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charts/chart2.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3.xml" ContentType="application/vnd.openxmlformats-officedocument.drawingml.chart+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1.xml" ContentType="application/vnd.openxmlformats-officedocument.themeOverride+xml"/>
  <Override PartName="/ppt/notesSlides/notesSlide32.xml" ContentType="application/vnd.openxmlformats-officedocument.presentationml.notesSlide+xml"/>
  <Override PartName="/ppt/charts/chart4.xml" ContentType="application/vnd.openxmlformats-officedocument.drawingml.chart+xml"/>
  <Override PartName="/ppt/theme/themeOverride2.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5.xml" ContentType="application/vnd.openxmlformats-officedocument.drawingml.chart+xml"/>
  <Override PartName="/ppt/notesSlides/notesSlide35.xml" ContentType="application/vnd.openxmlformats-officedocument.presentationml.notesSlide+xml"/>
  <Override PartName="/ppt/charts/chart6.xml" ContentType="application/vnd.openxmlformats-officedocument.drawingml.chart+xml"/>
  <Override PartName="/ppt/notesSlides/notesSlide36.xml" ContentType="application/vnd.openxmlformats-officedocument.presentationml.notesSlide+xml"/>
  <Override PartName="/ppt/charts/chart7.xml" ContentType="application/vnd.openxmlformats-officedocument.drawingml.chart+xml"/>
  <Override PartName="/ppt/notesSlides/notesSlide37.xml" ContentType="application/vnd.openxmlformats-officedocument.presentationml.notesSlide+xml"/>
  <Override PartName="/ppt/charts/chart8.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Override PartName="/ppt/charts/style3.xml" ContentType="application/vnd.ms-office.chartstyle+xml"/>
  <Override PartName="/ppt/charts/colors3.xml" ContentType="application/vnd.ms-office.chartcolorstyle+xml"/>
  <Override PartName="/ppt/charts/style4.xml" ContentType="application/vnd.ms-office.chartstyle+xml"/>
  <Override PartName="/ppt/charts/colors4.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0" r:id="rId2"/>
  </p:sldMasterIdLst>
  <p:notesMasterIdLst>
    <p:notesMasterId r:id="rId49"/>
  </p:notesMasterIdLst>
  <p:sldIdLst>
    <p:sldId id="256" r:id="rId3"/>
    <p:sldId id="259" r:id="rId4"/>
    <p:sldId id="258" r:id="rId5"/>
    <p:sldId id="266" r:id="rId6"/>
    <p:sldId id="323" r:id="rId7"/>
    <p:sldId id="269" r:id="rId8"/>
    <p:sldId id="275" r:id="rId9"/>
    <p:sldId id="267" r:id="rId10"/>
    <p:sldId id="277" r:id="rId11"/>
    <p:sldId id="268" r:id="rId12"/>
    <p:sldId id="270" r:id="rId13"/>
    <p:sldId id="271" r:id="rId14"/>
    <p:sldId id="273" r:id="rId15"/>
    <p:sldId id="274" r:id="rId16"/>
    <p:sldId id="276" r:id="rId17"/>
    <p:sldId id="278" r:id="rId18"/>
    <p:sldId id="260" r:id="rId19"/>
    <p:sldId id="281" r:id="rId20"/>
    <p:sldId id="282" r:id="rId21"/>
    <p:sldId id="283" r:id="rId22"/>
    <p:sldId id="284" r:id="rId23"/>
    <p:sldId id="286" r:id="rId24"/>
    <p:sldId id="287" r:id="rId25"/>
    <p:sldId id="261" r:id="rId26"/>
    <p:sldId id="293" r:id="rId27"/>
    <p:sldId id="294" r:id="rId28"/>
    <p:sldId id="295" r:id="rId29"/>
    <p:sldId id="296" r:id="rId30"/>
    <p:sldId id="297" r:id="rId31"/>
    <p:sldId id="262" r:id="rId32"/>
    <p:sldId id="299" r:id="rId33"/>
    <p:sldId id="300" r:id="rId34"/>
    <p:sldId id="302" r:id="rId35"/>
    <p:sldId id="263" r:id="rId36"/>
    <p:sldId id="305" r:id="rId37"/>
    <p:sldId id="307" r:id="rId38"/>
    <p:sldId id="308" r:id="rId39"/>
    <p:sldId id="310" r:id="rId40"/>
    <p:sldId id="264" r:id="rId41"/>
    <p:sldId id="314" r:id="rId42"/>
    <p:sldId id="317" r:id="rId43"/>
    <p:sldId id="318" r:id="rId44"/>
    <p:sldId id="320" r:id="rId45"/>
    <p:sldId id="321" r:id="rId46"/>
    <p:sldId id="324" r:id="rId47"/>
    <p:sldId id="325"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0B1F"/>
    <a:srgbClr val="919191"/>
    <a:srgbClr val="3C3E4C"/>
    <a:srgbClr val="141519"/>
    <a:srgbClr val="C3C5D4"/>
    <a:srgbClr val="EDEDED"/>
    <a:srgbClr val="E7E5E6"/>
    <a:srgbClr val="FFFFFE"/>
    <a:srgbClr val="0F1014"/>
    <a:srgbClr val="EC9F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7" d="100"/>
          <a:sy n="77" d="100"/>
        </p:scale>
        <p:origin x="-1836" y="-762"/>
      </p:cViewPr>
      <p:guideLst>
        <p:guide orient="horz" pos="2160"/>
        <p:guide pos="3840"/>
      </p:guideLst>
    </p:cSldViewPr>
  </p:slideViewPr>
  <p:notesTextViewPr>
    <p:cViewPr>
      <p:scale>
        <a:sx n="1" d="1"/>
        <a:sy n="1" d="1"/>
      </p:scale>
      <p:origin x="0" y="0"/>
    </p:cViewPr>
  </p:notesTextViewPr>
  <p:sorterViewPr>
    <p:cViewPr>
      <p:scale>
        <a:sx n="73" d="100"/>
        <a:sy n="7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2.xml"/></Relationships>
</file>

<file path=ppt/charts/_rels/chart5.xml.rels><?xml version="1.0" encoding="UTF-8" standalone="yes"?>
<Relationships xmlns="http://schemas.openxmlformats.org/package/2006/relationships"><Relationship Id="rId1" Type="http://schemas.openxmlformats.org/officeDocument/2006/relationships/oleObject" Target="../embeddings/oleObject1.bin"/></Relationships>
</file>

<file path=ppt/charts/_rels/chart6.xml.rels><?xml version="1.0" encoding="UTF-8" standalone="yes"?>
<Relationships xmlns="http://schemas.openxmlformats.org/package/2006/relationships"><Relationship Id="rId1" Type="http://schemas.openxmlformats.org/officeDocument/2006/relationships/oleObject" Target="../embeddings/oleObject2.bin"/></Relationships>
</file>

<file path=ppt/charts/_rels/chart7.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package" Target="../embeddings/Microsoft_Excel_Worksheet5.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B10B1F"/>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BAE1-4D99-8C2A-8C8C0844479E}"/>
            </c:ext>
          </c:extLst>
        </c:ser>
        <c:ser>
          <c:idx val="1"/>
          <c:order val="1"/>
          <c:tx>
            <c:strRef>
              <c:f>Sheet1!$C$1</c:f>
              <c:strCache>
                <c:ptCount val="1"/>
                <c:pt idx="0">
                  <c:v>系列 2</c:v>
                </c:pt>
              </c:strCache>
            </c:strRef>
          </c:tx>
          <c:spPr>
            <a:solidFill>
              <a:srgbClr val="919191"/>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BAE1-4D99-8C2A-8C8C0844479E}"/>
            </c:ext>
          </c:extLst>
        </c:ser>
        <c:ser>
          <c:idx val="2"/>
          <c:order val="2"/>
          <c:tx>
            <c:strRef>
              <c:f>Sheet1!$D$1</c:f>
              <c:strCache>
                <c:ptCount val="1"/>
                <c:pt idx="0">
                  <c:v>系列 3</c:v>
                </c:pt>
              </c:strCache>
            </c:strRef>
          </c:tx>
          <c:spPr>
            <a:solidFill>
              <a:schemeClr val="bg1">
                <a:lumMod val="85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BAE1-4D99-8C2A-8C8C0844479E}"/>
            </c:ext>
          </c:extLst>
        </c:ser>
        <c:dLbls>
          <c:showLegendKey val="0"/>
          <c:showVal val="0"/>
          <c:showCatName val="0"/>
          <c:showSerName val="0"/>
          <c:showPercent val="0"/>
          <c:showBubbleSize val="0"/>
        </c:dLbls>
        <c:gapWidth val="219"/>
        <c:overlap val="-27"/>
        <c:axId val="50790784"/>
        <c:axId val="50792320"/>
      </c:barChart>
      <c:catAx>
        <c:axId val="50790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50792320"/>
        <c:crosses val="autoZero"/>
        <c:auto val="1"/>
        <c:lblAlgn val="ctr"/>
        <c:lblOffset val="100"/>
        <c:noMultiLvlLbl val="0"/>
      </c:catAx>
      <c:valAx>
        <c:axId val="507923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5079078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bg1">
                  <a:lumMod val="85000"/>
                </a:schemeClr>
              </a:solidFill>
              <a:ln w="19050">
                <a:solidFill>
                  <a:schemeClr val="lt1"/>
                </a:solidFill>
              </a:ln>
              <a:effectLst/>
            </c:spPr>
          </c:dPt>
          <c:dPt>
            <c:idx val="1"/>
            <c:bubble3D val="0"/>
            <c:spPr>
              <a:solidFill>
                <a:srgbClr val="B10B1F"/>
              </a:solidFill>
              <a:ln w="19050">
                <a:solidFill>
                  <a:schemeClr val="lt1"/>
                </a:solidFill>
              </a:ln>
              <a:effectLst/>
            </c:spPr>
          </c:dPt>
          <c:dPt>
            <c:idx val="2"/>
            <c:bubble3D val="0"/>
            <c:spPr>
              <a:solidFill>
                <a:schemeClr val="tx1">
                  <a:lumMod val="75000"/>
                  <a:lumOff val="25000"/>
                </a:schemeClr>
              </a:solidFill>
              <a:ln w="19050">
                <a:solidFill>
                  <a:schemeClr val="lt1"/>
                </a:solidFill>
              </a:ln>
              <a:effectLst/>
            </c:spPr>
          </c:dPt>
          <c:dPt>
            <c:idx val="3"/>
            <c:bubble3D val="0"/>
            <c:spPr>
              <a:solidFill>
                <a:srgbClr val="919191"/>
              </a:solidFill>
              <a:ln w="19050">
                <a:solidFill>
                  <a:schemeClr val="lt1"/>
                </a:solidFill>
              </a:ln>
              <a:effectLst/>
            </c:spPr>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overlay val="0"/>
      <c:spPr>
        <a:noFill/>
        <a:ln>
          <a:noFill/>
        </a:ln>
        <a:effectLst/>
      </c:spPr>
      <c:txPr>
        <a:bodyPr rot="0" vert="horz"/>
        <a:lstStyle/>
        <a:p>
          <a:pPr>
            <a:defRPr/>
          </a:pPr>
          <a:endParaRPr lang="zh-CN"/>
        </a:p>
      </c:txPr>
    </c:legend>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effectLst>
              <a:outerShdw blurRad="254000" dist="63500" dir="2700000" algn="tl" rotWithShape="0">
                <a:prstClr val="black">
                  <a:alpha val="30000"/>
                </a:prstClr>
              </a:outerShdw>
            </a:effectLst>
          </c:spPr>
          <c:dPt>
            <c:idx val="0"/>
            <c:bubble3D val="0"/>
            <c:spPr>
              <a:solidFill>
                <a:srgbClr val="B10B1F"/>
              </a:solidFill>
              <a:ln w="19050">
                <a:solidFill>
                  <a:schemeClr val="lt1"/>
                </a:solidFill>
              </a:ln>
              <a:effectLst>
                <a:outerShdw blurRad="254000" dist="63500" dir="2700000" algn="tl" rotWithShape="0">
                  <a:prstClr val="black">
                    <a:alpha val="30000"/>
                  </a:prstClr>
                </a:outerShdw>
              </a:effectLst>
            </c:spPr>
          </c:dPt>
          <c:dPt>
            <c:idx val="1"/>
            <c:bubble3D val="0"/>
            <c:spPr>
              <a:solidFill>
                <a:schemeClr val="bg1">
                  <a:lumMod val="85000"/>
                </a:schemeClr>
              </a:solidFill>
              <a:ln w="19050">
                <a:solidFill>
                  <a:schemeClr val="lt1"/>
                </a:solidFill>
              </a:ln>
              <a:effectLst>
                <a:outerShdw blurRad="254000" dist="63500" dir="2700000" algn="tl" rotWithShape="0">
                  <a:prstClr val="black">
                    <a:alpha val="30000"/>
                  </a:prstClr>
                </a:outerShdw>
              </a:effectLst>
            </c:spPr>
          </c:dPt>
          <c:dPt>
            <c:idx val="2"/>
            <c:bubble3D val="0"/>
            <c:spPr>
              <a:solidFill>
                <a:srgbClr val="919191"/>
              </a:solidFill>
              <a:ln w="19050">
                <a:solidFill>
                  <a:schemeClr val="lt1"/>
                </a:solidFill>
              </a:ln>
              <a:effectLst>
                <a:outerShdw blurRad="254000" dist="63500" dir="2700000" algn="tl" rotWithShape="0">
                  <a:prstClr val="black">
                    <a:alpha val="30000"/>
                  </a:prstClr>
                </a:outerShdw>
              </a:effectLst>
            </c:spPr>
          </c:dPt>
          <c:dPt>
            <c:idx val="3"/>
            <c:bubble3D val="0"/>
            <c:spPr>
              <a:solidFill>
                <a:srgbClr val="3C3E4C"/>
              </a:solidFill>
              <a:ln w="19050">
                <a:solidFill>
                  <a:schemeClr val="lt1"/>
                </a:solidFill>
              </a:ln>
              <a:effectLst>
                <a:outerShdw blurRad="254000" dist="63500" dir="2700000" algn="tl" rotWithShape="0">
                  <a:prstClr val="black">
                    <a:alpha val="30000"/>
                  </a:prstClr>
                </a:outerShdw>
              </a:effectLst>
            </c:spPr>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销售额</c:v>
                </c:pt>
              </c:strCache>
            </c:strRef>
          </c:tx>
          <c:spPr>
            <a:solidFill>
              <a:srgbClr val="27506E"/>
            </a:solidFill>
            <a:ln>
              <a:noFill/>
            </a:ln>
            <a:effectLst>
              <a:outerShdw blurRad="254000" dist="63500" dir="2700000" algn="tl" rotWithShape="0">
                <a:prstClr val="black">
                  <a:alpha val="30000"/>
                </a:prstClr>
              </a:outerShdw>
            </a:effectLst>
          </c:spPr>
          <c:explosion val="13"/>
          <c:dPt>
            <c:idx val="0"/>
            <c:bubble3D val="0"/>
            <c:spPr>
              <a:solidFill>
                <a:sysClr val="window" lastClr="FFFFFF">
                  <a:lumMod val="85000"/>
                </a:sysClr>
              </a:solidFill>
              <a:ln w="18999">
                <a:noFill/>
              </a:ln>
              <a:effectLst>
                <a:outerShdw blurRad="254000" dist="63500" dir="2700000" algn="tl" rotWithShape="0">
                  <a:prstClr val="black">
                    <a:alpha val="30000"/>
                  </a:prstClr>
                </a:outerShdw>
              </a:effectLst>
            </c:spPr>
          </c:dPt>
          <c:dPt>
            <c:idx val="1"/>
            <c:bubble3D val="0"/>
            <c:spPr>
              <a:solidFill>
                <a:srgbClr val="B10B1F"/>
              </a:solidFill>
              <a:ln w="18999">
                <a:noFill/>
              </a:ln>
              <a:effectLst>
                <a:outerShdw blurRad="254000" dist="63500" dir="2700000" algn="tl" rotWithShape="0">
                  <a:prstClr val="black">
                    <a:alpha val="30000"/>
                  </a:prstClr>
                </a:outerShdw>
              </a:effectLst>
            </c:spPr>
          </c:dPt>
          <c:cat>
            <c:strRef>
              <c:f>Sheet1!$A$2:$A$3</c:f>
              <c:strCache>
                <c:ptCount val="2"/>
                <c:pt idx="0">
                  <c:v>第一季度</c:v>
                </c:pt>
                <c:pt idx="1">
                  <c:v>第二季度</c:v>
                </c:pt>
              </c:strCache>
            </c:strRef>
          </c:cat>
          <c:val>
            <c:numRef>
              <c:f>Sheet1!$B$2:$B$3</c:f>
              <c:numCache>
                <c:formatCode>General</c:formatCode>
                <c:ptCount val="2"/>
                <c:pt idx="0">
                  <c:v>8</c:v>
                </c:pt>
                <c:pt idx="1">
                  <c:v>2</c:v>
                </c:pt>
              </c:numCache>
            </c:numRef>
          </c:val>
        </c:ser>
        <c:dLbls>
          <c:showLegendKey val="0"/>
          <c:showVal val="0"/>
          <c:showCatName val="0"/>
          <c:showSerName val="0"/>
          <c:showPercent val="0"/>
          <c:showBubbleSize val="0"/>
          <c:showLeaderLines val="1"/>
        </c:dLbls>
        <c:firstSliceAng val="0"/>
      </c:pieChart>
      <c:spPr>
        <a:noFill/>
        <a:ln w="25331">
          <a:noFill/>
        </a:ln>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rAngAx val="0"/>
      <c:perspective val="30"/>
    </c:view3D>
    <c:floor>
      <c:thickness val="0"/>
    </c:floor>
    <c:sideWall>
      <c:thickness val="0"/>
    </c:sideWall>
    <c:backWall>
      <c:thickness val="0"/>
    </c:backWall>
    <c:plotArea>
      <c:layout/>
      <c:pie3DChart>
        <c:varyColors val="1"/>
        <c:ser>
          <c:idx val="0"/>
          <c:order val="0"/>
          <c:tx>
            <c:strRef>
              <c:f>Sheet1!$B$1</c:f>
              <c:strCache>
                <c:ptCount val="1"/>
                <c:pt idx="0">
                  <c:v>销售额</c:v>
                </c:pt>
              </c:strCache>
            </c:strRef>
          </c:tx>
          <c:spPr>
            <a:solidFill>
              <a:srgbClr val="4F4D50"/>
            </a:solidFill>
          </c:spPr>
          <c:explosion val="10"/>
          <c:dPt>
            <c:idx val="0"/>
            <c:bubble3D val="0"/>
            <c:spPr>
              <a:solidFill>
                <a:srgbClr val="EDEDED"/>
              </a:solidFill>
            </c:spPr>
            <c:extLst xmlns:c16r2="http://schemas.microsoft.com/office/drawing/2015/06/chart">
              <c:ext xmlns:c16="http://schemas.microsoft.com/office/drawing/2014/chart" uri="{C3380CC4-5D6E-409C-BE32-E72D297353CC}">
                <c16:uniqueId val="{00000001-EAB3-4712-BDE4-92D0B6B3BD05}"/>
              </c:ext>
            </c:extLst>
          </c:dPt>
          <c:dPt>
            <c:idx val="1"/>
            <c:bubble3D val="0"/>
            <c:spPr>
              <a:solidFill>
                <a:srgbClr val="B10B1F"/>
              </a:solidFill>
            </c:spPr>
            <c:extLst xmlns:c16r2="http://schemas.microsoft.com/office/drawing/2015/06/chart">
              <c:ext xmlns:c16="http://schemas.microsoft.com/office/drawing/2014/chart" uri="{C3380CC4-5D6E-409C-BE32-E72D297353CC}">
                <c16:uniqueId val="{00000003-EAB3-4712-BDE4-92D0B6B3BD05}"/>
              </c:ext>
            </c:extLst>
          </c:dPt>
          <c:dPt>
            <c:idx val="2"/>
            <c:bubble3D val="0"/>
            <c:spPr>
              <a:solidFill>
                <a:srgbClr val="3C3E4C"/>
              </a:solidFill>
            </c:spPr>
            <c:extLst xmlns:c16r2="http://schemas.microsoft.com/office/drawing/2015/06/chart">
              <c:ext xmlns:c16="http://schemas.microsoft.com/office/drawing/2014/chart" uri="{C3380CC4-5D6E-409C-BE32-E72D297353CC}">
                <c16:uniqueId val="{00000005-EAB3-4712-BDE4-92D0B6B3BD05}"/>
              </c:ext>
            </c:extLst>
          </c:dPt>
          <c:dPt>
            <c:idx val="3"/>
            <c:bubble3D val="0"/>
            <c:spPr>
              <a:solidFill>
                <a:srgbClr val="E7E5E6"/>
              </a:solidFill>
            </c:spPr>
            <c:extLst xmlns:c16r2="http://schemas.microsoft.com/office/drawing/2015/06/chart">
              <c:ext xmlns:c16="http://schemas.microsoft.com/office/drawing/2014/chart" uri="{C3380CC4-5D6E-409C-BE32-E72D297353CC}">
                <c16:uniqueId val="{00000007-EAB3-4712-BDE4-92D0B6B3BD05}"/>
              </c:ext>
            </c:extLst>
          </c:dPt>
          <c:dPt>
            <c:idx val="4"/>
            <c:bubble3D val="0"/>
            <c:spPr>
              <a:solidFill>
                <a:schemeClr val="bg1">
                  <a:lumMod val="65000"/>
                </a:schemeClr>
              </a:solidFill>
            </c:spPr>
            <c:extLst xmlns:c16r2="http://schemas.microsoft.com/office/drawing/2015/06/chart">
              <c:ext xmlns:c16="http://schemas.microsoft.com/office/drawing/2014/chart" uri="{C3380CC4-5D6E-409C-BE32-E72D297353CC}">
                <c16:uniqueId val="{00000009-EAB3-4712-BDE4-92D0B6B3BD05}"/>
              </c:ext>
            </c:extLst>
          </c:dPt>
          <c:cat>
            <c:strRef>
              <c:f>Sheet1!$A$2:$A$6</c:f>
              <c:strCache>
                <c:ptCount val="5"/>
                <c:pt idx="0">
                  <c:v>第一季度</c:v>
                </c:pt>
                <c:pt idx="1">
                  <c:v>第二季度</c:v>
                </c:pt>
                <c:pt idx="2">
                  <c:v>第三季度</c:v>
                </c:pt>
                <c:pt idx="3">
                  <c:v>第四季度</c:v>
                </c:pt>
                <c:pt idx="4">
                  <c:v>第五季度</c:v>
                </c:pt>
              </c:strCache>
            </c:strRef>
          </c:cat>
          <c:val>
            <c:numRef>
              <c:f>Sheet1!$B$2:$B$6</c:f>
              <c:numCache>
                <c:formatCode>General</c:formatCode>
                <c:ptCount val="5"/>
                <c:pt idx="0">
                  <c:v>8.1999999999999993</c:v>
                </c:pt>
                <c:pt idx="1">
                  <c:v>0.8</c:v>
                </c:pt>
                <c:pt idx="2">
                  <c:v>1.4</c:v>
                </c:pt>
                <c:pt idx="3">
                  <c:v>1.2</c:v>
                </c:pt>
                <c:pt idx="4">
                  <c:v>1.9</c:v>
                </c:pt>
              </c:numCache>
            </c:numRef>
          </c:val>
          <c:extLst xmlns:c16r2="http://schemas.microsoft.com/office/drawing/2015/06/chart">
            <c:ext xmlns:c16="http://schemas.microsoft.com/office/drawing/2014/chart" uri="{C3380CC4-5D6E-409C-BE32-E72D297353CC}">
              <c16:uniqueId val="{0000000A-EAB3-4712-BDE4-92D0B6B3BD05}"/>
            </c:ext>
          </c:extLst>
        </c:ser>
        <c:dLbls>
          <c:showLegendKey val="0"/>
          <c:showVal val="0"/>
          <c:showCatName val="0"/>
          <c:showSerName val="0"/>
          <c:showPercent val="0"/>
          <c:showBubbleSize val="0"/>
          <c:showLeaderLines val="1"/>
        </c:dLbls>
      </c:pie3DChart>
    </c:plotArea>
    <c:plotVisOnly val="1"/>
    <c:dispBlanksAs val="gap"/>
    <c:showDLblsOverMax val="0"/>
  </c:chart>
  <c:txPr>
    <a:bodyPr/>
    <a:lstStyle/>
    <a:p>
      <a:pPr>
        <a:defRPr sz="1800">
          <a:latin typeface="+mn-lt"/>
          <a:ea typeface="+mn-ea"/>
          <a:cs typeface="+mn-ea"/>
          <a:sym typeface="+mn-lt"/>
        </a:defRPr>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0"/>
      <c:perspective val="30"/>
    </c:view3D>
    <c:floor>
      <c:thickness val="0"/>
    </c:floor>
    <c:sideWall>
      <c:thickness val="0"/>
    </c:sideWall>
    <c:backWall>
      <c:thickness val="0"/>
    </c:backWall>
    <c:plotArea>
      <c:layout/>
      <c:bar3DChart>
        <c:barDir val="col"/>
        <c:grouping val="standard"/>
        <c:varyColors val="0"/>
        <c:ser>
          <c:idx val="0"/>
          <c:order val="0"/>
          <c:tx>
            <c:strRef>
              <c:f>Sheet1!$B$1</c:f>
              <c:strCache>
                <c:ptCount val="1"/>
                <c:pt idx="0">
                  <c:v>系列 1</c:v>
                </c:pt>
              </c:strCache>
            </c:strRef>
          </c:tx>
          <c:spPr>
            <a:solidFill>
              <a:srgbClr val="B10B1F"/>
            </a:solidFill>
            <a:effectLst>
              <a:outerShdw blurRad="50800" dist="38100" algn="l" rotWithShape="0">
                <a:schemeClr val="tx1">
                  <a:lumMod val="50000"/>
                  <a:lumOff val="50000"/>
                  <a:alpha val="20000"/>
                </a:schemeClr>
              </a:outerShdw>
            </a:effectLst>
            <a:scene3d>
              <a:camera prst="orthographicFront"/>
              <a:lightRig rig="threePt" dir="t"/>
            </a:scene3d>
            <a:sp3d prstMaterial="softEdge"/>
          </c:spPr>
          <c:invertIfNegative val="0"/>
          <c:dPt>
            <c:idx val="0"/>
            <c:invertIfNegative val="0"/>
            <c:bubble3D val="0"/>
            <c:extLst xmlns:c16r2="http://schemas.microsoft.com/office/drawing/2015/06/chart">
              <c:ext xmlns:c16="http://schemas.microsoft.com/office/drawing/2014/chart" uri="{C3380CC4-5D6E-409C-BE32-E72D297353CC}">
                <c16:uniqueId val="{00000001-9B3B-42B8-B871-67D2F6D8564F}"/>
              </c:ext>
            </c:extLst>
          </c:dPt>
          <c:dPt>
            <c:idx val="1"/>
            <c:invertIfNegative val="0"/>
            <c:bubble3D val="0"/>
            <c:extLst xmlns:c16r2="http://schemas.microsoft.com/office/drawing/2015/06/chart">
              <c:ext xmlns:c16="http://schemas.microsoft.com/office/drawing/2014/chart" uri="{C3380CC4-5D6E-409C-BE32-E72D297353CC}">
                <c16:uniqueId val="{00000003-9B3B-42B8-B871-67D2F6D8564F}"/>
              </c:ext>
            </c:extLst>
          </c:dPt>
          <c:dPt>
            <c:idx val="2"/>
            <c:invertIfNegative val="0"/>
            <c:bubble3D val="0"/>
            <c:extLst xmlns:c16r2="http://schemas.microsoft.com/office/drawing/2015/06/chart">
              <c:ext xmlns:c16="http://schemas.microsoft.com/office/drawing/2014/chart" uri="{C3380CC4-5D6E-409C-BE32-E72D297353CC}">
                <c16:uniqueId val="{00000005-9B3B-42B8-B871-67D2F6D8564F}"/>
              </c:ext>
            </c:extLst>
          </c:dPt>
          <c:dPt>
            <c:idx val="3"/>
            <c:invertIfNegative val="0"/>
            <c:bubble3D val="0"/>
            <c:extLst xmlns:c16r2="http://schemas.microsoft.com/office/drawing/2015/06/chart">
              <c:ext xmlns:c16="http://schemas.microsoft.com/office/drawing/2014/chart" uri="{C3380CC4-5D6E-409C-BE32-E72D297353CC}">
                <c16:uniqueId val="{00000007-9B3B-42B8-B871-67D2F6D8564F}"/>
              </c:ext>
            </c:extLst>
          </c:dPt>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8-9B3B-42B8-B871-67D2F6D8564F}"/>
            </c:ext>
          </c:extLst>
        </c:ser>
        <c:ser>
          <c:idx val="1"/>
          <c:order val="1"/>
          <c:tx>
            <c:strRef>
              <c:f>Sheet1!$C$1</c:f>
              <c:strCache>
                <c:ptCount val="1"/>
                <c:pt idx="0">
                  <c:v>系列 2</c:v>
                </c:pt>
              </c:strCache>
            </c:strRef>
          </c:tx>
          <c:spPr>
            <a:solidFill>
              <a:srgbClr val="919191"/>
            </a:solidFill>
            <a:effectLst>
              <a:outerShdw blurRad="50800" dist="38100" algn="l" rotWithShape="0">
                <a:schemeClr val="tx1">
                  <a:lumMod val="50000"/>
                  <a:lumOff val="50000"/>
                  <a:alpha val="20000"/>
                </a:schemeClr>
              </a:outerShdw>
            </a:effectLst>
            <a:scene3d>
              <a:camera prst="orthographicFront"/>
              <a:lightRig rig="threePt" dir="t"/>
            </a:scene3d>
            <a:sp3d prstMaterial="metal"/>
          </c:spPr>
          <c:invertIfNegative val="0"/>
          <c:dPt>
            <c:idx val="0"/>
            <c:invertIfNegative val="0"/>
            <c:bubble3D val="0"/>
            <c:extLst xmlns:c16r2="http://schemas.microsoft.com/office/drawing/2015/06/chart">
              <c:ext xmlns:c16="http://schemas.microsoft.com/office/drawing/2014/chart" uri="{C3380CC4-5D6E-409C-BE32-E72D297353CC}">
                <c16:uniqueId val="{0000000A-9B3B-42B8-B871-67D2F6D8564F}"/>
              </c:ext>
            </c:extLst>
          </c:dPt>
          <c:dPt>
            <c:idx val="1"/>
            <c:invertIfNegative val="0"/>
            <c:bubble3D val="0"/>
            <c:extLst xmlns:c16r2="http://schemas.microsoft.com/office/drawing/2015/06/chart">
              <c:ext xmlns:c16="http://schemas.microsoft.com/office/drawing/2014/chart" uri="{C3380CC4-5D6E-409C-BE32-E72D297353CC}">
                <c16:uniqueId val="{0000000C-9B3B-42B8-B871-67D2F6D8564F}"/>
              </c:ext>
            </c:extLst>
          </c:dPt>
          <c:dPt>
            <c:idx val="2"/>
            <c:invertIfNegative val="0"/>
            <c:bubble3D val="0"/>
            <c:extLst xmlns:c16r2="http://schemas.microsoft.com/office/drawing/2015/06/chart">
              <c:ext xmlns:c16="http://schemas.microsoft.com/office/drawing/2014/chart" uri="{C3380CC4-5D6E-409C-BE32-E72D297353CC}">
                <c16:uniqueId val="{0000000E-9B3B-42B8-B871-67D2F6D8564F}"/>
              </c:ext>
            </c:extLst>
          </c:dPt>
          <c:dPt>
            <c:idx val="3"/>
            <c:invertIfNegative val="0"/>
            <c:bubble3D val="0"/>
            <c:extLst xmlns:c16r2="http://schemas.microsoft.com/office/drawing/2015/06/chart">
              <c:ext xmlns:c16="http://schemas.microsoft.com/office/drawing/2014/chart" uri="{C3380CC4-5D6E-409C-BE32-E72D297353CC}">
                <c16:uniqueId val="{00000010-9B3B-42B8-B871-67D2F6D8564F}"/>
              </c:ext>
            </c:extLst>
          </c:dPt>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11-9B3B-42B8-B871-67D2F6D8564F}"/>
            </c:ext>
          </c:extLst>
        </c:ser>
        <c:ser>
          <c:idx val="2"/>
          <c:order val="2"/>
          <c:tx>
            <c:strRef>
              <c:f>Sheet1!$D$1</c:f>
              <c:strCache>
                <c:ptCount val="1"/>
                <c:pt idx="0">
                  <c:v>系列 3</c:v>
                </c:pt>
              </c:strCache>
            </c:strRef>
          </c:tx>
          <c:spPr>
            <a:solidFill>
              <a:schemeClr val="bg1">
                <a:lumMod val="85000"/>
              </a:schemeClr>
            </a:solidFill>
            <a:effectLst>
              <a:outerShdw blurRad="50800" dist="38100" algn="l" rotWithShape="0">
                <a:schemeClr val="tx1">
                  <a:lumMod val="50000"/>
                  <a:lumOff val="50000"/>
                  <a:alpha val="20000"/>
                </a:schemeClr>
              </a:outerShdw>
            </a:effectLst>
            <a:scene3d>
              <a:camera prst="orthographicFront"/>
              <a:lightRig rig="threePt" dir="t"/>
            </a:scene3d>
            <a:sp3d prstMaterial="metal"/>
          </c:spPr>
          <c:invertIfNegative val="0"/>
          <c:dPt>
            <c:idx val="0"/>
            <c:invertIfNegative val="0"/>
            <c:bubble3D val="0"/>
            <c:extLst xmlns:c16r2="http://schemas.microsoft.com/office/drawing/2015/06/chart">
              <c:ext xmlns:c16="http://schemas.microsoft.com/office/drawing/2014/chart" uri="{C3380CC4-5D6E-409C-BE32-E72D297353CC}">
                <c16:uniqueId val="{00000013-9B3B-42B8-B871-67D2F6D8564F}"/>
              </c:ext>
            </c:extLst>
          </c:dPt>
          <c:dPt>
            <c:idx val="1"/>
            <c:invertIfNegative val="0"/>
            <c:bubble3D val="0"/>
            <c:extLst xmlns:c16r2="http://schemas.microsoft.com/office/drawing/2015/06/chart">
              <c:ext xmlns:c16="http://schemas.microsoft.com/office/drawing/2014/chart" uri="{C3380CC4-5D6E-409C-BE32-E72D297353CC}">
                <c16:uniqueId val="{00000015-9B3B-42B8-B871-67D2F6D8564F}"/>
              </c:ext>
            </c:extLst>
          </c:dPt>
          <c:dPt>
            <c:idx val="2"/>
            <c:invertIfNegative val="0"/>
            <c:bubble3D val="0"/>
            <c:extLst xmlns:c16r2="http://schemas.microsoft.com/office/drawing/2015/06/chart">
              <c:ext xmlns:c16="http://schemas.microsoft.com/office/drawing/2014/chart" uri="{C3380CC4-5D6E-409C-BE32-E72D297353CC}">
                <c16:uniqueId val="{00000017-9B3B-42B8-B871-67D2F6D8564F}"/>
              </c:ext>
            </c:extLst>
          </c:dPt>
          <c:dPt>
            <c:idx val="3"/>
            <c:invertIfNegative val="0"/>
            <c:bubble3D val="0"/>
            <c:extLst xmlns:c16r2="http://schemas.microsoft.com/office/drawing/2015/06/chart">
              <c:ext xmlns:c16="http://schemas.microsoft.com/office/drawing/2014/chart" uri="{C3380CC4-5D6E-409C-BE32-E72D297353CC}">
                <c16:uniqueId val="{00000019-9B3B-42B8-B871-67D2F6D8564F}"/>
              </c:ext>
            </c:extLst>
          </c:dPt>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1A-9B3B-42B8-B871-67D2F6D8564F}"/>
            </c:ext>
          </c:extLst>
        </c:ser>
        <c:dLbls>
          <c:showLegendKey val="0"/>
          <c:showVal val="0"/>
          <c:showCatName val="0"/>
          <c:showSerName val="0"/>
          <c:showPercent val="0"/>
          <c:showBubbleSize val="0"/>
        </c:dLbls>
        <c:gapWidth val="498"/>
        <c:gapDepth val="14"/>
        <c:shape val="box"/>
        <c:axId val="336302464"/>
        <c:axId val="336304000"/>
        <c:axId val="166482368"/>
      </c:bar3DChart>
      <c:catAx>
        <c:axId val="336302464"/>
        <c:scaling>
          <c:orientation val="minMax"/>
        </c:scaling>
        <c:delete val="0"/>
        <c:axPos val="b"/>
        <c:numFmt formatCode="General" sourceLinked="0"/>
        <c:majorTickMark val="out"/>
        <c:minorTickMark val="none"/>
        <c:tickLblPos val="nextTo"/>
        <c:crossAx val="336304000"/>
        <c:crosses val="autoZero"/>
        <c:auto val="1"/>
        <c:lblAlgn val="ctr"/>
        <c:lblOffset val="100"/>
        <c:noMultiLvlLbl val="0"/>
      </c:catAx>
      <c:valAx>
        <c:axId val="336304000"/>
        <c:scaling>
          <c:orientation val="minMax"/>
        </c:scaling>
        <c:delete val="0"/>
        <c:axPos val="l"/>
        <c:majorGridlines/>
        <c:numFmt formatCode="General" sourceLinked="1"/>
        <c:majorTickMark val="out"/>
        <c:minorTickMark val="none"/>
        <c:tickLblPos val="nextTo"/>
        <c:crossAx val="336302464"/>
        <c:crosses val="autoZero"/>
        <c:crossBetween val="between"/>
      </c:valAx>
      <c:serAx>
        <c:axId val="166482368"/>
        <c:scaling>
          <c:orientation val="minMax"/>
        </c:scaling>
        <c:delete val="0"/>
        <c:axPos val="b"/>
        <c:majorTickMark val="out"/>
        <c:minorTickMark val="none"/>
        <c:tickLblPos val="nextTo"/>
        <c:crossAx val="336304000"/>
        <c:crosses val="autoZero"/>
      </c:serAx>
    </c:plotArea>
    <c:plotVisOnly val="1"/>
    <c:dispBlanksAs val="gap"/>
    <c:showDLblsOverMax val="0"/>
  </c:chart>
  <c:txPr>
    <a:bodyPr/>
    <a:lstStyle/>
    <a:p>
      <a:pPr>
        <a:defRPr sz="1800">
          <a:latin typeface="+mn-lt"/>
          <a:ea typeface="+mn-ea"/>
          <a:cs typeface="+mn-ea"/>
          <a:sym typeface="+mn-lt"/>
        </a:defRPr>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spPr>
            <a:solidFill>
              <a:srgbClr val="B10B1F"/>
            </a:solidFill>
            <a:ln>
              <a:noFill/>
            </a:ln>
            <a:effectLst/>
            <a:sp3d/>
          </c:spPr>
          <c:invertIfNegative val="0"/>
          <c:dPt>
            <c:idx val="0"/>
            <c:invertIfNegative val="0"/>
            <c:bubble3D val="0"/>
            <c:extLst xmlns:c16r2="http://schemas.microsoft.com/office/drawing/2015/06/chart">
              <c:ext xmlns:c16="http://schemas.microsoft.com/office/drawing/2014/chart" uri="{C3380CC4-5D6E-409C-BE32-E72D297353CC}">
                <c16:uniqueId val="{00000000-5D0C-45C0-8BA4-31CA8ACFB38B}"/>
              </c:ext>
            </c:extLst>
          </c:dPt>
          <c:dPt>
            <c:idx val="1"/>
            <c:invertIfNegative val="0"/>
            <c:bubble3D val="0"/>
            <c:extLst xmlns:c16r2="http://schemas.microsoft.com/office/drawing/2015/06/chart">
              <c:ext xmlns:c16="http://schemas.microsoft.com/office/drawing/2014/chart" uri="{C3380CC4-5D6E-409C-BE32-E72D297353CC}">
                <c16:uniqueId val="{00000001-5D0C-45C0-8BA4-31CA8ACFB38B}"/>
              </c:ext>
            </c:extLst>
          </c:dPt>
          <c:dPt>
            <c:idx val="2"/>
            <c:invertIfNegative val="0"/>
            <c:bubble3D val="0"/>
            <c:extLst xmlns:c16r2="http://schemas.microsoft.com/office/drawing/2015/06/chart">
              <c:ext xmlns:c16="http://schemas.microsoft.com/office/drawing/2014/chart" uri="{C3380CC4-5D6E-409C-BE32-E72D297353CC}">
                <c16:uniqueId val="{00000002-5D0C-45C0-8BA4-31CA8ACFB38B}"/>
              </c:ext>
            </c:extLst>
          </c:dPt>
          <c:dPt>
            <c:idx val="3"/>
            <c:invertIfNegative val="0"/>
            <c:bubble3D val="0"/>
            <c:extLst xmlns:c16r2="http://schemas.microsoft.com/office/drawing/2015/06/chart">
              <c:ext xmlns:c16="http://schemas.microsoft.com/office/drawing/2014/chart" uri="{C3380CC4-5D6E-409C-BE32-E72D297353CC}">
                <c16:uniqueId val="{00000003-5D0C-45C0-8BA4-31CA8ACFB38B}"/>
              </c:ext>
            </c:extLst>
          </c:dPt>
          <c:dPt>
            <c:idx val="4"/>
            <c:invertIfNegative val="0"/>
            <c:bubble3D val="0"/>
            <c:extLst xmlns:c16r2="http://schemas.microsoft.com/office/drawing/2015/06/chart">
              <c:ext xmlns:c16="http://schemas.microsoft.com/office/drawing/2014/chart" uri="{C3380CC4-5D6E-409C-BE32-E72D297353CC}">
                <c16:uniqueId val="{00000004-5D0C-45C0-8BA4-31CA8ACFB38B}"/>
              </c:ext>
            </c:extLst>
          </c:dPt>
          <c:dLbls>
            <c:spPr>
              <a:noFill/>
              <a:ln>
                <a:noFill/>
              </a:ln>
              <a:effectLst/>
            </c:spPr>
            <c:txPr>
              <a:bodyPr rot="0" vert="horz"/>
              <a:lstStyle/>
              <a:p>
                <a:pPr>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val>
            <c:numRef>
              <c:f>Sheet1!$B$2:$B$6</c:f>
              <c:numCache>
                <c:formatCode>General</c:formatCode>
                <c:ptCount val="5"/>
                <c:pt idx="0">
                  <c:v>4</c:v>
                </c:pt>
                <c:pt idx="1">
                  <c:v>3</c:v>
                </c:pt>
                <c:pt idx="2">
                  <c:v>2</c:v>
                </c:pt>
                <c:pt idx="3">
                  <c:v>1</c:v>
                </c:pt>
                <c:pt idx="4">
                  <c:v>0.5</c:v>
                </c:pt>
              </c:numCache>
            </c:numRef>
          </c:val>
          <c:shape val="pyramid"/>
          <c:extLst xmlns:c16r2="http://schemas.microsoft.com/office/drawing/2015/06/chart">
            <c:ext xmlns:c16="http://schemas.microsoft.com/office/drawing/2014/chart" uri="{C3380CC4-5D6E-409C-BE32-E72D297353CC}">
              <c16:uniqueId val="{00000005-5D0C-45C0-8BA4-31CA8ACFB38B}"/>
            </c:ext>
            <c:ext xmlns:c15="http://schemas.microsoft.com/office/drawing/2012/chart" uri="{02D57815-91ED-43cb-92C2-25804820EDAC}">
              <c15:filteredSeriesTitle>
                <c15:tx>
                  <c:strRef>
                    <c:extLst xmlns:c16="http://schemas.microsoft.com/office/drawing/2014/chart" xmlns:c16r2="http://schemas.microsoft.com/office/drawing/2015/06/chart">
                      <c:ext uri="{02D57815-91ED-43cb-92C2-25804820EDAC}">
                        <c15:formulaRef>
                          <c15:sqref>Sheet1!$B$1</c15:sqref>
                        </c15:formulaRef>
                      </c:ext>
                    </c:extLst>
                    <c:strCache>
                      <c:ptCount val="1"/>
                      <c:pt idx="0">
                        <c:v>Revenue</c:v>
                      </c:pt>
                    </c:strCache>
                  </c:strRef>
                </c15:tx>
              </c15:filteredSeriesTitle>
            </c:ext>
            <c:ext xmlns:c15="http://schemas.microsoft.com/office/drawing/2012/chart" uri="{02D57815-91ED-43cb-92C2-25804820EDAC}">
              <c15:filteredCategoryTitle>
                <c15:cat>
                  <c:strRef>
                    <c:extLst xmlns:c16r2="http://schemas.microsoft.com/office/drawing/2015/06/chart">
                      <c:ext uri="{02D57815-91ED-43cb-92C2-25804820EDAC}">
                        <c15:formulaRef>
                          <c15:sqref>Sheet1!$A$2:$A$6</c15:sqref>
                        </c15:formulaRef>
                      </c:ext>
                    </c:extLst>
                    <c:strCache>
                      <c:ptCount val="5"/>
                      <c:pt idx="0">
                        <c:v>Design</c:v>
                      </c:pt>
                      <c:pt idx="1">
                        <c:v>Video</c:v>
                      </c:pt>
                      <c:pt idx="2">
                        <c:v>Graphics</c:v>
                      </c:pt>
                      <c:pt idx="3">
                        <c:v>Web</c:v>
                      </c:pt>
                      <c:pt idx="4">
                        <c:v>3D Ocean</c:v>
                      </c:pt>
                    </c:strCache>
                  </c:strRef>
                </c15:cat>
              </c15:filteredCategoryTitle>
            </c:ext>
          </c:extLst>
        </c:ser>
        <c:ser>
          <c:idx val="1"/>
          <c:order val="1"/>
          <c:spPr>
            <a:solidFill>
              <a:srgbClr val="919191"/>
            </a:solidFill>
            <a:ln>
              <a:noFill/>
            </a:ln>
            <a:effectLst/>
            <a:sp3d/>
          </c:spPr>
          <c:invertIfNegative val="0"/>
          <c:dPt>
            <c:idx val="0"/>
            <c:invertIfNegative val="0"/>
            <c:bubble3D val="0"/>
            <c:extLst xmlns:c16r2="http://schemas.microsoft.com/office/drawing/2015/06/chart">
              <c:ext xmlns:c16="http://schemas.microsoft.com/office/drawing/2014/chart" uri="{C3380CC4-5D6E-409C-BE32-E72D297353CC}">
                <c16:uniqueId val="{00000006-5D0C-45C0-8BA4-31CA8ACFB38B}"/>
              </c:ext>
            </c:extLst>
          </c:dPt>
          <c:dPt>
            <c:idx val="1"/>
            <c:invertIfNegative val="0"/>
            <c:bubble3D val="0"/>
            <c:extLst xmlns:c16r2="http://schemas.microsoft.com/office/drawing/2015/06/chart">
              <c:ext xmlns:c16="http://schemas.microsoft.com/office/drawing/2014/chart" uri="{C3380CC4-5D6E-409C-BE32-E72D297353CC}">
                <c16:uniqueId val="{00000007-5D0C-45C0-8BA4-31CA8ACFB38B}"/>
              </c:ext>
            </c:extLst>
          </c:dPt>
          <c:dPt>
            <c:idx val="2"/>
            <c:invertIfNegative val="0"/>
            <c:bubble3D val="0"/>
            <c:extLst xmlns:c16r2="http://schemas.microsoft.com/office/drawing/2015/06/chart">
              <c:ext xmlns:c16="http://schemas.microsoft.com/office/drawing/2014/chart" uri="{C3380CC4-5D6E-409C-BE32-E72D297353CC}">
                <c16:uniqueId val="{00000008-5D0C-45C0-8BA4-31CA8ACFB38B}"/>
              </c:ext>
            </c:extLst>
          </c:dPt>
          <c:dPt>
            <c:idx val="3"/>
            <c:invertIfNegative val="0"/>
            <c:bubble3D val="0"/>
            <c:extLst xmlns:c16r2="http://schemas.microsoft.com/office/drawing/2015/06/chart">
              <c:ext xmlns:c16="http://schemas.microsoft.com/office/drawing/2014/chart" uri="{C3380CC4-5D6E-409C-BE32-E72D297353CC}">
                <c16:uniqueId val="{00000009-5D0C-45C0-8BA4-31CA8ACFB38B}"/>
              </c:ext>
            </c:extLst>
          </c:dPt>
          <c:dPt>
            <c:idx val="4"/>
            <c:invertIfNegative val="0"/>
            <c:bubble3D val="0"/>
            <c:extLst xmlns:c16r2="http://schemas.microsoft.com/office/drawing/2015/06/chart">
              <c:ext xmlns:c16="http://schemas.microsoft.com/office/drawing/2014/chart" uri="{C3380CC4-5D6E-409C-BE32-E72D297353CC}">
                <c16:uniqueId val="{0000000A-5D0C-45C0-8BA4-31CA8ACFB38B}"/>
              </c:ext>
            </c:extLst>
          </c:dPt>
          <c:dLbls>
            <c:spPr>
              <a:noFill/>
              <a:ln>
                <a:noFill/>
              </a:ln>
              <a:effectLst/>
            </c:spPr>
            <c:txPr>
              <a:bodyPr rot="0" vert="horz"/>
              <a:lstStyle/>
              <a:p>
                <a:pPr>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val>
            <c:numRef>
              <c:f>Sheet1!$C$2:$C$6</c:f>
              <c:numCache>
                <c:formatCode>General</c:formatCode>
                <c:ptCount val="5"/>
                <c:pt idx="0">
                  <c:v>5</c:v>
                </c:pt>
                <c:pt idx="1">
                  <c:v>4</c:v>
                </c:pt>
                <c:pt idx="2">
                  <c:v>3</c:v>
                </c:pt>
                <c:pt idx="3">
                  <c:v>2</c:v>
                </c:pt>
                <c:pt idx="4">
                  <c:v>1</c:v>
                </c:pt>
              </c:numCache>
            </c:numRef>
          </c:val>
          <c:shape val="pyramid"/>
          <c:extLst xmlns:c16r2="http://schemas.microsoft.com/office/drawing/2015/06/chart">
            <c:ext xmlns:c16="http://schemas.microsoft.com/office/drawing/2014/chart" uri="{C3380CC4-5D6E-409C-BE32-E72D297353CC}">
              <c16:uniqueId val="{0000000B-5D0C-45C0-8BA4-31CA8ACFB38B}"/>
            </c:ext>
            <c:ext xmlns:c15="http://schemas.microsoft.com/office/drawing/2012/chart" uri="{02D57815-91ED-43cb-92C2-25804820EDAC}">
              <c15:filteredSeriesTitle>
                <c15:tx>
                  <c:strRef>
                    <c:extLst xmlns:c16="http://schemas.microsoft.com/office/drawing/2014/chart" xmlns:c16r2="http://schemas.microsoft.com/office/drawing/2015/06/chart">
                      <c:ext uri="{02D57815-91ED-43cb-92C2-25804820EDAC}">
                        <c15:formulaRef>
                          <c15:sqref>Sheet1!$C$1</c15:sqref>
                        </c15:formulaRef>
                      </c:ext>
                    </c:extLst>
                    <c:strCache>
                      <c:ptCount val="1"/>
                      <c:pt idx="0">
                        <c:v>Sales 1</c:v>
                      </c:pt>
                    </c:strCache>
                  </c:strRef>
                </c15:tx>
              </c15:filteredSeriesTitle>
            </c:ext>
            <c:ext xmlns:c15="http://schemas.microsoft.com/office/drawing/2012/chart" uri="{02D57815-91ED-43cb-92C2-25804820EDAC}">
              <c15:filteredCategoryTitle>
                <c15:cat>
                  <c:strRef>
                    <c:extLst xmlns:c16r2="http://schemas.microsoft.com/office/drawing/2015/06/chart">
                      <c:ext uri="{02D57815-91ED-43cb-92C2-25804820EDAC}">
                        <c15:formulaRef>
                          <c15:sqref>Sheet1!$A$2:$A$6</c15:sqref>
                        </c15:formulaRef>
                      </c:ext>
                    </c:extLst>
                    <c:strCache>
                      <c:ptCount val="5"/>
                      <c:pt idx="0">
                        <c:v>Design</c:v>
                      </c:pt>
                      <c:pt idx="1">
                        <c:v>Video</c:v>
                      </c:pt>
                      <c:pt idx="2">
                        <c:v>Graphics</c:v>
                      </c:pt>
                      <c:pt idx="3">
                        <c:v>Web</c:v>
                      </c:pt>
                      <c:pt idx="4">
                        <c:v>3D Ocean</c:v>
                      </c:pt>
                    </c:strCache>
                  </c:strRef>
                </c15:cat>
              </c15:filteredCategoryTitle>
            </c:ext>
          </c:extLst>
        </c:ser>
        <c:ser>
          <c:idx val="2"/>
          <c:order val="2"/>
          <c:spPr>
            <a:solidFill>
              <a:schemeClr val="bg1">
                <a:lumMod val="85000"/>
              </a:schemeClr>
            </a:solidFill>
            <a:ln>
              <a:noFill/>
            </a:ln>
            <a:effectLst/>
            <a:sp3d/>
          </c:spPr>
          <c:invertIfNegative val="0"/>
          <c:dPt>
            <c:idx val="0"/>
            <c:invertIfNegative val="0"/>
            <c:bubble3D val="0"/>
            <c:extLst xmlns:c16r2="http://schemas.microsoft.com/office/drawing/2015/06/chart">
              <c:ext xmlns:c16="http://schemas.microsoft.com/office/drawing/2014/chart" uri="{C3380CC4-5D6E-409C-BE32-E72D297353CC}">
                <c16:uniqueId val="{0000000C-5D0C-45C0-8BA4-31CA8ACFB38B}"/>
              </c:ext>
            </c:extLst>
          </c:dPt>
          <c:dPt>
            <c:idx val="1"/>
            <c:invertIfNegative val="0"/>
            <c:bubble3D val="0"/>
            <c:extLst xmlns:c16r2="http://schemas.microsoft.com/office/drawing/2015/06/chart">
              <c:ext xmlns:c16="http://schemas.microsoft.com/office/drawing/2014/chart" uri="{C3380CC4-5D6E-409C-BE32-E72D297353CC}">
                <c16:uniqueId val="{0000000D-5D0C-45C0-8BA4-31CA8ACFB38B}"/>
              </c:ext>
            </c:extLst>
          </c:dPt>
          <c:dPt>
            <c:idx val="2"/>
            <c:invertIfNegative val="0"/>
            <c:bubble3D val="0"/>
            <c:extLst xmlns:c16r2="http://schemas.microsoft.com/office/drawing/2015/06/chart">
              <c:ext xmlns:c16="http://schemas.microsoft.com/office/drawing/2014/chart" uri="{C3380CC4-5D6E-409C-BE32-E72D297353CC}">
                <c16:uniqueId val="{0000000E-5D0C-45C0-8BA4-31CA8ACFB38B}"/>
              </c:ext>
            </c:extLst>
          </c:dPt>
          <c:dPt>
            <c:idx val="3"/>
            <c:invertIfNegative val="0"/>
            <c:bubble3D val="0"/>
            <c:extLst xmlns:c16r2="http://schemas.microsoft.com/office/drawing/2015/06/chart">
              <c:ext xmlns:c16="http://schemas.microsoft.com/office/drawing/2014/chart" uri="{C3380CC4-5D6E-409C-BE32-E72D297353CC}">
                <c16:uniqueId val="{0000000F-5D0C-45C0-8BA4-31CA8ACFB38B}"/>
              </c:ext>
            </c:extLst>
          </c:dPt>
          <c:dPt>
            <c:idx val="4"/>
            <c:invertIfNegative val="0"/>
            <c:bubble3D val="0"/>
            <c:extLst xmlns:c16r2="http://schemas.microsoft.com/office/drawing/2015/06/chart">
              <c:ext xmlns:c16="http://schemas.microsoft.com/office/drawing/2014/chart" uri="{C3380CC4-5D6E-409C-BE32-E72D297353CC}">
                <c16:uniqueId val="{00000010-5D0C-45C0-8BA4-31CA8ACFB38B}"/>
              </c:ext>
            </c:extLst>
          </c:dPt>
          <c:dLbls>
            <c:spPr>
              <a:noFill/>
              <a:ln>
                <a:noFill/>
              </a:ln>
              <a:effectLst/>
            </c:spPr>
            <c:txPr>
              <a:bodyPr rot="0" vert="horz"/>
              <a:lstStyle/>
              <a:p>
                <a:pPr>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val>
            <c:numRef>
              <c:f>Sheet1!$D$2:$D$6</c:f>
              <c:numCache>
                <c:formatCode>General</c:formatCode>
                <c:ptCount val="5"/>
                <c:pt idx="0">
                  <c:v>6</c:v>
                </c:pt>
                <c:pt idx="1">
                  <c:v>5</c:v>
                </c:pt>
                <c:pt idx="2">
                  <c:v>4</c:v>
                </c:pt>
                <c:pt idx="3">
                  <c:v>3</c:v>
                </c:pt>
                <c:pt idx="4">
                  <c:v>2</c:v>
                </c:pt>
              </c:numCache>
            </c:numRef>
          </c:val>
          <c:shape val="pyramid"/>
          <c:extLst xmlns:c16r2="http://schemas.microsoft.com/office/drawing/2015/06/chart">
            <c:ext xmlns:c16="http://schemas.microsoft.com/office/drawing/2014/chart" uri="{C3380CC4-5D6E-409C-BE32-E72D297353CC}">
              <c16:uniqueId val="{00000011-5D0C-45C0-8BA4-31CA8ACFB38B}"/>
            </c:ext>
            <c:ext xmlns:c15="http://schemas.microsoft.com/office/drawing/2012/chart" uri="{02D57815-91ED-43cb-92C2-25804820EDAC}">
              <c15:filteredSeriesTitle>
                <c15:tx>
                  <c:strRef>
                    <c:extLst xmlns:c16="http://schemas.microsoft.com/office/drawing/2014/chart" xmlns:c16r2="http://schemas.microsoft.com/office/drawing/2015/06/chart">
                      <c:ext uri="{02D57815-91ED-43cb-92C2-25804820EDAC}">
                        <c15:formulaRef>
                          <c15:sqref>Sheet1!$D$1</c15:sqref>
                        </c15:formulaRef>
                      </c:ext>
                    </c:extLst>
                    <c:strCache>
                      <c:ptCount val="1"/>
                      <c:pt idx="0">
                        <c:v>Sales 2</c:v>
                      </c:pt>
                    </c:strCache>
                  </c:strRef>
                </c15:tx>
              </c15:filteredSeriesTitle>
            </c:ext>
            <c:ext xmlns:c15="http://schemas.microsoft.com/office/drawing/2012/chart" uri="{02D57815-91ED-43cb-92C2-25804820EDAC}">
              <c15:filteredCategoryTitle>
                <c15:cat>
                  <c:strRef>
                    <c:extLst xmlns:c16r2="http://schemas.microsoft.com/office/drawing/2015/06/chart">
                      <c:ext uri="{02D57815-91ED-43cb-92C2-25804820EDAC}">
                        <c15:formulaRef>
                          <c15:sqref>Sheet1!$A$2:$A$6</c15:sqref>
                        </c15:formulaRef>
                      </c:ext>
                    </c:extLst>
                    <c:strCache>
                      <c:ptCount val="5"/>
                      <c:pt idx="0">
                        <c:v>Design</c:v>
                      </c:pt>
                      <c:pt idx="1">
                        <c:v>Video</c:v>
                      </c:pt>
                      <c:pt idx="2">
                        <c:v>Graphics</c:v>
                      </c:pt>
                      <c:pt idx="3">
                        <c:v>Web</c:v>
                      </c:pt>
                      <c:pt idx="4">
                        <c:v>3D Ocean</c:v>
                      </c:pt>
                    </c:strCache>
                  </c:strRef>
                </c15:cat>
              </c15:filteredCategoryTitle>
            </c:ext>
          </c:extLst>
        </c:ser>
        <c:dLbls>
          <c:showLegendKey val="0"/>
          <c:showVal val="1"/>
          <c:showCatName val="0"/>
          <c:showSerName val="0"/>
          <c:showPercent val="0"/>
          <c:showBubbleSize val="0"/>
        </c:dLbls>
        <c:gapWidth val="150"/>
        <c:shape val="box"/>
        <c:axId val="388200320"/>
        <c:axId val="388201856"/>
        <c:axId val="166484160"/>
      </c:bar3DChart>
      <c:catAx>
        <c:axId val="388200320"/>
        <c:scaling>
          <c:orientation val="minMax"/>
        </c:scaling>
        <c:delete val="0"/>
        <c:axPos val="b"/>
        <c:numFmt formatCode="General" sourceLinked="1"/>
        <c:majorTickMark val="none"/>
        <c:minorTickMark val="none"/>
        <c:tickLblPos val="nextTo"/>
        <c:spPr>
          <a:noFill/>
          <a:ln>
            <a:noFill/>
          </a:ln>
          <a:effectLst/>
        </c:spPr>
        <c:txPr>
          <a:bodyPr rot="-60000000" vert="horz"/>
          <a:lstStyle/>
          <a:p>
            <a:pPr>
              <a:defRPr/>
            </a:pPr>
            <a:endParaRPr lang="zh-CN"/>
          </a:p>
        </c:txPr>
        <c:crossAx val="388201856"/>
        <c:crosses val="autoZero"/>
        <c:auto val="1"/>
        <c:lblAlgn val="ctr"/>
        <c:lblOffset val="100"/>
        <c:noMultiLvlLbl val="0"/>
      </c:catAx>
      <c:valAx>
        <c:axId val="388201856"/>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vert="horz"/>
          <a:lstStyle/>
          <a:p>
            <a:pPr>
              <a:defRPr/>
            </a:pPr>
            <a:endParaRPr lang="zh-CN"/>
          </a:p>
        </c:txPr>
        <c:crossAx val="388200320"/>
        <c:crosses val="autoZero"/>
        <c:crossBetween val="between"/>
      </c:valAx>
      <c:serAx>
        <c:axId val="16648416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388201856"/>
        <c:crosses val="autoZero"/>
      </c:serAx>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Sheet1!$B$1</c:f>
              <c:strCache>
                <c:ptCount val="1"/>
                <c:pt idx="0">
                  <c:v>Total Sales</c:v>
                </c:pt>
              </c:strCache>
            </c:strRef>
          </c:tx>
          <c:spPr>
            <a:solidFill>
              <a:srgbClr val="B10B1F"/>
            </a:solidFill>
            <a:ln>
              <a:noFill/>
            </a:ln>
            <a:effectLst/>
            <a:sp3d/>
          </c:spPr>
          <c:invertIfNegative val="0"/>
          <c:cat>
            <c:numRef>
              <c:f>Sheet1!$A$2:$A$5</c:f>
              <c:numCache>
                <c:formatCode>General</c:formatCode>
                <c:ptCount val="4"/>
                <c:pt idx="0">
                  <c:v>2013</c:v>
                </c:pt>
                <c:pt idx="1">
                  <c:v>2014</c:v>
                </c:pt>
                <c:pt idx="2">
                  <c:v>2015</c:v>
                </c:pt>
                <c:pt idx="3">
                  <c:v>2016</c:v>
                </c:pt>
              </c:numCache>
            </c:num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3358-413C-8C4D-BC5D6777D5CC}"/>
            </c:ext>
          </c:extLst>
        </c:ser>
        <c:ser>
          <c:idx val="1"/>
          <c:order val="1"/>
          <c:tx>
            <c:strRef>
              <c:f>Sheet1!$C$1</c:f>
              <c:strCache>
                <c:ptCount val="1"/>
                <c:pt idx="0">
                  <c:v>Gross</c:v>
                </c:pt>
              </c:strCache>
            </c:strRef>
          </c:tx>
          <c:spPr>
            <a:solidFill>
              <a:srgbClr val="919191"/>
            </a:solidFill>
            <a:ln>
              <a:noFill/>
            </a:ln>
            <a:effectLst/>
            <a:sp3d/>
          </c:spPr>
          <c:invertIfNegative val="0"/>
          <c:cat>
            <c:numRef>
              <c:f>Sheet1!$A$2:$A$5</c:f>
              <c:numCache>
                <c:formatCode>General</c:formatCode>
                <c:ptCount val="4"/>
                <c:pt idx="0">
                  <c:v>2013</c:v>
                </c:pt>
                <c:pt idx="1">
                  <c:v>2014</c:v>
                </c:pt>
                <c:pt idx="2">
                  <c:v>2015</c:v>
                </c:pt>
                <c:pt idx="3">
                  <c:v>2016</c:v>
                </c:pt>
              </c:numCache>
            </c:numRef>
          </c:cat>
          <c:val>
            <c:numRef>
              <c:f>Sheet1!$C$2:$C$5</c:f>
              <c:numCache>
                <c:formatCode>General</c:formatCode>
                <c:ptCount val="4"/>
                <c:pt idx="0">
                  <c:v>3</c:v>
                </c:pt>
                <c:pt idx="1">
                  <c:v>1</c:v>
                </c:pt>
                <c:pt idx="2">
                  <c:v>2</c:v>
                </c:pt>
                <c:pt idx="3">
                  <c:v>3</c:v>
                </c:pt>
              </c:numCache>
            </c:numRef>
          </c:val>
          <c:extLst xmlns:c16r2="http://schemas.microsoft.com/office/drawing/2015/06/chart">
            <c:ext xmlns:c16="http://schemas.microsoft.com/office/drawing/2014/chart" uri="{C3380CC4-5D6E-409C-BE32-E72D297353CC}">
              <c16:uniqueId val="{00000001-3358-413C-8C4D-BC5D6777D5CC}"/>
            </c:ext>
          </c:extLst>
        </c:ser>
        <c:ser>
          <c:idx val="2"/>
          <c:order val="2"/>
          <c:tx>
            <c:strRef>
              <c:f>Sheet1!$D$1</c:f>
              <c:strCache>
                <c:ptCount val="1"/>
                <c:pt idx="0">
                  <c:v>Profit</c:v>
                </c:pt>
              </c:strCache>
            </c:strRef>
          </c:tx>
          <c:spPr>
            <a:solidFill>
              <a:schemeClr val="bg1">
                <a:lumMod val="85000"/>
              </a:schemeClr>
            </a:solidFill>
            <a:ln>
              <a:noFill/>
            </a:ln>
            <a:effectLst/>
            <a:sp3d/>
          </c:spPr>
          <c:invertIfNegative val="0"/>
          <c:cat>
            <c:numRef>
              <c:f>Sheet1!$A$2:$A$5</c:f>
              <c:numCache>
                <c:formatCode>General</c:formatCode>
                <c:ptCount val="4"/>
                <c:pt idx="0">
                  <c:v>2013</c:v>
                </c:pt>
                <c:pt idx="1">
                  <c:v>2014</c:v>
                </c:pt>
                <c:pt idx="2">
                  <c:v>2015</c:v>
                </c:pt>
                <c:pt idx="3">
                  <c:v>2016</c:v>
                </c:pt>
              </c:numCache>
            </c:numRef>
          </c:cat>
          <c:val>
            <c:numRef>
              <c:f>Sheet1!$D$2:$D$5</c:f>
              <c:numCache>
                <c:formatCode>General</c:formatCode>
                <c:ptCount val="4"/>
                <c:pt idx="0">
                  <c:v>2</c:v>
                </c:pt>
                <c:pt idx="1">
                  <c:v>1</c:v>
                </c:pt>
                <c:pt idx="2">
                  <c:v>1.5</c:v>
                </c:pt>
                <c:pt idx="3">
                  <c:v>2.5</c:v>
                </c:pt>
              </c:numCache>
            </c:numRef>
          </c:val>
          <c:extLst xmlns:c16r2="http://schemas.microsoft.com/office/drawing/2015/06/chart">
            <c:ext xmlns:c16="http://schemas.microsoft.com/office/drawing/2014/chart" uri="{C3380CC4-5D6E-409C-BE32-E72D297353CC}">
              <c16:uniqueId val="{00000002-3358-413C-8C4D-BC5D6777D5CC}"/>
            </c:ext>
          </c:extLst>
        </c:ser>
        <c:dLbls>
          <c:showLegendKey val="0"/>
          <c:showVal val="0"/>
          <c:showCatName val="0"/>
          <c:showSerName val="0"/>
          <c:showPercent val="0"/>
          <c:showBubbleSize val="0"/>
        </c:dLbls>
        <c:gapWidth val="150"/>
        <c:shape val="box"/>
        <c:axId val="391467008"/>
        <c:axId val="391468544"/>
        <c:axId val="0"/>
      </c:bar3DChart>
      <c:catAx>
        <c:axId val="391467008"/>
        <c:scaling>
          <c:orientation val="minMax"/>
        </c:scaling>
        <c:delete val="0"/>
        <c:axPos val="l"/>
        <c:numFmt formatCode="General" sourceLinked="1"/>
        <c:majorTickMark val="none"/>
        <c:minorTickMark val="none"/>
        <c:tickLblPos val="nextTo"/>
        <c:spPr>
          <a:noFill/>
          <a:ln>
            <a:noFill/>
          </a:ln>
          <a:effectLst/>
        </c:spPr>
        <c:txPr>
          <a:bodyPr rot="-60000000" vert="horz"/>
          <a:lstStyle/>
          <a:p>
            <a:pPr>
              <a:defRPr/>
            </a:pPr>
            <a:endParaRPr lang="zh-CN"/>
          </a:p>
        </c:txPr>
        <c:crossAx val="391468544"/>
        <c:crosses val="autoZero"/>
        <c:auto val="1"/>
        <c:lblAlgn val="ctr"/>
        <c:lblOffset val="100"/>
        <c:noMultiLvlLbl val="0"/>
      </c:catAx>
      <c:valAx>
        <c:axId val="3914685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zh-CN"/>
          </a:p>
        </c:txPr>
        <c:crossAx val="39146700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rgbClr val="4F4D50"/>
          </a:solidFill>
          <a:latin typeface="+mn-lt"/>
          <a:ea typeface="+mn-ea"/>
          <a:cs typeface="+mn-ea"/>
          <a:sym typeface="+mn-lt"/>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anose="020B0503020204020204" pitchFamily="34" charset="-122"/>
              </a:defRPr>
            </a:lvl1pPr>
          </a:lstStyle>
          <a:p>
            <a:fld id="{3D2472AF-A0E2-497A-9C64-CEEA312F355D}" type="datetimeFigureOut">
              <a:rPr lang="zh-CN" altLang="en-US" smtClean="0"/>
              <a:pPr/>
              <a:t>2021/6/29</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0DAA9E1F-4E78-4B42-AA19-9F57A79F734E}" type="slidenum">
              <a:rPr lang="zh-CN" altLang="en-US" smtClean="0"/>
              <a:pPr/>
              <a:t>‹#›</a:t>
            </a:fld>
            <a:endParaRPr lang="zh-CN" altLang="en-US" dirty="0"/>
          </a:p>
        </p:txBody>
      </p:sp>
    </p:spTree>
    <p:extLst>
      <p:ext uri="{BB962C8B-B14F-4D97-AF65-F5344CB8AC3E}">
        <p14:creationId xmlns:p14="http://schemas.microsoft.com/office/powerpoint/2010/main" val="1167158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AA9E1F-4E78-4B42-AA19-9F57A79F734E}" type="slidenum">
              <a:rPr lang="zh-CN" altLang="en-US" smtClean="0"/>
              <a:t>1</a:t>
            </a:fld>
            <a:endParaRPr lang="zh-CN" altLang="en-US"/>
          </a:p>
        </p:txBody>
      </p:sp>
    </p:spTree>
    <p:extLst>
      <p:ext uri="{BB962C8B-B14F-4D97-AF65-F5344CB8AC3E}">
        <p14:creationId xmlns:p14="http://schemas.microsoft.com/office/powerpoint/2010/main" val="1171390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C4872-3FEE-47F7-8706-972E2208B56D}" type="slidenum">
              <a:rPr lang="zh-CN" altLang="en-US" smtClean="0"/>
              <a:t>12</a:t>
            </a:fld>
            <a:endParaRPr lang="zh-CN" altLang="en-US"/>
          </a:p>
        </p:txBody>
      </p:sp>
    </p:spTree>
    <p:extLst>
      <p:ext uri="{BB962C8B-B14F-4D97-AF65-F5344CB8AC3E}">
        <p14:creationId xmlns:p14="http://schemas.microsoft.com/office/powerpoint/2010/main" val="3390249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p:cNvSpPr>
          <p:nvPr>
            <p:ph type="sldImg" idx="4294967295"/>
          </p:nvPr>
        </p:nvSpPr>
        <p:spPr>
          <a:ln>
            <a:miter lim="800000"/>
          </a:ln>
        </p:spPr>
      </p:sp>
      <p:sp>
        <p:nvSpPr>
          <p:cNvPr id="15362" name="备注占位符 2"/>
          <p:cNvSpPr>
            <a:spLocks noGrp="1" noChangeArrowheads="1"/>
          </p:cNvSpPr>
          <p:nvPr>
            <p:ph type="body" idx="4294967295"/>
          </p:nvPr>
        </p:nvSpPr>
        <p:spPr/>
        <p:txBody>
          <a:bodyPr/>
          <a:lstStyle/>
          <a:p>
            <a:endParaRPr lang="zh-CN" altLang="en-US"/>
          </a:p>
        </p:txBody>
      </p:sp>
      <p:sp>
        <p:nvSpPr>
          <p:cNvPr id="15363" name="灯片编号占位符 3"/>
          <p:cNvSpPr>
            <a:spLocks noGrp="1" noChangeArrowheads="1"/>
          </p:cNvSpPr>
          <p:nvPr>
            <p:ph type="sldNum" sz="quarter" idx="5"/>
          </p:nvPr>
        </p:nvSpPr>
        <p:spPr bwMode="auto">
          <a:noFill/>
          <a:ln>
            <a:miter lim="800000"/>
            <a:headEnd/>
            <a:tailEnd/>
          </a:ln>
        </p:spPr>
        <p:txBody>
          <a:bodyPr/>
          <a:lstStyle/>
          <a:p>
            <a:fld id="{BCEFD0A4-5D1E-44F4-A3F4-33C16D9CDA60}" type="slidenum">
              <a:rPr lang="zh-CN" altLang="en-US"/>
              <a:pPr/>
              <a:t>13</a:t>
            </a:fld>
            <a:endParaRPr lang="zh-CN" altLang="en-US"/>
          </a:p>
        </p:txBody>
      </p:sp>
    </p:spTree>
    <p:extLst>
      <p:ext uri="{BB962C8B-B14F-4D97-AF65-F5344CB8AC3E}">
        <p14:creationId xmlns:p14="http://schemas.microsoft.com/office/powerpoint/2010/main" val="787479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CC0F3B-3555-49D8-9B6D-84C44B282B93}" type="slidenum">
              <a:rPr lang="zh-CN" altLang="en-US" smtClean="0"/>
              <a:t>14</a:t>
            </a:fld>
            <a:endParaRPr lang="zh-CN" altLang="en-US"/>
          </a:p>
        </p:txBody>
      </p:sp>
    </p:spTree>
    <p:extLst>
      <p:ext uri="{BB962C8B-B14F-4D97-AF65-F5344CB8AC3E}">
        <p14:creationId xmlns:p14="http://schemas.microsoft.com/office/powerpoint/2010/main" val="1509640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A842D5-3964-4D1E-A2D9-636432CD0AB9}" type="slidenum">
              <a:rPr lang="zh-CN" altLang="en-US" smtClean="0"/>
              <a:t>15</a:t>
            </a:fld>
            <a:endParaRPr lang="zh-CN" altLang="en-US"/>
          </a:p>
        </p:txBody>
      </p:sp>
    </p:spTree>
    <p:extLst>
      <p:ext uri="{BB962C8B-B14F-4D97-AF65-F5344CB8AC3E}">
        <p14:creationId xmlns:p14="http://schemas.microsoft.com/office/powerpoint/2010/main" val="85766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A842D5-3964-4D1E-A2D9-636432CD0AB9}" type="slidenum">
              <a:rPr lang="zh-CN" altLang="en-US" smtClean="0"/>
              <a:t>16</a:t>
            </a:fld>
            <a:endParaRPr lang="zh-CN" altLang="en-US"/>
          </a:p>
        </p:txBody>
      </p:sp>
    </p:spTree>
    <p:extLst>
      <p:ext uri="{BB962C8B-B14F-4D97-AF65-F5344CB8AC3E}">
        <p14:creationId xmlns:p14="http://schemas.microsoft.com/office/powerpoint/2010/main" val="2798983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AC0059-71F0-4354-824B-2FFE6EC8EA2C}" type="slidenum">
              <a:rPr lang="zh-CN" altLang="en-US" smtClean="0"/>
              <a:t>18</a:t>
            </a:fld>
            <a:endParaRPr lang="zh-CN" altLang="en-US"/>
          </a:p>
        </p:txBody>
      </p:sp>
    </p:spTree>
    <p:extLst>
      <p:ext uri="{BB962C8B-B14F-4D97-AF65-F5344CB8AC3E}">
        <p14:creationId xmlns:p14="http://schemas.microsoft.com/office/powerpoint/2010/main" val="3527302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19</a:t>
            </a:fld>
            <a:endParaRPr lang="zh-CN" altLang="en-US">
              <a:solidFill>
                <a:prstClr val="black"/>
              </a:solidFill>
              <a:latin typeface="等线"/>
            </a:endParaRPr>
          </a:p>
        </p:txBody>
      </p:sp>
    </p:spTree>
    <p:extLst>
      <p:ext uri="{BB962C8B-B14F-4D97-AF65-F5344CB8AC3E}">
        <p14:creationId xmlns:p14="http://schemas.microsoft.com/office/powerpoint/2010/main" val="1767303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6C67045-DD57-438D-9A9A-E4DD0F687742}" type="slidenum">
              <a:rPr lang="zh-CN" altLang="en-US" smtClean="0"/>
              <a:t>20</a:t>
            </a:fld>
            <a:endParaRPr lang="zh-CN" altLang="en-US"/>
          </a:p>
        </p:txBody>
      </p:sp>
    </p:spTree>
    <p:extLst>
      <p:ext uri="{BB962C8B-B14F-4D97-AF65-F5344CB8AC3E}">
        <p14:creationId xmlns:p14="http://schemas.microsoft.com/office/powerpoint/2010/main" val="2736230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795DCD-EFCC-4862-B595-0A233B6EF921}" type="slidenum">
              <a:rPr lang="zh-CN" altLang="en-US" smtClean="0"/>
              <a:t>21</a:t>
            </a:fld>
            <a:endParaRPr lang="zh-CN" altLang="en-US"/>
          </a:p>
        </p:txBody>
      </p:sp>
    </p:spTree>
    <p:extLst>
      <p:ext uri="{BB962C8B-B14F-4D97-AF65-F5344CB8AC3E}">
        <p14:creationId xmlns:p14="http://schemas.microsoft.com/office/powerpoint/2010/main" val="3188827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A64216-7571-4F55-B8A0-A9B09CAD06D6}" type="slidenum">
              <a:rPr lang="zh-CN" altLang="en-US" smtClean="0"/>
              <a:t>22</a:t>
            </a:fld>
            <a:endParaRPr lang="zh-CN" altLang="en-US"/>
          </a:p>
        </p:txBody>
      </p:sp>
    </p:spTree>
    <p:extLst>
      <p:ext uri="{BB962C8B-B14F-4D97-AF65-F5344CB8AC3E}">
        <p14:creationId xmlns:p14="http://schemas.microsoft.com/office/powerpoint/2010/main" val="2249810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A842D5-3964-4D1E-A2D9-636432CD0AB9}" type="slidenum">
              <a:rPr lang="zh-CN" altLang="en-US" smtClean="0"/>
              <a:t>4</a:t>
            </a:fld>
            <a:endParaRPr lang="zh-CN" altLang="en-US"/>
          </a:p>
        </p:txBody>
      </p:sp>
    </p:spTree>
    <p:extLst>
      <p:ext uri="{BB962C8B-B14F-4D97-AF65-F5344CB8AC3E}">
        <p14:creationId xmlns:p14="http://schemas.microsoft.com/office/powerpoint/2010/main" val="970380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795DCD-EFCC-4862-B595-0A233B6EF921}" type="slidenum">
              <a:rPr lang="zh-CN" altLang="en-US" smtClean="0"/>
              <a:t>23</a:t>
            </a:fld>
            <a:endParaRPr lang="zh-CN" altLang="en-US"/>
          </a:p>
        </p:txBody>
      </p:sp>
    </p:spTree>
    <p:extLst>
      <p:ext uri="{BB962C8B-B14F-4D97-AF65-F5344CB8AC3E}">
        <p14:creationId xmlns:p14="http://schemas.microsoft.com/office/powerpoint/2010/main" val="913993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25</a:t>
            </a:fld>
            <a:endParaRPr lang="zh-CN" altLang="en-US">
              <a:solidFill>
                <a:prstClr val="black"/>
              </a:solidFill>
              <a:latin typeface="等线"/>
            </a:endParaRPr>
          </a:p>
        </p:txBody>
      </p:sp>
    </p:spTree>
    <p:extLst>
      <p:ext uri="{BB962C8B-B14F-4D97-AF65-F5344CB8AC3E}">
        <p14:creationId xmlns:p14="http://schemas.microsoft.com/office/powerpoint/2010/main" val="4799336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26</a:t>
            </a:fld>
            <a:endParaRPr lang="zh-CN" altLang="en-US">
              <a:solidFill>
                <a:prstClr val="black"/>
              </a:solidFill>
              <a:latin typeface="等线"/>
            </a:endParaRPr>
          </a:p>
        </p:txBody>
      </p:sp>
    </p:spTree>
    <p:extLst>
      <p:ext uri="{BB962C8B-B14F-4D97-AF65-F5344CB8AC3E}">
        <p14:creationId xmlns:p14="http://schemas.microsoft.com/office/powerpoint/2010/main" val="4221594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27</a:t>
            </a:fld>
            <a:endParaRPr lang="zh-CN" altLang="en-US">
              <a:solidFill>
                <a:prstClr val="black"/>
              </a:solidFill>
              <a:latin typeface="等线"/>
            </a:endParaRPr>
          </a:p>
        </p:txBody>
      </p:sp>
    </p:spTree>
    <p:extLst>
      <p:ext uri="{BB962C8B-B14F-4D97-AF65-F5344CB8AC3E}">
        <p14:creationId xmlns:p14="http://schemas.microsoft.com/office/powerpoint/2010/main" val="4153037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28</a:t>
            </a:fld>
            <a:endParaRPr lang="en-US">
              <a:solidFill>
                <a:prstClr val="black"/>
              </a:solidFill>
            </a:endParaRPr>
          </a:p>
        </p:txBody>
      </p:sp>
    </p:spTree>
    <p:extLst>
      <p:ext uri="{BB962C8B-B14F-4D97-AF65-F5344CB8AC3E}">
        <p14:creationId xmlns:p14="http://schemas.microsoft.com/office/powerpoint/2010/main" val="980875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381000" y="685800"/>
            <a:ext cx="6096000" cy="3429000"/>
          </a:xfrm>
          <a:ln/>
        </p:spPr>
      </p:sp>
      <p:sp>
        <p:nvSpPr>
          <p:cNvPr id="4198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455454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87CAE1-DC6C-464D-9A6A-DEDBFF4474A6}" type="slidenum">
              <a:rPr lang="zh-CN" altLang="en-US" smtClean="0"/>
              <a:t>31</a:t>
            </a:fld>
            <a:endParaRPr lang="zh-CN" altLang="en-US"/>
          </a:p>
        </p:txBody>
      </p:sp>
    </p:spTree>
    <p:extLst>
      <p:ext uri="{BB962C8B-B14F-4D97-AF65-F5344CB8AC3E}">
        <p14:creationId xmlns:p14="http://schemas.microsoft.com/office/powerpoint/2010/main" val="19544691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795DCD-EFCC-4862-B595-0A233B6EF921}" type="slidenum">
              <a:rPr lang="zh-CN" altLang="en-US" smtClean="0"/>
              <a:t>32</a:t>
            </a:fld>
            <a:endParaRPr lang="zh-CN" altLang="en-US"/>
          </a:p>
        </p:txBody>
      </p:sp>
    </p:spTree>
    <p:extLst>
      <p:ext uri="{BB962C8B-B14F-4D97-AF65-F5344CB8AC3E}">
        <p14:creationId xmlns:p14="http://schemas.microsoft.com/office/powerpoint/2010/main" val="28802335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33</a:t>
            </a:fld>
            <a:endParaRPr lang="zh-CN" altLang="en-US">
              <a:solidFill>
                <a:prstClr val="black"/>
              </a:solidFill>
              <a:latin typeface="等线"/>
            </a:endParaRPr>
          </a:p>
        </p:txBody>
      </p:sp>
    </p:spTree>
    <p:extLst>
      <p:ext uri="{BB962C8B-B14F-4D97-AF65-F5344CB8AC3E}">
        <p14:creationId xmlns:p14="http://schemas.microsoft.com/office/powerpoint/2010/main" val="35533498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35</a:t>
            </a:fld>
            <a:endParaRPr lang="zh-CN" altLang="en-US"/>
          </a:p>
        </p:txBody>
      </p:sp>
    </p:spTree>
    <p:extLst>
      <p:ext uri="{BB962C8B-B14F-4D97-AF65-F5344CB8AC3E}">
        <p14:creationId xmlns:p14="http://schemas.microsoft.com/office/powerpoint/2010/main" val="2687052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5</a:t>
            </a:fld>
            <a:endParaRPr lang="zh-CN" altLang="en-US">
              <a:solidFill>
                <a:prstClr val="black"/>
              </a:solidFill>
              <a:latin typeface="等线"/>
            </a:endParaRPr>
          </a:p>
        </p:txBody>
      </p:sp>
    </p:spTree>
    <p:extLst>
      <p:ext uri="{BB962C8B-B14F-4D97-AF65-F5344CB8AC3E}">
        <p14:creationId xmlns:p14="http://schemas.microsoft.com/office/powerpoint/2010/main" val="19312390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2EB20A-403F-44E9-9F40-29DD8395CE08}" type="slidenum">
              <a:rPr lang="zh-CN" altLang="en-US" smtClean="0"/>
              <a:t>36</a:t>
            </a:fld>
            <a:endParaRPr lang="zh-CN" altLang="en-US"/>
          </a:p>
        </p:txBody>
      </p:sp>
    </p:spTree>
    <p:extLst>
      <p:ext uri="{BB962C8B-B14F-4D97-AF65-F5344CB8AC3E}">
        <p14:creationId xmlns:p14="http://schemas.microsoft.com/office/powerpoint/2010/main" val="34286973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xfrm>
            <a:off x="379413" y="684213"/>
            <a:ext cx="6096000" cy="3429000"/>
          </a:xfrm>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p:cNvSpPr>
            <a:spLocks noGrp="1" noChangeArrowheads="1"/>
          </p:cNvSpPr>
          <p:nvPr>
            <p:ph type="body" idx="1"/>
          </p:nvPr>
        </p:nvSpPr>
        <p:spPr>
          <a:xfrm>
            <a:off x="684213" y="4341813"/>
            <a:ext cx="5486400" cy="4114800"/>
          </a:xfrm>
          <a:noFill/>
          <a:extLst>
            <a:ext uri="{909E8E84-426E-40DD-AFC4-6F175D3DCCD1}">
              <a14:hiddenFill xmlns:a14="http://schemas.microsoft.com/office/drawing/2010/main">
                <a:solidFill>
                  <a:srgbClr val="FFFFFF"/>
                </a:solidFill>
              </a14:hiddenFill>
            </a:ext>
          </a:extLst>
        </p:spPr>
        <p:txBody>
          <a:bodyPr/>
          <a:lstStyle/>
          <a:p>
            <a:pPr eaLnBrk="1" hangingPunct="1">
              <a:spcBef>
                <a:spcPct val="0"/>
              </a:spcBef>
            </a:pPr>
            <a:endParaRPr lang="zh-CN" altLang="en-US"/>
          </a:p>
        </p:txBody>
      </p:sp>
      <p:sp>
        <p:nvSpPr>
          <p:cNvPr id="29700" name="灯片编号占位符 3"/>
          <p:cNvSpPr txBox="1">
            <a:spLocks noGrp="1" noChangeArrowheads="1"/>
          </p:cNvSpPr>
          <p:nvPr/>
        </p:nvSpPr>
        <p:spPr bwMode="auto">
          <a:xfrm>
            <a:off x="3883025" y="8683625"/>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latinLnBrk="1" hangingPunct="1">
              <a:spcBef>
                <a:spcPct val="0"/>
              </a:spcBef>
            </a:pPr>
            <a:fld id="{46D230FF-CF30-47C2-BA4C-59A7874B97B3}" type="slidenum">
              <a:rPr lang="zh-CN" altLang="en-US">
                <a:ea typeface="微软雅黑" panose="020B0503020204020204" pitchFamily="34" charset="-122"/>
              </a:rPr>
              <a:pPr algn="r" eaLnBrk="1" latinLnBrk="1" hangingPunct="1">
                <a:spcBef>
                  <a:spcPct val="0"/>
                </a:spcBef>
              </a:pPr>
              <a:t>37</a:t>
            </a:fld>
            <a:endParaRPr lang="zh-CN" altLang="en-US" dirty="0">
              <a:ea typeface="微软雅黑" panose="020B0503020204020204" pitchFamily="34" charset="-122"/>
            </a:endParaRPr>
          </a:p>
        </p:txBody>
      </p:sp>
    </p:spTree>
    <p:extLst>
      <p:ext uri="{BB962C8B-B14F-4D97-AF65-F5344CB8AC3E}">
        <p14:creationId xmlns:p14="http://schemas.microsoft.com/office/powerpoint/2010/main" val="2817725260"/>
      </p:ext>
    </p:extLst>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38</a:t>
            </a:fld>
            <a:endParaRPr lang="zh-CN" altLang="en-US">
              <a:solidFill>
                <a:prstClr val="black"/>
              </a:solidFill>
              <a:latin typeface="等线"/>
            </a:endParaRPr>
          </a:p>
        </p:txBody>
      </p:sp>
    </p:spTree>
    <p:extLst>
      <p:ext uri="{BB962C8B-B14F-4D97-AF65-F5344CB8AC3E}">
        <p14:creationId xmlns:p14="http://schemas.microsoft.com/office/powerpoint/2010/main" val="962807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E33503-B4A9-4273-8D5C-F1CAFA6293E2}" type="slidenum">
              <a:rPr lang="zh-CN" altLang="en-US" smtClean="0"/>
              <a:t>40</a:t>
            </a:fld>
            <a:endParaRPr lang="zh-CN" altLang="en-US"/>
          </a:p>
        </p:txBody>
      </p:sp>
    </p:spTree>
    <p:extLst>
      <p:ext uri="{BB962C8B-B14F-4D97-AF65-F5344CB8AC3E}">
        <p14:creationId xmlns:p14="http://schemas.microsoft.com/office/powerpoint/2010/main" val="23672052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4A9E6-078F-4903-A68F-25A0AC6F649D}" type="slidenum">
              <a:rPr lang="zh-CN" altLang="en-US" smtClean="0"/>
              <a:t>41</a:t>
            </a:fld>
            <a:endParaRPr lang="zh-CN" altLang="en-US"/>
          </a:p>
        </p:txBody>
      </p:sp>
    </p:spTree>
    <p:extLst>
      <p:ext uri="{BB962C8B-B14F-4D97-AF65-F5344CB8AC3E}">
        <p14:creationId xmlns:p14="http://schemas.microsoft.com/office/powerpoint/2010/main" val="37204767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4A9E6-078F-4903-A68F-25A0AC6F649D}" type="slidenum">
              <a:rPr lang="zh-CN" altLang="en-US" smtClean="0"/>
              <a:t>42</a:t>
            </a:fld>
            <a:endParaRPr lang="zh-CN" altLang="en-US"/>
          </a:p>
        </p:txBody>
      </p:sp>
    </p:spTree>
    <p:extLst>
      <p:ext uri="{BB962C8B-B14F-4D97-AF65-F5344CB8AC3E}">
        <p14:creationId xmlns:p14="http://schemas.microsoft.com/office/powerpoint/2010/main" val="20882975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EBC9A7-5836-4567-AC87-9AE3C78506FF}" type="slidenum">
              <a:rPr lang="zh-CN" altLang="en-US" smtClean="0"/>
              <a:t>43</a:t>
            </a:fld>
            <a:endParaRPr lang="zh-CN" altLang="en-US"/>
          </a:p>
        </p:txBody>
      </p:sp>
    </p:spTree>
    <p:extLst>
      <p:ext uri="{BB962C8B-B14F-4D97-AF65-F5344CB8AC3E}">
        <p14:creationId xmlns:p14="http://schemas.microsoft.com/office/powerpoint/2010/main" val="13567133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782136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1013794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7</a:t>
            </a:fld>
            <a:endParaRPr lang="zh-CN" altLang="en-US">
              <a:solidFill>
                <a:prstClr val="black"/>
              </a:solidFill>
              <a:latin typeface="等线"/>
            </a:endParaRPr>
          </a:p>
        </p:txBody>
      </p:sp>
    </p:spTree>
    <p:extLst>
      <p:ext uri="{BB962C8B-B14F-4D97-AF65-F5344CB8AC3E}">
        <p14:creationId xmlns:p14="http://schemas.microsoft.com/office/powerpoint/2010/main" val="1643131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8</a:t>
            </a:fld>
            <a:endParaRPr lang="zh-CN" altLang="en-US"/>
          </a:p>
        </p:txBody>
      </p:sp>
    </p:spTree>
    <p:extLst>
      <p:ext uri="{BB962C8B-B14F-4D97-AF65-F5344CB8AC3E}">
        <p14:creationId xmlns:p14="http://schemas.microsoft.com/office/powerpoint/2010/main" val="653542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9</a:t>
            </a:fld>
            <a:endParaRPr lang="zh-CN" altLang="en-US">
              <a:solidFill>
                <a:prstClr val="black"/>
              </a:solidFill>
              <a:latin typeface="等线"/>
            </a:endParaRPr>
          </a:p>
        </p:txBody>
      </p:sp>
    </p:spTree>
    <p:extLst>
      <p:ext uri="{BB962C8B-B14F-4D97-AF65-F5344CB8AC3E}">
        <p14:creationId xmlns:p14="http://schemas.microsoft.com/office/powerpoint/2010/main" val="3255694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10</a:t>
            </a:fld>
            <a:endParaRPr lang="zh-CN" altLang="en-US">
              <a:solidFill>
                <a:prstClr val="black"/>
              </a:solidFill>
            </a:endParaRPr>
          </a:p>
        </p:txBody>
      </p:sp>
    </p:spTree>
    <p:extLst>
      <p:ext uri="{BB962C8B-B14F-4D97-AF65-F5344CB8AC3E}">
        <p14:creationId xmlns:p14="http://schemas.microsoft.com/office/powerpoint/2010/main" val="95144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11</a:t>
            </a:fld>
            <a:endParaRPr lang="zh-CN" altLang="en-US"/>
          </a:p>
        </p:txBody>
      </p:sp>
    </p:spTree>
    <p:extLst>
      <p:ext uri="{BB962C8B-B14F-4D97-AF65-F5344CB8AC3E}">
        <p14:creationId xmlns:p14="http://schemas.microsoft.com/office/powerpoint/2010/main" val="3736467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335772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设计页面">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483845"/>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Mr.Z">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265266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263198"/>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ig Landscape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79132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40872056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7192780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8632911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943048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4" name="TextBox 3"/>
          <p:cNvSpPr txBox="1"/>
          <p:nvPr userDrawn="1"/>
        </p:nvSpPr>
        <p:spPr>
          <a:xfrm>
            <a:off x="1771779" y="6598006"/>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下载</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http://www.1ppt.com/xiazai/</a:t>
            </a:r>
          </a:p>
        </p:txBody>
      </p:sp>
    </p:spTree>
    <p:extLst>
      <p:ext uri="{BB962C8B-B14F-4D97-AF65-F5344CB8AC3E}">
        <p14:creationId xmlns:p14="http://schemas.microsoft.com/office/powerpoint/2010/main" val="3575143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886797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8770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5927985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2021/6/29</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3958649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2021/6/29</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5033547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4098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p14="http://schemas.microsoft.com/office/powerpoint/2010/main" xmlns="" id="{A9F05F9E-E3BF-4D55-9B21-0CA8CF92D8FB}"/>
              </a:ext>
            </a:extLst>
          </p:cNvPr>
          <p:cNvSpPr>
            <a:spLocks noGrp="1"/>
          </p:cNvSpPr>
          <p:nvPr>
            <p:ph type="dt" sz="half" idx="10"/>
          </p:nvPr>
        </p:nvSpPr>
        <p:spPr>
          <a:xfrm>
            <a:off x="838200" y="6356352"/>
            <a:ext cx="2743200" cy="365125"/>
          </a:xfrm>
          <a:prstGeom prst="rect">
            <a:avLst/>
          </a:prstGeom>
        </p:spPr>
        <p:txBody>
          <a:bodyPr/>
          <a:lstStyle>
            <a:lvl1pPr>
              <a:defRPr>
                <a:ea typeface="微软雅黑" panose="020B0503020204020204" pitchFamily="34" charset="-122"/>
              </a:defRPr>
            </a:lvl1pPr>
          </a:lstStyle>
          <a:p>
            <a:fld id="{FE158B01-1B94-410B-955F-6A222A70BFA3}" type="datetimeFigureOut">
              <a:rPr lang="zh-CN" altLang="en-US" smtClean="0">
                <a:solidFill>
                  <a:prstClr val="black">
                    <a:tint val="75000"/>
                  </a:prstClr>
                </a:solidFill>
              </a:rPr>
              <a:pPr/>
              <a:t>2021/6/29</a:t>
            </a:fld>
            <a:endParaRPr lang="zh-CN" altLang="en-US" dirty="0">
              <a:solidFill>
                <a:prstClr val="black">
                  <a:tint val="75000"/>
                </a:prstClr>
              </a:solidFill>
            </a:endParaRPr>
          </a:p>
        </p:txBody>
      </p:sp>
      <p:sp>
        <p:nvSpPr>
          <p:cNvPr id="3" name="页脚占位符 2">
            <a:extLst>
              <a:ext uri="{FF2B5EF4-FFF2-40B4-BE49-F238E27FC236}">
                <a16:creationId xmlns:a16="http://schemas.microsoft.com/office/drawing/2014/main" xmlns:p14="http://schemas.microsoft.com/office/powerpoint/2010/main" xmlns="" id="{765DDF11-6287-4228-B667-23360537339F}"/>
              </a:ext>
            </a:extLst>
          </p:cNvPr>
          <p:cNvSpPr>
            <a:spLocks noGrp="1"/>
          </p:cNvSpPr>
          <p:nvPr>
            <p:ph type="ftr" sz="quarter" idx="11"/>
          </p:nvPr>
        </p:nvSpPr>
        <p:spPr>
          <a:xfrm>
            <a:off x="4038600" y="6356352"/>
            <a:ext cx="4114800" cy="365125"/>
          </a:xfrm>
          <a:prstGeom prst="rect">
            <a:avLst/>
          </a:prstGeom>
        </p:spPr>
        <p:txBody>
          <a:bodyPr/>
          <a:lstStyle>
            <a:lvl1pPr>
              <a:defRPr>
                <a:ea typeface="微软雅黑" panose="020B0503020204020204" pitchFamily="34" charset="-122"/>
              </a:defRPr>
            </a:lvl1pPr>
          </a:lstStyle>
          <a:p>
            <a:endParaRPr lang="zh-CN" altLang="en-US" dirty="0">
              <a:solidFill>
                <a:prstClr val="black">
                  <a:tint val="75000"/>
                </a:prstClr>
              </a:solidFill>
            </a:endParaRPr>
          </a:p>
        </p:txBody>
      </p:sp>
      <p:sp>
        <p:nvSpPr>
          <p:cNvPr id="4" name="灯片编号占位符 3">
            <a:extLst>
              <a:ext uri="{FF2B5EF4-FFF2-40B4-BE49-F238E27FC236}">
                <a16:creationId xmlns:a16="http://schemas.microsoft.com/office/drawing/2014/main" xmlns:p14="http://schemas.microsoft.com/office/powerpoint/2010/main" xmlns="" id="{F495C292-412B-4065-AC0A-580E49FABDC8}"/>
              </a:ext>
            </a:extLst>
          </p:cNvPr>
          <p:cNvSpPr>
            <a:spLocks noGrp="1"/>
          </p:cNvSpPr>
          <p:nvPr>
            <p:ph type="sldNum" sz="quarter" idx="12"/>
          </p:nvPr>
        </p:nvSpPr>
        <p:spPr>
          <a:xfrm>
            <a:off x="8610600" y="6356352"/>
            <a:ext cx="2743200" cy="365125"/>
          </a:xfrm>
          <a:prstGeom prst="rect">
            <a:avLst/>
          </a:prstGeom>
        </p:spPr>
        <p:txBody>
          <a:bodyPr/>
          <a:lstStyle>
            <a:lvl1pPr>
              <a:defRPr>
                <a:ea typeface="微软雅黑" panose="020B0503020204020204" pitchFamily="34" charset="-122"/>
              </a:defRPr>
            </a:lvl1pPr>
          </a:lstStyle>
          <a:p>
            <a:fld id="{8A3A7E1F-F86D-4EC0-8623-A67CB04E396F}" type="slidenum">
              <a:rPr lang="zh-CN" altLang="en-US" smtClean="0">
                <a:solidFill>
                  <a:prstClr val="black">
                    <a:tint val="75000"/>
                  </a:prstClr>
                </a:solidFill>
              </a:rPr>
              <a:pPr/>
              <a:t>‹#›</a:t>
            </a:fld>
            <a:endParaRPr lang="zh-CN" altLang="en-US" dirty="0">
              <a:solidFill>
                <a:prstClr val="black">
                  <a:tint val="75000"/>
                </a:prstClr>
              </a:solidFill>
            </a:endParaRPr>
          </a:p>
        </p:txBody>
      </p:sp>
    </p:spTree>
    <p:extLst>
      <p:ext uri="{BB962C8B-B14F-4D97-AF65-F5344CB8AC3E}">
        <p14:creationId xmlns:p14="http://schemas.microsoft.com/office/powerpoint/2010/main" val="355679331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01237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9154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933974"/>
      </p:ext>
    </p:extLst>
  </p:cSld>
  <p:clrMapOvr>
    <a:masterClrMapping/>
  </p:clrMapOvr>
  <p:transition spd="slow">
    <p:comb/>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6257050" y="1603156"/>
            <a:ext cx="2538589" cy="2119372"/>
          </a:xfrm>
          <a:custGeom>
            <a:avLst/>
            <a:gdLst>
              <a:gd name="connsiteX0" fmla="*/ 0 w 2538589"/>
              <a:gd name="connsiteY0" fmla="*/ 0 h 2119372"/>
              <a:gd name="connsiteX1" fmla="*/ 2538589 w 2538589"/>
              <a:gd name="connsiteY1" fmla="*/ 0 h 2119372"/>
              <a:gd name="connsiteX2" fmla="*/ 2538589 w 2538589"/>
              <a:gd name="connsiteY2" fmla="*/ 2119372 h 2119372"/>
              <a:gd name="connsiteX3" fmla="*/ 0 w 2538589"/>
              <a:gd name="connsiteY3" fmla="*/ 2119372 h 2119372"/>
            </a:gdLst>
            <a:ahLst/>
            <a:cxnLst>
              <a:cxn ang="0">
                <a:pos x="connsiteX0" y="connsiteY0"/>
              </a:cxn>
              <a:cxn ang="0">
                <a:pos x="connsiteX1" y="connsiteY1"/>
              </a:cxn>
              <a:cxn ang="0">
                <a:pos x="connsiteX2" y="connsiteY2"/>
              </a:cxn>
              <a:cxn ang="0">
                <a:pos x="connsiteX3" y="connsiteY3"/>
              </a:cxn>
            </a:cxnLst>
            <a:rect l="l" t="t" r="r" b="b"/>
            <a:pathLst>
              <a:path w="2538589" h="2119372">
                <a:moveTo>
                  <a:pt x="0" y="0"/>
                </a:moveTo>
                <a:lnTo>
                  <a:pt x="2538589" y="0"/>
                </a:lnTo>
                <a:lnTo>
                  <a:pt x="2538589" y="2119372"/>
                </a:lnTo>
                <a:lnTo>
                  <a:pt x="0" y="2119372"/>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
        <p:nvSpPr>
          <p:cNvPr id="8" name="图片占位符 7"/>
          <p:cNvSpPr>
            <a:spLocks noGrp="1"/>
          </p:cNvSpPr>
          <p:nvPr>
            <p:ph type="pic" sz="quarter" idx="11"/>
          </p:nvPr>
        </p:nvSpPr>
        <p:spPr>
          <a:xfrm>
            <a:off x="6249640" y="3813408"/>
            <a:ext cx="5067649" cy="2133134"/>
          </a:xfrm>
          <a:custGeom>
            <a:avLst/>
            <a:gdLst>
              <a:gd name="connsiteX0" fmla="*/ 0 w 5067649"/>
              <a:gd name="connsiteY0" fmla="*/ 0 h 2133134"/>
              <a:gd name="connsiteX1" fmla="*/ 5067649 w 5067649"/>
              <a:gd name="connsiteY1" fmla="*/ 0 h 2133134"/>
              <a:gd name="connsiteX2" fmla="*/ 5067649 w 5067649"/>
              <a:gd name="connsiteY2" fmla="*/ 2133134 h 2133134"/>
              <a:gd name="connsiteX3" fmla="*/ 0 w 5067649"/>
              <a:gd name="connsiteY3" fmla="*/ 2133134 h 2133134"/>
            </a:gdLst>
            <a:ahLst/>
            <a:cxnLst>
              <a:cxn ang="0">
                <a:pos x="connsiteX0" y="connsiteY0"/>
              </a:cxn>
              <a:cxn ang="0">
                <a:pos x="connsiteX1" y="connsiteY1"/>
              </a:cxn>
              <a:cxn ang="0">
                <a:pos x="connsiteX2" y="connsiteY2"/>
              </a:cxn>
              <a:cxn ang="0">
                <a:pos x="connsiteX3" y="connsiteY3"/>
              </a:cxn>
            </a:cxnLst>
            <a:rect l="l" t="t" r="r" b="b"/>
            <a:pathLst>
              <a:path w="5067649" h="2133134">
                <a:moveTo>
                  <a:pt x="0" y="0"/>
                </a:moveTo>
                <a:lnTo>
                  <a:pt x="5067649" y="0"/>
                </a:lnTo>
                <a:lnTo>
                  <a:pt x="5067649" y="2133134"/>
                </a:lnTo>
                <a:lnTo>
                  <a:pt x="0" y="2133134"/>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291695388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rgbClr val="FCFCF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solidFill>
                <a:prstClr val="white"/>
              </a:solidFill>
              <a:latin typeface="方正黑体简体" panose="02010601030101010101" pitchFamily="2" charset="-122"/>
              <a:ea typeface="方正黑体简体" panose="02010601030101010101" pitchFamily="2" charset="-122"/>
            </a:endParaRPr>
          </a:p>
        </p:txBody>
      </p:sp>
    </p:spTree>
    <p:extLst>
      <p:ext uri="{BB962C8B-B14F-4D97-AF65-F5344CB8AC3E}">
        <p14:creationId xmlns:p14="http://schemas.microsoft.com/office/powerpoint/2010/main" val="108414364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23983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0"/>
            <a:ext cx="12192001" cy="6858000"/>
          </a:xfrm>
          <a:prstGeom prst="rect">
            <a:avLst/>
          </a:prstGeom>
          <a:gradFill flip="none" rotWithShape="1">
            <a:gsLst>
              <a:gs pos="0">
                <a:srgbClr val="FFFFFE"/>
              </a:gs>
              <a:gs pos="23000">
                <a:srgbClr val="FFFFFE"/>
              </a:gs>
              <a:gs pos="69000">
                <a:srgbClr val="FFFFFE"/>
              </a:gs>
              <a:gs pos="97000">
                <a:srgbClr val="EDEDED"/>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Tree>
    <p:extLst>
      <p:ext uri="{BB962C8B-B14F-4D97-AF65-F5344CB8AC3E}">
        <p14:creationId xmlns:p14="http://schemas.microsoft.com/office/powerpoint/2010/main" val="18091163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69164"/>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14.xml"/><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2.jpeg"/><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5.jpe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41.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42.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1" Type="http://schemas.openxmlformats.org/officeDocument/2006/relationships/slideLayout" Target="../slideLayouts/slideLayout23.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0" y="0"/>
            <a:ext cx="12192000" cy="6858000"/>
          </a:xfrm>
          <a:prstGeom prst="rect">
            <a:avLst/>
          </a:prstGeom>
          <a:blipFill dpi="0" rotWithShape="1">
            <a:blip r:embed="rId6" cstate="screen">
              <a:lum bright="11000"/>
              <a:extLst>
                <a:ext uri="{28A0092B-C50C-407E-A947-70E740481C1C}">
                  <a14:useLocalDpi xmlns:a14="http://schemas.microsoft.com/office/drawing/2010/main"/>
                </a:ext>
              </a:extLst>
            </a:blip>
            <a:srcRect/>
            <a:stretch>
              <a:fillRect l="-29510" r="-295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cs typeface="+mn-ea"/>
                <a:sym typeface="+mn-lt"/>
              </a:rPr>
              <a:t>10</a:t>
            </a:r>
            <a:endParaRPr lang="zh-CN" altLang="en-US" dirty="0">
              <a:cs typeface="+mn-ea"/>
              <a:sym typeface="+mn-lt"/>
            </a:endParaRPr>
          </a:p>
        </p:txBody>
      </p:sp>
      <p:grpSp>
        <p:nvGrpSpPr>
          <p:cNvPr id="2" name="组合 1"/>
          <p:cNvGrpSpPr/>
          <p:nvPr/>
        </p:nvGrpSpPr>
        <p:grpSpPr>
          <a:xfrm>
            <a:off x="718457" y="565546"/>
            <a:ext cx="10755086" cy="5741899"/>
            <a:chOff x="718457" y="565546"/>
            <a:chExt cx="10755086" cy="5741899"/>
          </a:xfrm>
        </p:grpSpPr>
        <p:sp>
          <p:nvSpPr>
            <p:cNvPr id="33" name="矩形 3"/>
            <p:cNvSpPr/>
            <p:nvPr/>
          </p:nvSpPr>
          <p:spPr>
            <a:xfrm>
              <a:off x="748437" y="565546"/>
              <a:ext cx="6954884" cy="5741899"/>
            </a:xfrm>
            <a:custGeom>
              <a:avLst/>
              <a:gdLst>
                <a:gd name="connsiteX0" fmla="*/ 0 w 6276703"/>
                <a:gd name="connsiteY0" fmla="*/ 0 h 5741899"/>
                <a:gd name="connsiteX1" fmla="*/ 6276703 w 6276703"/>
                <a:gd name="connsiteY1" fmla="*/ 0 h 5741899"/>
                <a:gd name="connsiteX2" fmla="*/ 6276703 w 6276703"/>
                <a:gd name="connsiteY2" fmla="*/ 5741899 h 5741899"/>
                <a:gd name="connsiteX3" fmla="*/ 0 w 6276703"/>
                <a:gd name="connsiteY3" fmla="*/ 5741899 h 5741899"/>
                <a:gd name="connsiteX4" fmla="*/ 0 w 6276703"/>
                <a:gd name="connsiteY4" fmla="*/ 0 h 5741899"/>
                <a:gd name="connsiteX0" fmla="*/ 0 w 6276703"/>
                <a:gd name="connsiteY0" fmla="*/ 0 h 5741899"/>
                <a:gd name="connsiteX1" fmla="*/ 6276703 w 6276703"/>
                <a:gd name="connsiteY1" fmla="*/ 0 h 5741899"/>
                <a:gd name="connsiteX2" fmla="*/ 6276703 w 6276703"/>
                <a:gd name="connsiteY2" fmla="*/ 5741899 h 5741899"/>
                <a:gd name="connsiteX3" fmla="*/ 4843471 w 6276703"/>
                <a:gd name="connsiteY3" fmla="*/ 5729746 h 5741899"/>
                <a:gd name="connsiteX4" fmla="*/ 0 w 6276703"/>
                <a:gd name="connsiteY4" fmla="*/ 5741899 h 5741899"/>
                <a:gd name="connsiteX5" fmla="*/ 0 w 6276703"/>
                <a:gd name="connsiteY5" fmla="*/ 0 h 5741899"/>
                <a:gd name="connsiteX0" fmla="*/ 0 w 6276703"/>
                <a:gd name="connsiteY0" fmla="*/ 0 h 5741899"/>
                <a:gd name="connsiteX1" fmla="*/ 6276703 w 6276703"/>
                <a:gd name="connsiteY1" fmla="*/ 0 h 5741899"/>
                <a:gd name="connsiteX2" fmla="*/ 4843471 w 6276703"/>
                <a:gd name="connsiteY2" fmla="*/ 5729746 h 5741899"/>
                <a:gd name="connsiteX3" fmla="*/ 0 w 6276703"/>
                <a:gd name="connsiteY3" fmla="*/ 5741899 h 5741899"/>
                <a:gd name="connsiteX4" fmla="*/ 0 w 6276703"/>
                <a:gd name="connsiteY4" fmla="*/ 0 h 5741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6703" h="5741899">
                  <a:moveTo>
                    <a:pt x="0" y="0"/>
                  </a:moveTo>
                  <a:lnTo>
                    <a:pt x="6276703" y="0"/>
                  </a:lnTo>
                  <a:lnTo>
                    <a:pt x="4843471" y="5729746"/>
                  </a:lnTo>
                  <a:lnTo>
                    <a:pt x="0" y="5741899"/>
                  </a:lnTo>
                  <a:lnTo>
                    <a:pt x="0" y="0"/>
                  </a:lnTo>
                  <a:close/>
                </a:path>
              </a:pathLst>
            </a:custGeom>
            <a:solidFill>
              <a:srgbClr val="B10B1F"/>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矩形 38"/>
            <p:cNvSpPr/>
            <p:nvPr/>
          </p:nvSpPr>
          <p:spPr>
            <a:xfrm>
              <a:off x="718457" y="565546"/>
              <a:ext cx="10755086" cy="5726909"/>
            </a:xfrm>
            <a:prstGeom prst="rect">
              <a:avLst/>
            </a:prstGeom>
            <a:noFill/>
            <a:ln w="76200">
              <a:solidFill>
                <a:schemeClr val="bg1"/>
              </a:solidFill>
            </a:ln>
            <a:effectLst>
              <a:outerShdw blurRad="190500" sx="102000" sy="102000" algn="c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4" name="文本框 33"/>
          <p:cNvSpPr txBox="1"/>
          <p:nvPr/>
        </p:nvSpPr>
        <p:spPr>
          <a:xfrm>
            <a:off x="1109374" y="2453019"/>
            <a:ext cx="5803390" cy="830997"/>
          </a:xfrm>
          <a:prstGeom prst="rect">
            <a:avLst/>
          </a:prstGeom>
          <a:noFill/>
        </p:spPr>
        <p:txBody>
          <a:bodyPr wrap="square" rtlCol="0">
            <a:spAutoFit/>
          </a:bodyPr>
          <a:lstStyle/>
          <a:p>
            <a:r>
              <a:rPr lang="en-US" altLang="zh-CN" sz="4800" dirty="0" smtClean="0">
                <a:solidFill>
                  <a:schemeClr val="bg1">
                    <a:alpha val="95000"/>
                  </a:schemeClr>
                </a:solidFill>
                <a:effectLst>
                  <a:outerShdw blurRad="38100" dist="38100" dir="2700000" algn="tl">
                    <a:srgbClr val="000000">
                      <a:alpha val="50000"/>
                    </a:srgbClr>
                  </a:outerShdw>
                </a:effectLst>
                <a:cs typeface="+mn-ea"/>
                <a:sym typeface="+mn-lt"/>
              </a:rPr>
              <a:t>BUSINESS PLAN</a:t>
            </a:r>
            <a:endParaRPr lang="zh-CN" altLang="en-US" sz="4800" dirty="0">
              <a:solidFill>
                <a:schemeClr val="bg1">
                  <a:alpha val="95000"/>
                </a:schemeClr>
              </a:solidFill>
              <a:effectLst>
                <a:outerShdw blurRad="38100" dist="38100" dir="2700000" algn="tl">
                  <a:srgbClr val="000000">
                    <a:alpha val="50000"/>
                  </a:srgbClr>
                </a:outerShdw>
              </a:effectLst>
              <a:cs typeface="+mn-ea"/>
              <a:sym typeface="+mn-lt"/>
            </a:endParaRPr>
          </a:p>
        </p:txBody>
      </p:sp>
      <p:sp>
        <p:nvSpPr>
          <p:cNvPr id="35" name="PA_矩形 28"/>
          <p:cNvSpPr/>
          <p:nvPr>
            <p:custDataLst>
              <p:tags r:id="rId1"/>
            </p:custDataLst>
          </p:nvPr>
        </p:nvSpPr>
        <p:spPr>
          <a:xfrm>
            <a:off x="1163293" y="4033073"/>
            <a:ext cx="5179628" cy="338554"/>
          </a:xfrm>
          <a:prstGeom prst="rect">
            <a:avLst/>
          </a:prstGeom>
          <a:ln>
            <a:noFill/>
          </a:ln>
        </p:spPr>
        <p:txBody>
          <a:bodyPr wrap="square">
            <a:spAutoFit/>
          </a:bodyPr>
          <a:lstStyle/>
          <a:p>
            <a:r>
              <a:rPr lang="zh-CN" altLang="en-US" sz="1600" dirty="0" smtClean="0">
                <a:solidFill>
                  <a:schemeClr val="bg1"/>
                </a:solidFill>
                <a:effectLst>
                  <a:outerShdw blurRad="38100" dist="38100" dir="2700000" algn="tl">
                    <a:srgbClr val="000000">
                      <a:alpha val="30000"/>
                    </a:srgbClr>
                  </a:outerShdw>
                </a:effectLst>
                <a:cs typeface="+mn-ea"/>
                <a:sym typeface="+mn-lt"/>
              </a:rPr>
              <a:t>项目介绍 </a:t>
            </a:r>
            <a:r>
              <a:rPr lang="en-US" altLang="zh-CN" sz="1600" dirty="0" smtClean="0">
                <a:solidFill>
                  <a:schemeClr val="bg1"/>
                </a:solidFill>
                <a:effectLst>
                  <a:outerShdw blurRad="38100" dist="38100" dir="2700000" algn="tl">
                    <a:srgbClr val="000000">
                      <a:alpha val="30000"/>
                    </a:srgbClr>
                  </a:outerShdw>
                </a:effectLst>
                <a:cs typeface="+mn-ea"/>
                <a:sym typeface="+mn-lt"/>
              </a:rPr>
              <a:t>/ </a:t>
            </a:r>
            <a:r>
              <a:rPr lang="zh-CN" altLang="en-US" sz="1600" dirty="0" smtClean="0">
                <a:solidFill>
                  <a:schemeClr val="bg1"/>
                </a:solidFill>
                <a:effectLst>
                  <a:outerShdw blurRad="38100" dist="38100" dir="2700000" algn="tl">
                    <a:srgbClr val="000000">
                      <a:alpha val="30000"/>
                    </a:srgbClr>
                  </a:outerShdw>
                </a:effectLst>
                <a:cs typeface="+mn-ea"/>
                <a:sym typeface="+mn-lt"/>
              </a:rPr>
              <a:t>商业融资 </a:t>
            </a:r>
            <a:r>
              <a:rPr lang="en-US" altLang="zh-CN" sz="1600" dirty="0" smtClean="0">
                <a:solidFill>
                  <a:schemeClr val="bg1"/>
                </a:solidFill>
                <a:effectLst>
                  <a:outerShdw blurRad="38100" dist="38100" dir="2700000" algn="tl">
                    <a:srgbClr val="000000">
                      <a:alpha val="30000"/>
                    </a:srgbClr>
                  </a:outerShdw>
                </a:effectLst>
                <a:cs typeface="+mn-ea"/>
                <a:sym typeface="+mn-lt"/>
              </a:rPr>
              <a:t>/ </a:t>
            </a:r>
            <a:r>
              <a:rPr lang="zh-CN" altLang="en-US" sz="1600" dirty="0" smtClean="0">
                <a:solidFill>
                  <a:schemeClr val="bg1"/>
                </a:solidFill>
                <a:effectLst>
                  <a:outerShdw blurRad="38100" dist="38100" dir="2700000" algn="tl">
                    <a:srgbClr val="000000">
                      <a:alpha val="30000"/>
                    </a:srgbClr>
                  </a:outerShdw>
                </a:effectLst>
                <a:cs typeface="+mn-ea"/>
                <a:sym typeface="+mn-lt"/>
              </a:rPr>
              <a:t>项目方案 </a:t>
            </a:r>
            <a:r>
              <a:rPr lang="en-US" altLang="zh-CN" sz="1600" dirty="0" smtClean="0">
                <a:solidFill>
                  <a:schemeClr val="bg1"/>
                </a:solidFill>
                <a:effectLst>
                  <a:outerShdw blurRad="38100" dist="38100" dir="2700000" algn="tl">
                    <a:srgbClr val="000000">
                      <a:alpha val="30000"/>
                    </a:srgbClr>
                  </a:outerShdw>
                </a:effectLst>
                <a:cs typeface="+mn-ea"/>
                <a:sym typeface="+mn-lt"/>
              </a:rPr>
              <a:t>/ </a:t>
            </a:r>
            <a:r>
              <a:rPr lang="zh-CN" altLang="en-US" sz="1600" dirty="0" smtClean="0">
                <a:solidFill>
                  <a:schemeClr val="bg1"/>
                </a:solidFill>
                <a:effectLst>
                  <a:outerShdw blurRad="38100" dist="38100" dir="2700000" algn="tl">
                    <a:srgbClr val="000000">
                      <a:alpha val="30000"/>
                    </a:srgbClr>
                  </a:outerShdw>
                </a:effectLst>
                <a:cs typeface="+mn-ea"/>
                <a:sym typeface="+mn-lt"/>
              </a:rPr>
              <a:t>商业计划书</a:t>
            </a:r>
            <a:endParaRPr lang="pt-BR" altLang="zh-CN" sz="1600" dirty="0">
              <a:solidFill>
                <a:schemeClr val="bg1"/>
              </a:solidFill>
              <a:effectLst>
                <a:outerShdw blurRad="38100" dist="38100" dir="2700000" algn="tl">
                  <a:srgbClr val="000000">
                    <a:alpha val="30000"/>
                  </a:srgbClr>
                </a:outerShdw>
              </a:effectLst>
              <a:cs typeface="+mn-ea"/>
              <a:sym typeface="+mn-lt"/>
            </a:endParaRPr>
          </a:p>
        </p:txBody>
      </p:sp>
      <p:sp>
        <p:nvSpPr>
          <p:cNvPr id="36" name="PA_矩形 29"/>
          <p:cNvSpPr/>
          <p:nvPr>
            <p:custDataLst>
              <p:tags r:id="rId2"/>
            </p:custDataLst>
          </p:nvPr>
        </p:nvSpPr>
        <p:spPr>
          <a:xfrm>
            <a:off x="1087800" y="3077467"/>
            <a:ext cx="5777398" cy="954107"/>
          </a:xfrm>
          <a:prstGeom prst="rect">
            <a:avLst/>
          </a:prstGeom>
          <a:ln>
            <a:noFill/>
          </a:ln>
        </p:spPr>
        <p:txBody>
          <a:bodyPr wrap="square">
            <a:spAutoFit/>
          </a:bodyPr>
          <a:lstStyle/>
          <a:p>
            <a:r>
              <a:rPr lang="zh-CN" altLang="en-US" sz="5600" b="1" dirty="0" smtClean="0">
                <a:solidFill>
                  <a:schemeClr val="bg1"/>
                </a:solidFill>
                <a:effectLst>
                  <a:outerShdw blurRad="38100" dist="38100" dir="2700000" algn="tl">
                    <a:srgbClr val="000000">
                      <a:alpha val="50000"/>
                    </a:srgbClr>
                  </a:outerShdw>
                </a:effectLst>
                <a:cs typeface="+mn-ea"/>
                <a:sym typeface="+mn-lt"/>
              </a:rPr>
              <a:t>商业计划书</a:t>
            </a:r>
            <a:r>
              <a:rPr lang="en-US" altLang="zh-CN" sz="5600" b="1" dirty="0" smtClean="0">
                <a:solidFill>
                  <a:schemeClr val="bg1"/>
                </a:solidFill>
                <a:effectLst>
                  <a:outerShdw blurRad="38100" dist="38100" dir="2700000" algn="tl">
                    <a:srgbClr val="000000">
                      <a:alpha val="50000"/>
                    </a:srgbClr>
                  </a:outerShdw>
                </a:effectLst>
                <a:cs typeface="+mn-ea"/>
                <a:sym typeface="+mn-lt"/>
              </a:rPr>
              <a:t>PPT</a:t>
            </a:r>
            <a:endParaRPr lang="en-US" altLang="zh-CN" sz="5600" b="1" dirty="0">
              <a:solidFill>
                <a:schemeClr val="bg1"/>
              </a:solidFill>
              <a:effectLst>
                <a:outerShdw blurRad="38100" dist="38100" dir="2700000" algn="tl">
                  <a:srgbClr val="000000">
                    <a:alpha val="50000"/>
                  </a:srgbClr>
                </a:outerShdw>
              </a:effectLst>
              <a:cs typeface="+mn-ea"/>
              <a:sym typeface="+mn-lt"/>
            </a:endParaRPr>
          </a:p>
        </p:txBody>
      </p:sp>
      <p:sp>
        <p:nvSpPr>
          <p:cNvPr id="37" name="文本框 36"/>
          <p:cNvSpPr txBox="1"/>
          <p:nvPr/>
        </p:nvSpPr>
        <p:spPr>
          <a:xfrm>
            <a:off x="8698785" y="774579"/>
            <a:ext cx="2568296" cy="338554"/>
          </a:xfrm>
          <a:prstGeom prst="rect">
            <a:avLst/>
          </a:prstGeom>
          <a:noFill/>
        </p:spPr>
        <p:txBody>
          <a:bodyPr wrap="square" rtlCol="0">
            <a:spAutoFit/>
          </a:bodyPr>
          <a:lstStyle/>
          <a:p>
            <a:pPr algn="dist"/>
            <a:r>
              <a:rPr lang="zh-CN" altLang="en-US" sz="1600" dirty="0" smtClean="0">
                <a:solidFill>
                  <a:srgbClr val="282B3E"/>
                </a:solidFill>
                <a:effectLst>
                  <a:outerShdw blurRad="25400" dist="25400" dir="2700000" algn="tl">
                    <a:srgbClr val="000000">
                      <a:alpha val="20000"/>
                    </a:srgbClr>
                  </a:outerShdw>
                </a:effectLst>
                <a:cs typeface="+mn-ea"/>
                <a:sym typeface="+mn-lt"/>
              </a:rPr>
              <a:t>品牌 </a:t>
            </a:r>
            <a:r>
              <a:rPr lang="en-US" altLang="zh-CN" sz="1600" dirty="0" smtClean="0">
                <a:solidFill>
                  <a:srgbClr val="282B3E"/>
                </a:solidFill>
                <a:effectLst>
                  <a:outerShdw blurRad="25400" dist="25400" dir="2700000" algn="tl">
                    <a:srgbClr val="000000">
                      <a:alpha val="20000"/>
                    </a:srgbClr>
                  </a:outerShdw>
                </a:effectLst>
                <a:cs typeface="+mn-ea"/>
                <a:sym typeface="+mn-lt"/>
              </a:rPr>
              <a:t>/ </a:t>
            </a:r>
            <a:r>
              <a:rPr lang="zh-CN" altLang="en-US" sz="1600" dirty="0" smtClean="0">
                <a:solidFill>
                  <a:srgbClr val="282B3E"/>
                </a:solidFill>
                <a:effectLst>
                  <a:outerShdw blurRad="25400" dist="25400" dir="2700000" algn="tl">
                    <a:srgbClr val="000000">
                      <a:alpha val="20000"/>
                    </a:srgbClr>
                  </a:outerShdw>
                </a:effectLst>
                <a:cs typeface="+mn-ea"/>
                <a:sym typeface="+mn-lt"/>
              </a:rPr>
              <a:t>卓越 </a:t>
            </a:r>
            <a:r>
              <a:rPr lang="en-US" altLang="zh-CN" sz="1600" dirty="0" smtClean="0">
                <a:solidFill>
                  <a:srgbClr val="282B3E"/>
                </a:solidFill>
                <a:effectLst>
                  <a:outerShdw blurRad="25400" dist="25400" dir="2700000" algn="tl">
                    <a:srgbClr val="000000">
                      <a:alpha val="20000"/>
                    </a:srgbClr>
                  </a:outerShdw>
                </a:effectLst>
                <a:cs typeface="+mn-ea"/>
                <a:sym typeface="+mn-lt"/>
              </a:rPr>
              <a:t>/ </a:t>
            </a:r>
            <a:r>
              <a:rPr lang="zh-CN" altLang="en-US" sz="1600" dirty="0" smtClean="0">
                <a:solidFill>
                  <a:srgbClr val="282B3E"/>
                </a:solidFill>
                <a:effectLst>
                  <a:outerShdw blurRad="25400" dist="25400" dir="2700000" algn="tl">
                    <a:srgbClr val="000000">
                      <a:alpha val="20000"/>
                    </a:srgbClr>
                  </a:outerShdw>
                </a:effectLst>
                <a:cs typeface="+mn-ea"/>
                <a:sym typeface="+mn-lt"/>
              </a:rPr>
              <a:t>领航 </a:t>
            </a:r>
            <a:r>
              <a:rPr lang="en-US" altLang="zh-CN" sz="1600" dirty="0" smtClean="0">
                <a:solidFill>
                  <a:srgbClr val="282B3E"/>
                </a:solidFill>
                <a:effectLst>
                  <a:outerShdw blurRad="25400" dist="25400" dir="2700000" algn="tl">
                    <a:srgbClr val="000000">
                      <a:alpha val="20000"/>
                    </a:srgbClr>
                  </a:outerShdw>
                </a:effectLst>
                <a:cs typeface="+mn-ea"/>
                <a:sym typeface="+mn-lt"/>
              </a:rPr>
              <a:t>/ </a:t>
            </a:r>
            <a:r>
              <a:rPr lang="zh-CN" altLang="en-US" sz="1600" dirty="0" smtClean="0">
                <a:solidFill>
                  <a:srgbClr val="282B3E"/>
                </a:solidFill>
                <a:effectLst>
                  <a:outerShdw blurRad="25400" dist="25400" dir="2700000" algn="tl">
                    <a:srgbClr val="000000">
                      <a:alpha val="20000"/>
                    </a:srgbClr>
                  </a:outerShdw>
                </a:effectLst>
                <a:cs typeface="+mn-ea"/>
                <a:sym typeface="+mn-lt"/>
              </a:rPr>
              <a:t>科技</a:t>
            </a:r>
            <a:endParaRPr lang="zh-CN" altLang="en-US" sz="1600" dirty="0">
              <a:solidFill>
                <a:srgbClr val="282B3E"/>
              </a:solidFill>
              <a:effectLst>
                <a:outerShdw blurRad="25400" dist="25400" dir="2700000" algn="tl">
                  <a:srgbClr val="000000">
                    <a:alpha val="20000"/>
                  </a:srgbClr>
                </a:outerShdw>
              </a:effectLst>
              <a:cs typeface="+mn-ea"/>
              <a:sym typeface="+mn-lt"/>
            </a:endParaRPr>
          </a:p>
        </p:txBody>
      </p:sp>
      <p:sp>
        <p:nvSpPr>
          <p:cNvPr id="38" name="PA_矩形 29"/>
          <p:cNvSpPr/>
          <p:nvPr>
            <p:custDataLst>
              <p:tags r:id="rId3"/>
            </p:custDataLst>
          </p:nvPr>
        </p:nvSpPr>
        <p:spPr>
          <a:xfrm>
            <a:off x="1111087" y="904100"/>
            <a:ext cx="3609194" cy="1569660"/>
          </a:xfrm>
          <a:prstGeom prst="rect">
            <a:avLst/>
          </a:prstGeom>
          <a:ln>
            <a:noFill/>
          </a:ln>
        </p:spPr>
        <p:txBody>
          <a:bodyPr wrap="square">
            <a:spAutoFit/>
          </a:bodyPr>
          <a:lstStyle/>
          <a:p>
            <a:r>
              <a:rPr lang="en-US" altLang="zh-CN" sz="9600" dirty="0" smtClean="0">
                <a:solidFill>
                  <a:schemeClr val="bg1"/>
                </a:solidFill>
                <a:effectLst>
                  <a:outerShdw blurRad="101600" dist="38100" dir="2700000" algn="tl">
                    <a:srgbClr val="000000">
                      <a:alpha val="30000"/>
                    </a:srgbClr>
                  </a:outerShdw>
                </a:effectLst>
                <a:latin typeface="Agency FB" panose="020B0503020202020204" pitchFamily="34" charset="0"/>
                <a:cs typeface="+mn-ea"/>
                <a:sym typeface="+mn-lt"/>
              </a:rPr>
              <a:t>20XX</a:t>
            </a:r>
            <a:endParaRPr lang="en-US" altLang="zh-CN" sz="9600" dirty="0">
              <a:solidFill>
                <a:schemeClr val="bg1"/>
              </a:solidFill>
              <a:effectLst>
                <a:outerShdw blurRad="101600" dist="38100" dir="2700000" algn="tl">
                  <a:srgbClr val="000000">
                    <a:alpha val="30000"/>
                  </a:srgbClr>
                </a:outerShdw>
              </a:effectLst>
              <a:latin typeface="Agency FB" panose="020B0503020202020204" pitchFamily="34" charset="0"/>
              <a:cs typeface="+mn-ea"/>
              <a:sym typeface="+mn-lt"/>
            </a:endParaRPr>
          </a:p>
        </p:txBody>
      </p:sp>
      <p:sp>
        <p:nvSpPr>
          <p:cNvPr id="40" name="圆角矩形 39"/>
          <p:cNvSpPr/>
          <p:nvPr/>
        </p:nvSpPr>
        <p:spPr>
          <a:xfrm>
            <a:off x="1218713" y="4937173"/>
            <a:ext cx="1526799" cy="269423"/>
          </a:xfrm>
          <a:prstGeom prst="roundRect">
            <a:avLst>
              <a:gd name="adj" fmla="val 50000"/>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rgbClr val="282B3E"/>
                </a:solidFill>
                <a:cs typeface="+mn-ea"/>
                <a:sym typeface="+mn-lt"/>
              </a:rPr>
              <a:t>第一</a:t>
            </a:r>
            <a:r>
              <a:rPr lang="en-US" altLang="zh-CN" sz="1200" dirty="0" smtClean="0">
                <a:solidFill>
                  <a:srgbClr val="282B3E"/>
                </a:solidFill>
                <a:cs typeface="+mn-ea"/>
                <a:sym typeface="+mn-lt"/>
              </a:rPr>
              <a:t>PPT</a:t>
            </a:r>
            <a:endParaRPr lang="zh-CN" altLang="en-US" sz="1200" dirty="0">
              <a:solidFill>
                <a:srgbClr val="282B3E"/>
              </a:solidFill>
              <a:cs typeface="+mn-ea"/>
              <a:sym typeface="+mn-lt"/>
            </a:endParaRPr>
          </a:p>
        </p:txBody>
      </p:sp>
    </p:spTree>
    <p:extLst>
      <p:ext uri="{BB962C8B-B14F-4D97-AF65-F5344CB8AC3E}">
        <p14:creationId xmlns:p14="http://schemas.microsoft.com/office/powerpoint/2010/main" val="2458879347"/>
      </p:ext>
    </p:ext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a14="http://schemas.microsoft.com/office/drawing/2010/main"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37"/>
                                        </p:tgtEl>
                                        <p:attrNameLst>
                                          <p:attrName>style.visibility</p:attrName>
                                        </p:attrNameLst>
                                      </p:cBhvr>
                                      <p:to>
                                        <p:strVal val="visible"/>
                                      </p:to>
                                    </p:set>
                                    <p:anim calcmode="lin" valueType="num">
                                      <p:cBhvr>
                                        <p:cTn id="10" dur="500" fill="hold"/>
                                        <p:tgtEl>
                                          <p:spTgt spid="37"/>
                                        </p:tgtEl>
                                        <p:attrNameLst>
                                          <p:attrName>ppt_w</p:attrName>
                                        </p:attrNameLst>
                                      </p:cBhvr>
                                      <p:tavLst>
                                        <p:tav tm="0">
                                          <p:val>
                                            <p:fltVal val="0"/>
                                          </p:val>
                                        </p:tav>
                                        <p:tav tm="100000">
                                          <p:val>
                                            <p:strVal val="#ppt_w"/>
                                          </p:val>
                                        </p:tav>
                                      </p:tavLst>
                                    </p:anim>
                                    <p:anim calcmode="lin" valueType="num">
                                      <p:cBhvr>
                                        <p:cTn id="11" dur="500" fill="hold"/>
                                        <p:tgtEl>
                                          <p:spTgt spid="37"/>
                                        </p:tgtEl>
                                        <p:attrNameLst>
                                          <p:attrName>ppt_h</p:attrName>
                                        </p:attrNameLst>
                                      </p:cBhvr>
                                      <p:tavLst>
                                        <p:tav tm="0">
                                          <p:val>
                                            <p:fltVal val="0"/>
                                          </p:val>
                                        </p:tav>
                                        <p:tav tm="100000">
                                          <p:val>
                                            <p:strVal val="#ppt_h"/>
                                          </p:val>
                                        </p:tav>
                                      </p:tavLst>
                                    </p:anim>
                                    <p:animEffect transition="in" filter="fade">
                                      <p:cBhvr>
                                        <p:cTn id="12" dur="500"/>
                                        <p:tgtEl>
                                          <p:spTgt spid="37"/>
                                        </p:tgtEl>
                                      </p:cBhvr>
                                    </p:animEffect>
                                  </p:childTnLst>
                                </p:cTn>
                              </p:par>
                              <p:par>
                                <p:cTn id="13" presetID="16" presetClass="entr" presetSubtype="21" fill="hold" grpId="0" nodeType="withEffect">
                                  <p:stCondLst>
                                    <p:cond delay="500"/>
                                  </p:stCondLst>
                                  <p:childTnLst>
                                    <p:set>
                                      <p:cBhvr>
                                        <p:cTn id="14" dur="1" fill="hold">
                                          <p:stCondLst>
                                            <p:cond delay="0"/>
                                          </p:stCondLst>
                                        </p:cTn>
                                        <p:tgtEl>
                                          <p:spTgt spid="34"/>
                                        </p:tgtEl>
                                        <p:attrNameLst>
                                          <p:attrName>style.visibility</p:attrName>
                                        </p:attrNameLst>
                                      </p:cBhvr>
                                      <p:to>
                                        <p:strVal val="visible"/>
                                      </p:to>
                                    </p:set>
                                    <p:animEffect transition="in" filter="barn(inVertical)">
                                      <p:cBhvr>
                                        <p:cTn id="15" dur="500"/>
                                        <p:tgtEl>
                                          <p:spTgt spid="34"/>
                                        </p:tgtEl>
                                      </p:cBhvr>
                                    </p:animEffect>
                                  </p:childTnLst>
                                </p:cTn>
                              </p:par>
                              <p:par>
                                <p:cTn id="16" presetID="2" presetClass="entr" presetSubtype="8"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additive="base">
                                        <p:cTn id="18" dur="500" fill="hold"/>
                                        <p:tgtEl>
                                          <p:spTgt spid="36"/>
                                        </p:tgtEl>
                                        <p:attrNameLst>
                                          <p:attrName>ppt_x</p:attrName>
                                        </p:attrNameLst>
                                      </p:cBhvr>
                                      <p:tavLst>
                                        <p:tav tm="0">
                                          <p:val>
                                            <p:strVal val="0-#ppt_w/2"/>
                                          </p:val>
                                        </p:tav>
                                        <p:tav tm="100000">
                                          <p:val>
                                            <p:strVal val="#ppt_x"/>
                                          </p:val>
                                        </p:tav>
                                      </p:tavLst>
                                    </p:anim>
                                    <p:anim calcmode="lin" valueType="num">
                                      <p:cBhvr additive="base">
                                        <p:cTn id="19" dur="500" fill="hold"/>
                                        <p:tgtEl>
                                          <p:spTgt spid="36"/>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fill="hold"/>
                                        <p:tgtEl>
                                          <p:spTgt spid="38"/>
                                        </p:tgtEl>
                                        <p:attrNameLst>
                                          <p:attrName>ppt_x</p:attrName>
                                        </p:attrNameLst>
                                      </p:cBhvr>
                                      <p:tavLst>
                                        <p:tav tm="0">
                                          <p:val>
                                            <p:strVal val="1+#ppt_w/2"/>
                                          </p:val>
                                        </p:tav>
                                        <p:tav tm="100000">
                                          <p:val>
                                            <p:strVal val="#ppt_x"/>
                                          </p:val>
                                        </p:tav>
                                      </p:tavLst>
                                    </p:anim>
                                    <p:anim calcmode="lin" valueType="num">
                                      <p:cBhvr additive="base">
                                        <p:cTn id="23" dur="500" fill="hold"/>
                                        <p:tgtEl>
                                          <p:spTgt spid="38"/>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25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par>
                                <p:cTn id="27" presetID="42" presetClass="entr" presetSubtype="0" fill="hold" grpId="0" nodeType="withEffect">
                                  <p:stCondLst>
                                    <p:cond delay="25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1000"/>
                                        <p:tgtEl>
                                          <p:spTgt spid="40"/>
                                        </p:tgtEl>
                                      </p:cBhvr>
                                    </p:animEffect>
                                    <p:anim calcmode="lin" valueType="num">
                                      <p:cBhvr>
                                        <p:cTn id="30" dur="1000" fill="hold"/>
                                        <p:tgtEl>
                                          <p:spTgt spid="40"/>
                                        </p:tgtEl>
                                        <p:attrNameLst>
                                          <p:attrName>ppt_x</p:attrName>
                                        </p:attrNameLst>
                                      </p:cBhvr>
                                      <p:tavLst>
                                        <p:tav tm="0">
                                          <p:val>
                                            <p:strVal val="#ppt_x"/>
                                          </p:val>
                                        </p:tav>
                                        <p:tav tm="100000">
                                          <p:val>
                                            <p:strVal val="#ppt_x"/>
                                          </p:val>
                                        </p:tav>
                                      </p:tavLst>
                                    </p:anim>
                                    <p:anim calcmode="lin" valueType="num">
                                      <p:cBhvr>
                                        <p:cTn id="31"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P spid="4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zh-CN" altLang="en-US" dirty="0">
              <a:solidFill>
                <a:prstClr val="white"/>
              </a:solidFill>
              <a:cs typeface="+mn-ea"/>
              <a:sym typeface="+mn-lt"/>
            </a:endParaRPr>
          </a:p>
        </p:txBody>
      </p:sp>
      <p:sp>
        <p:nvSpPr>
          <p:cNvPr id="3" name="矩形 2"/>
          <p:cNvSpPr/>
          <p:nvPr/>
        </p:nvSpPr>
        <p:spPr>
          <a:xfrm>
            <a:off x="0" y="0"/>
            <a:ext cx="12192000" cy="6858000"/>
          </a:xfrm>
          <a:prstGeom prst="rect">
            <a:avLst/>
          </a:prstGeom>
          <a:solidFill>
            <a:srgbClr val="14151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FF3C54"/>
              </a:solidFill>
              <a:cs typeface="+mn-ea"/>
              <a:sym typeface="+mn-lt"/>
            </a:endParaRPr>
          </a:p>
        </p:txBody>
      </p:sp>
      <p:sp>
        <p:nvSpPr>
          <p:cNvPr id="9" name="文本框 9"/>
          <p:cNvSpPr txBox="1"/>
          <p:nvPr/>
        </p:nvSpPr>
        <p:spPr>
          <a:xfrm>
            <a:off x="2711624" y="2281821"/>
            <a:ext cx="74080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ctr">
              <a:defRPr sz="3200" b="0">
                <a:solidFill>
                  <a:schemeClr val="accent2"/>
                </a:solidFill>
                <a:latin typeface="微软雅黑" pitchFamily="34" charset="-122"/>
                <a:ea typeface="微软雅黑" pitchFamily="34" charset="-122"/>
                <a:cs typeface="+mj-cs"/>
              </a:defRPr>
            </a:lvl1pPr>
            <a:lvl2pPr algn="ctr">
              <a:defRPr sz="5867"/>
            </a:lvl2pPr>
            <a:lvl3pPr algn="ctr">
              <a:defRPr sz="5867"/>
            </a:lvl3pPr>
            <a:lvl4pPr algn="ctr">
              <a:defRPr sz="5867"/>
            </a:lvl4pPr>
            <a:lvl5pPr algn="ctr">
              <a:defRPr sz="5867"/>
            </a:lvl5pPr>
            <a:lvl6pPr marL="609585" algn="ctr" fontAlgn="base">
              <a:spcBef>
                <a:spcPct val="0"/>
              </a:spcBef>
              <a:spcAft>
                <a:spcPct val="0"/>
              </a:spcAft>
              <a:defRPr sz="5867"/>
            </a:lvl6pPr>
            <a:lvl7pPr marL="1219170" algn="ctr" fontAlgn="base">
              <a:spcBef>
                <a:spcPct val="0"/>
              </a:spcBef>
              <a:spcAft>
                <a:spcPct val="0"/>
              </a:spcAft>
              <a:defRPr sz="5867"/>
            </a:lvl7pPr>
            <a:lvl8pPr marL="1828754" algn="ctr" fontAlgn="base">
              <a:spcBef>
                <a:spcPct val="0"/>
              </a:spcBef>
              <a:spcAft>
                <a:spcPct val="0"/>
              </a:spcAft>
              <a:defRPr sz="5867"/>
            </a:lvl8pPr>
            <a:lvl9pPr marL="2438339" algn="ctr" fontAlgn="base">
              <a:spcBef>
                <a:spcPct val="0"/>
              </a:spcBef>
              <a:spcAft>
                <a:spcPct val="0"/>
              </a:spcAft>
              <a:defRPr sz="5867"/>
            </a:lvl9pPr>
          </a:lstStyle>
          <a:p>
            <a:pPr marL="0" lvl="1" defTabSz="914400" fontAlgn="base">
              <a:spcBef>
                <a:spcPct val="0"/>
              </a:spcBef>
              <a:spcAft>
                <a:spcPct val="0"/>
              </a:spcAft>
            </a:pPr>
            <a:r>
              <a:rPr lang="zh-CN" altLang="en-US" sz="4800" dirty="0" smtClean="0">
                <a:solidFill>
                  <a:prstClr val="white"/>
                </a:solidFill>
                <a:cs typeface="+mn-ea"/>
                <a:sym typeface="+mn-lt"/>
              </a:rPr>
              <a:t>因为坚持，我们聚在一起！</a:t>
            </a:r>
            <a:endParaRPr lang="zh-CN" altLang="en-US" sz="4800" dirty="0">
              <a:solidFill>
                <a:prstClr val="white"/>
              </a:solidFill>
              <a:cs typeface="+mn-ea"/>
              <a:sym typeface="+mn-lt"/>
            </a:endParaRPr>
          </a:p>
        </p:txBody>
      </p:sp>
      <p:sp>
        <p:nvSpPr>
          <p:cNvPr id="10" name="矩形 9"/>
          <p:cNvSpPr/>
          <p:nvPr/>
        </p:nvSpPr>
        <p:spPr>
          <a:xfrm>
            <a:off x="2557871" y="5069231"/>
            <a:ext cx="7426561" cy="923330"/>
          </a:xfrm>
          <a:prstGeom prst="rect">
            <a:avLst/>
          </a:prstGeom>
        </p:spPr>
        <p:txBody>
          <a:bodyPr wrap="square">
            <a:spAutoFit/>
          </a:bodyPr>
          <a:lstStyle/>
          <a:p>
            <a:pPr algn="ctr">
              <a:lnSpc>
                <a:spcPct val="150000"/>
              </a:lnSpc>
            </a:pPr>
            <a:r>
              <a:rPr lang="zh-CN" altLang="en-US" sz="1200" dirty="0">
                <a:solidFill>
                  <a:prstClr val="white">
                    <a:alpha val="70000"/>
                  </a:prstClr>
                </a:solidFill>
                <a:cs typeface="+mn-ea"/>
                <a:sym typeface="+mn-lt"/>
              </a:rPr>
              <a:t>我们是一支专注的团队。我们坚信，安全的品牌源自客户的信任。只有专注，才能做好安全</a:t>
            </a:r>
            <a:r>
              <a:rPr lang="zh-CN" altLang="en-US" sz="1200" dirty="0" smtClean="0">
                <a:solidFill>
                  <a:prstClr val="white">
                    <a:alpha val="70000"/>
                  </a:prstClr>
                </a:solidFill>
                <a:cs typeface="+mn-ea"/>
                <a:sym typeface="+mn-lt"/>
              </a:rPr>
              <a:t>。我们</a:t>
            </a:r>
            <a:r>
              <a:rPr lang="zh-CN" altLang="en-US" sz="1200" dirty="0">
                <a:solidFill>
                  <a:prstClr val="white">
                    <a:alpha val="70000"/>
                  </a:prstClr>
                </a:solidFill>
                <a:cs typeface="+mn-ea"/>
                <a:sym typeface="+mn-lt"/>
              </a:rPr>
              <a:t>是一支有梦想的团队。我们来自五湖四海，因为一个共同的梦想：做一家真正优秀的信息安全企业，为客户提供最可靠的互联网安全防护。</a:t>
            </a:r>
          </a:p>
        </p:txBody>
      </p:sp>
      <p:sp>
        <p:nvSpPr>
          <p:cNvPr id="12" name="任意多边形 11"/>
          <p:cNvSpPr/>
          <p:nvPr/>
        </p:nvSpPr>
        <p:spPr>
          <a:xfrm>
            <a:off x="3431704" y="3429000"/>
            <a:ext cx="5112111" cy="957797"/>
          </a:xfrm>
          <a:custGeom>
            <a:avLst/>
            <a:gdLst>
              <a:gd name="connsiteX0" fmla="*/ 0 w 5471176"/>
              <a:gd name="connsiteY0" fmla="*/ 412491 h 957797"/>
              <a:gd name="connsiteX1" fmla="*/ 4150333 w 5471176"/>
              <a:gd name="connsiteY1" fmla="*/ 19252 h 957797"/>
              <a:gd name="connsiteX2" fmla="*/ 1700878 w 5471176"/>
              <a:gd name="connsiteY2" fmla="*/ 952603 h 957797"/>
              <a:gd name="connsiteX3" fmla="*/ 5112111 w 5471176"/>
              <a:gd name="connsiteY3" fmla="*/ 398278 h 957797"/>
              <a:gd name="connsiteX4" fmla="*/ 5202130 w 5471176"/>
              <a:gd name="connsiteY4" fmla="*/ 440918 h 957797"/>
              <a:gd name="connsiteX0" fmla="*/ 0 w 5112111"/>
              <a:gd name="connsiteY0" fmla="*/ 412491 h 957797"/>
              <a:gd name="connsiteX1" fmla="*/ 4150333 w 5112111"/>
              <a:gd name="connsiteY1" fmla="*/ 19252 h 957797"/>
              <a:gd name="connsiteX2" fmla="*/ 1700878 w 5112111"/>
              <a:gd name="connsiteY2" fmla="*/ 952603 h 957797"/>
              <a:gd name="connsiteX3" fmla="*/ 5112111 w 5112111"/>
              <a:gd name="connsiteY3" fmla="*/ 398278 h 957797"/>
            </a:gdLst>
            <a:ahLst/>
            <a:cxnLst>
              <a:cxn ang="0">
                <a:pos x="connsiteX0" y="connsiteY0"/>
              </a:cxn>
              <a:cxn ang="0">
                <a:pos x="connsiteX1" y="connsiteY1"/>
              </a:cxn>
              <a:cxn ang="0">
                <a:pos x="connsiteX2" y="connsiteY2"/>
              </a:cxn>
              <a:cxn ang="0">
                <a:pos x="connsiteX3" y="connsiteY3"/>
              </a:cxn>
            </a:cxnLst>
            <a:rect l="l" t="t" r="r" b="b"/>
            <a:pathLst>
              <a:path w="5112111" h="957797">
                <a:moveTo>
                  <a:pt x="0" y="412491"/>
                </a:moveTo>
                <a:cubicBezTo>
                  <a:pt x="1933426" y="170862"/>
                  <a:pt x="3866853" y="-70767"/>
                  <a:pt x="4150333" y="19252"/>
                </a:cubicBezTo>
                <a:cubicBezTo>
                  <a:pt x="4433813" y="109271"/>
                  <a:pt x="1540582" y="889432"/>
                  <a:pt x="1700878" y="952603"/>
                </a:cubicBezTo>
                <a:cubicBezTo>
                  <a:pt x="1861174" y="1015774"/>
                  <a:pt x="4528569" y="483559"/>
                  <a:pt x="5112111" y="398278"/>
                </a:cubicBezTo>
              </a:path>
            </a:pathLst>
          </a:custGeom>
          <a:noFill/>
          <a:ln w="38100">
            <a:gradFill>
              <a:gsLst>
                <a:gs pos="100000">
                  <a:schemeClr val="bg1">
                    <a:alpha val="0"/>
                  </a:schemeClr>
                </a:gs>
                <a:gs pos="77069">
                  <a:schemeClr val="bg1"/>
                </a:gs>
                <a:gs pos="30300">
                  <a:schemeClr val="bg1"/>
                </a:gs>
                <a:gs pos="0">
                  <a:schemeClr val="bg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zh-CN" altLang="en-US" dirty="0">
              <a:solidFill>
                <a:prstClr val="white"/>
              </a:solidFill>
              <a:cs typeface="+mn-ea"/>
              <a:sym typeface="+mn-lt"/>
            </a:endParaRPr>
          </a:p>
        </p:txBody>
      </p:sp>
    </p:spTree>
    <p:extLst>
      <p:ext uri="{BB962C8B-B14F-4D97-AF65-F5344CB8AC3E}">
        <p14:creationId xmlns:p14="http://schemas.microsoft.com/office/powerpoint/2010/main" val="1155352560"/>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9"/>
                                        </p:tgtEl>
                                        <p:attrNameLst>
                                          <p:attrName>ppt_y</p:attrName>
                                        </p:attrNameLst>
                                      </p:cBhvr>
                                      <p:tavLst>
                                        <p:tav tm="0">
                                          <p:val>
                                            <p:strVal val="#ppt_y"/>
                                          </p:val>
                                        </p:tav>
                                        <p:tav tm="100000">
                                          <p:val>
                                            <p:strVal val="#ppt_y"/>
                                          </p:val>
                                        </p:tav>
                                      </p:tavLst>
                                    </p:anim>
                                    <p:anim calcmode="lin" valueType="num">
                                      <p:cBhvr>
                                        <p:cTn id="13"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9"/>
                                        </p:tgtEl>
                                      </p:cBhvr>
                                    </p:animEffect>
                                  </p:childTnLst>
                                </p:cTn>
                              </p:par>
                            </p:childTnLst>
                          </p:cTn>
                        </p:par>
                        <p:par>
                          <p:cTn id="16" fill="hold">
                            <p:stCondLst>
                              <p:cond delay="1550"/>
                            </p:stCondLst>
                            <p:childTnLst>
                              <p:par>
                                <p:cTn id="17" presetID="16" presetClass="entr" presetSubtype="37"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outVertical)">
                                      <p:cBhvr>
                                        <p:cTn id="19" dur="500"/>
                                        <p:tgtEl>
                                          <p:spTgt spid="12"/>
                                        </p:tgtEl>
                                      </p:cBhvr>
                                    </p:animEffect>
                                  </p:childTnLst>
                                </p:cTn>
                              </p:par>
                            </p:childTnLst>
                          </p:cTn>
                        </p:par>
                        <p:par>
                          <p:cTn id="20" fill="hold">
                            <p:stCondLst>
                              <p:cond delay="2050"/>
                            </p:stCondLst>
                            <p:childTnLst>
                              <p:par>
                                <p:cTn id="21" presetID="18" presetClass="entr" presetSubtype="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strips(downRigh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P spid="10" grpId="0"/>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a:spLocks/>
          </p:cNvSpPr>
          <p:nvPr/>
        </p:nvSpPr>
        <p:spPr bwMode="auto">
          <a:xfrm>
            <a:off x="2050489" y="1791572"/>
            <a:ext cx="2214283" cy="2214000"/>
          </a:xfrm>
          <a:custGeom>
            <a:avLst/>
            <a:gdLst>
              <a:gd name="T0" fmla="*/ 610 w 1220"/>
              <a:gd name="T1" fmla="*/ 0 h 1222"/>
              <a:gd name="T2" fmla="*/ 1220 w 1220"/>
              <a:gd name="T3" fmla="*/ 612 h 1222"/>
              <a:gd name="T4" fmla="*/ 610 w 1220"/>
              <a:gd name="T5" fmla="*/ 1222 h 1222"/>
              <a:gd name="T6" fmla="*/ 0 w 1220"/>
              <a:gd name="T7" fmla="*/ 612 h 1222"/>
              <a:gd name="T8" fmla="*/ 610 w 1220"/>
              <a:gd name="T9" fmla="*/ 0 h 1222"/>
            </a:gdLst>
            <a:ahLst/>
            <a:cxnLst>
              <a:cxn ang="0">
                <a:pos x="T0" y="T1"/>
              </a:cxn>
              <a:cxn ang="0">
                <a:pos x="T2" y="T3"/>
              </a:cxn>
              <a:cxn ang="0">
                <a:pos x="T4" y="T5"/>
              </a:cxn>
              <a:cxn ang="0">
                <a:pos x="T6" y="T7"/>
              </a:cxn>
              <a:cxn ang="0">
                <a:pos x="T8" y="T9"/>
              </a:cxn>
            </a:cxnLst>
            <a:rect l="0" t="0" r="r" b="b"/>
            <a:pathLst>
              <a:path w="1220" h="1222">
                <a:moveTo>
                  <a:pt x="610" y="0"/>
                </a:moveTo>
                <a:lnTo>
                  <a:pt x="1220" y="612"/>
                </a:lnTo>
                <a:lnTo>
                  <a:pt x="610" y="1222"/>
                </a:lnTo>
                <a:lnTo>
                  <a:pt x="0" y="612"/>
                </a:lnTo>
                <a:lnTo>
                  <a:pt x="610" y="0"/>
                </a:lnTo>
                <a:close/>
              </a:path>
            </a:pathLst>
          </a:custGeom>
          <a:solidFill>
            <a:srgbClr val="919191"/>
          </a:solidFill>
          <a:ln w="7938" cap="flat">
            <a:noFill/>
            <a:prstDash val="solid"/>
            <a:miter lim="800000"/>
            <a:headEnd/>
            <a:tailEnd/>
          </a:ln>
          <a:effectLst>
            <a:outerShdw blurRad="381000" dist="228600" dir="2700000" sx="95000" sy="95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6" name="Freeform 6"/>
          <p:cNvSpPr>
            <a:spLocks/>
          </p:cNvSpPr>
          <p:nvPr/>
        </p:nvSpPr>
        <p:spPr bwMode="auto">
          <a:xfrm>
            <a:off x="1690630" y="2170903"/>
            <a:ext cx="2934000" cy="2934000"/>
          </a:xfrm>
          <a:custGeom>
            <a:avLst/>
            <a:gdLst>
              <a:gd name="T0" fmla="*/ 809 w 1618"/>
              <a:gd name="T1" fmla="*/ 0 h 1617"/>
              <a:gd name="T2" fmla="*/ 1618 w 1618"/>
              <a:gd name="T3" fmla="*/ 809 h 1617"/>
              <a:gd name="T4" fmla="*/ 809 w 1618"/>
              <a:gd name="T5" fmla="*/ 1617 h 1617"/>
              <a:gd name="T6" fmla="*/ 0 w 1618"/>
              <a:gd name="T7" fmla="*/ 809 h 1617"/>
              <a:gd name="T8" fmla="*/ 809 w 1618"/>
              <a:gd name="T9" fmla="*/ 0 h 1617"/>
            </a:gdLst>
            <a:ahLst/>
            <a:cxnLst>
              <a:cxn ang="0">
                <a:pos x="T0" y="T1"/>
              </a:cxn>
              <a:cxn ang="0">
                <a:pos x="T2" y="T3"/>
              </a:cxn>
              <a:cxn ang="0">
                <a:pos x="T4" y="T5"/>
              </a:cxn>
              <a:cxn ang="0">
                <a:pos x="T6" y="T7"/>
              </a:cxn>
              <a:cxn ang="0">
                <a:pos x="T8" y="T9"/>
              </a:cxn>
            </a:cxnLst>
            <a:rect l="0" t="0" r="r" b="b"/>
            <a:pathLst>
              <a:path w="1618" h="1617">
                <a:moveTo>
                  <a:pt x="809" y="0"/>
                </a:moveTo>
                <a:lnTo>
                  <a:pt x="1618" y="809"/>
                </a:lnTo>
                <a:lnTo>
                  <a:pt x="809" y="1617"/>
                </a:lnTo>
                <a:lnTo>
                  <a:pt x="0" y="809"/>
                </a:lnTo>
                <a:lnTo>
                  <a:pt x="809" y="0"/>
                </a:lnTo>
                <a:close/>
              </a:path>
            </a:pathLst>
          </a:custGeom>
          <a:blipFill dpi="0" rotWithShape="1">
            <a:blip r:embed="rId3">
              <a:extLst>
                <a:ext uri="{28A0092B-C50C-407E-A947-70E740481C1C}">
                  <a14:useLocalDpi xmlns:a14="http://schemas.microsoft.com/office/drawing/2010/main"/>
                </a:ext>
              </a:extLst>
            </a:blip>
            <a:srcRect/>
            <a:stretch>
              <a:fillRect/>
            </a:stretch>
          </a:blipFill>
          <a:ln w="7938" cap="flat">
            <a:noFill/>
            <a:prstDash val="solid"/>
            <a:miter lim="800000"/>
            <a:headEnd/>
            <a:tailEnd/>
          </a:ln>
          <a:effectLst>
            <a:outerShdw blurRad="381000" dist="228600" dir="2700000" sx="95000" sy="95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22" name="Freeform 5"/>
          <p:cNvSpPr>
            <a:spLocks/>
          </p:cNvSpPr>
          <p:nvPr/>
        </p:nvSpPr>
        <p:spPr bwMode="auto">
          <a:xfrm>
            <a:off x="2935134" y="4817894"/>
            <a:ext cx="444992" cy="444935"/>
          </a:xfrm>
          <a:custGeom>
            <a:avLst/>
            <a:gdLst>
              <a:gd name="T0" fmla="*/ 610 w 1220"/>
              <a:gd name="T1" fmla="*/ 0 h 1222"/>
              <a:gd name="T2" fmla="*/ 1220 w 1220"/>
              <a:gd name="T3" fmla="*/ 612 h 1222"/>
              <a:gd name="T4" fmla="*/ 610 w 1220"/>
              <a:gd name="T5" fmla="*/ 1222 h 1222"/>
              <a:gd name="T6" fmla="*/ 0 w 1220"/>
              <a:gd name="T7" fmla="*/ 612 h 1222"/>
              <a:gd name="T8" fmla="*/ 610 w 1220"/>
              <a:gd name="T9" fmla="*/ 0 h 1222"/>
            </a:gdLst>
            <a:ahLst/>
            <a:cxnLst>
              <a:cxn ang="0">
                <a:pos x="T0" y="T1"/>
              </a:cxn>
              <a:cxn ang="0">
                <a:pos x="T2" y="T3"/>
              </a:cxn>
              <a:cxn ang="0">
                <a:pos x="T4" y="T5"/>
              </a:cxn>
              <a:cxn ang="0">
                <a:pos x="T6" y="T7"/>
              </a:cxn>
              <a:cxn ang="0">
                <a:pos x="T8" y="T9"/>
              </a:cxn>
            </a:cxnLst>
            <a:rect l="0" t="0" r="r" b="b"/>
            <a:pathLst>
              <a:path w="1220" h="1222">
                <a:moveTo>
                  <a:pt x="610" y="0"/>
                </a:moveTo>
                <a:lnTo>
                  <a:pt x="1220" y="612"/>
                </a:lnTo>
                <a:lnTo>
                  <a:pt x="610" y="1222"/>
                </a:lnTo>
                <a:lnTo>
                  <a:pt x="0" y="612"/>
                </a:lnTo>
                <a:lnTo>
                  <a:pt x="610" y="0"/>
                </a:lnTo>
                <a:close/>
              </a:path>
            </a:pathLst>
          </a:custGeom>
          <a:solidFill>
            <a:srgbClr val="B10B1F"/>
          </a:solidFill>
          <a:ln w="7938" cap="flat">
            <a:noFill/>
            <a:prstDash val="solid"/>
            <a:miter lim="800000"/>
            <a:headEnd/>
            <a:tailEnd/>
          </a:ln>
          <a:effectLst>
            <a:outerShdw blurRad="381000" dist="228600" dir="2700000" sx="95000" sy="95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23" name="TextBox 3"/>
          <p:cNvSpPr txBox="1"/>
          <p:nvPr/>
        </p:nvSpPr>
        <p:spPr>
          <a:xfrm>
            <a:off x="6273150" y="1718869"/>
            <a:ext cx="2055713" cy="246221"/>
          </a:xfrm>
          <a:prstGeom prst="rect">
            <a:avLst/>
          </a:prstGeom>
        </p:spPr>
        <p:txBody>
          <a:bodyPr lIns="0" tIns="0" rIns="0" bIns="0" anchor="t">
            <a:spAutoFit/>
          </a:bodyPr>
          <a:lstStyle>
            <a:defPPr>
              <a:defRPr lang="zh-CN"/>
            </a:defPPr>
            <a:lvl1pPr>
              <a:spcBef>
                <a:spcPct val="0"/>
              </a:spcBef>
              <a:defRPr b="1" cap="all">
                <a:solidFill>
                  <a:schemeClr val="accent5"/>
                </a:solidFill>
                <a:latin typeface="微软雅黑" pitchFamily="34" charset="-122"/>
                <a:ea typeface="微软雅黑" pitchFamily="34" charset="-122"/>
                <a:cs typeface="+mj-cs"/>
              </a:defRPr>
            </a:lvl1pPr>
          </a:lstStyle>
          <a:p>
            <a:r>
              <a:rPr lang="zh-CN" altLang="en-US" sz="1600" b="0" dirty="0">
                <a:solidFill>
                  <a:schemeClr val="tx1">
                    <a:lumMod val="75000"/>
                    <a:lumOff val="25000"/>
                  </a:schemeClr>
                </a:solidFill>
                <a:latin typeface="+mn-lt"/>
                <a:ea typeface="+mn-ea"/>
                <a:cs typeface="+mn-ea"/>
                <a:sym typeface="+mn-lt"/>
              </a:rPr>
              <a:t>职务或头衔</a:t>
            </a:r>
            <a:endParaRPr lang="en-US" altLang="zh-CN" sz="1600" b="0" dirty="0">
              <a:solidFill>
                <a:schemeClr val="tx1">
                  <a:lumMod val="75000"/>
                  <a:lumOff val="25000"/>
                </a:schemeClr>
              </a:solidFill>
              <a:latin typeface="+mn-lt"/>
              <a:ea typeface="+mn-ea"/>
              <a:cs typeface="+mn-ea"/>
              <a:sym typeface="+mn-lt"/>
            </a:endParaRPr>
          </a:p>
        </p:txBody>
      </p:sp>
      <p:sp>
        <p:nvSpPr>
          <p:cNvPr id="24" name="矩形 23"/>
          <p:cNvSpPr>
            <a:spLocks noChangeArrowheads="1"/>
          </p:cNvSpPr>
          <p:nvPr/>
        </p:nvSpPr>
        <p:spPr bwMode="auto">
          <a:xfrm>
            <a:off x="5530986" y="1703480"/>
            <a:ext cx="1367896" cy="27699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spAutoFit/>
          </a:bodyPr>
          <a:lstStyle/>
          <a:p>
            <a:pPr>
              <a:spcBef>
                <a:spcPct val="0"/>
              </a:spcBef>
            </a:pPr>
            <a:r>
              <a:rPr lang="zh-CN" altLang="en-US" b="1" cap="all" dirty="0" smtClean="0">
                <a:solidFill>
                  <a:schemeClr val="tx1">
                    <a:lumMod val="75000"/>
                    <a:lumOff val="25000"/>
                  </a:schemeClr>
                </a:solidFill>
                <a:cs typeface="+mn-ea"/>
                <a:sym typeface="+mn-lt"/>
              </a:rPr>
              <a:t>姓名</a:t>
            </a:r>
            <a:endParaRPr lang="en-US" altLang="zh-CN" b="1" cap="all" dirty="0">
              <a:solidFill>
                <a:schemeClr val="tx1">
                  <a:lumMod val="75000"/>
                  <a:lumOff val="25000"/>
                </a:schemeClr>
              </a:solidFill>
              <a:cs typeface="+mn-ea"/>
              <a:sym typeface="+mn-lt"/>
            </a:endParaRPr>
          </a:p>
        </p:txBody>
      </p:sp>
      <p:sp>
        <p:nvSpPr>
          <p:cNvPr id="25" name="TextBox 5"/>
          <p:cNvSpPr txBox="1"/>
          <p:nvPr/>
        </p:nvSpPr>
        <p:spPr>
          <a:xfrm>
            <a:off x="5509280" y="2170903"/>
            <a:ext cx="5034386" cy="735842"/>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r>
              <a:rPr lang="zh-CN" altLang="en-US" sz="1000" dirty="0">
                <a:latin typeface="+mn-lt"/>
                <a:ea typeface="+mn-ea"/>
                <a:cs typeface="+mn-ea"/>
                <a:sym typeface="+mn-lt"/>
              </a:rPr>
              <a:t>主要的职业经验在这里输入，将介绍成员的主要经历用简</a:t>
            </a:r>
            <a:r>
              <a:rPr lang="zh-CN" altLang="en-US" sz="1000" dirty="0" smtClean="0">
                <a:latin typeface="+mn-lt"/>
                <a:ea typeface="+mn-ea"/>
                <a:cs typeface="+mn-ea"/>
                <a:sym typeface="+mn-lt"/>
              </a:rPr>
              <a:t>成</a:t>
            </a:r>
            <a:r>
              <a:rPr lang="zh-CN" altLang="en-US" sz="1000" dirty="0">
                <a:latin typeface="+mn-lt"/>
                <a:ea typeface="+mn-ea"/>
                <a:cs typeface="+mn-ea"/>
                <a:sym typeface="+mn-lt"/>
              </a:rPr>
              <a:t>成员的主要经历用简短的文字</a:t>
            </a:r>
            <a:r>
              <a:rPr lang="zh-CN" altLang="en-US" sz="1000" dirty="0" smtClean="0">
                <a:latin typeface="+mn-lt"/>
                <a:ea typeface="+mn-ea"/>
                <a:cs typeface="+mn-ea"/>
                <a:sym typeface="+mn-lt"/>
              </a:rPr>
              <a:t>员</a:t>
            </a:r>
            <a:r>
              <a:rPr lang="zh-CN" altLang="en-US" sz="1000" dirty="0">
                <a:latin typeface="+mn-lt"/>
                <a:ea typeface="+mn-ea"/>
                <a:cs typeface="+mn-ea"/>
                <a:sym typeface="+mn-lt"/>
              </a:rPr>
              <a:t>的主要经历用简短的文字短的文字描述，包括成员曾经的任职主要机构有哪些，从业的年份、行业经验等等。</a:t>
            </a:r>
            <a:endParaRPr lang="en-US" altLang="zh-CN" sz="1000" dirty="0">
              <a:latin typeface="+mn-lt"/>
              <a:ea typeface="+mn-ea"/>
              <a:cs typeface="+mn-ea"/>
              <a:sym typeface="+mn-lt"/>
            </a:endParaRPr>
          </a:p>
        </p:txBody>
      </p:sp>
      <p:sp>
        <p:nvSpPr>
          <p:cNvPr id="26" name="TextBox 8"/>
          <p:cNvSpPr txBox="1"/>
          <p:nvPr/>
        </p:nvSpPr>
        <p:spPr>
          <a:xfrm>
            <a:off x="5509279" y="4412883"/>
            <a:ext cx="2055713" cy="246221"/>
          </a:xfrm>
          <a:prstGeom prst="rect">
            <a:avLst/>
          </a:prstGeom>
        </p:spPr>
        <p:txBody>
          <a:bodyPr lIns="0" tIns="0" rIns="0" bIns="0" anchor="t">
            <a:spAutoFit/>
          </a:bodyPr>
          <a:lstStyle>
            <a:defPPr>
              <a:defRPr lang="zh-CN"/>
            </a:defPPr>
            <a:lvl1pPr>
              <a:spcBef>
                <a:spcPct val="0"/>
              </a:spcBef>
              <a:defRPr b="1" cap="all">
                <a:solidFill>
                  <a:schemeClr val="accent5"/>
                </a:solidFill>
                <a:latin typeface="微软雅黑" pitchFamily="34" charset="-122"/>
                <a:ea typeface="微软雅黑" pitchFamily="34" charset="-122"/>
                <a:cs typeface="+mj-cs"/>
              </a:defRPr>
            </a:lvl1pPr>
          </a:lstStyle>
          <a:p>
            <a:r>
              <a:rPr lang="zh-CN" altLang="en-US" sz="1600" dirty="0">
                <a:solidFill>
                  <a:schemeClr val="tx1">
                    <a:lumMod val="75000"/>
                    <a:lumOff val="25000"/>
                  </a:schemeClr>
                </a:solidFill>
                <a:latin typeface="+mn-lt"/>
                <a:ea typeface="+mn-ea"/>
                <a:cs typeface="+mn-ea"/>
                <a:sym typeface="+mn-lt"/>
              </a:rPr>
              <a:t>能力值</a:t>
            </a:r>
            <a:endParaRPr lang="en-US" altLang="zh-CN" sz="1600" dirty="0">
              <a:solidFill>
                <a:schemeClr val="tx1">
                  <a:lumMod val="75000"/>
                  <a:lumOff val="25000"/>
                </a:schemeClr>
              </a:solidFill>
              <a:latin typeface="+mn-lt"/>
              <a:ea typeface="+mn-ea"/>
              <a:cs typeface="+mn-ea"/>
              <a:sym typeface="+mn-lt"/>
            </a:endParaRPr>
          </a:p>
        </p:txBody>
      </p:sp>
      <p:sp>
        <p:nvSpPr>
          <p:cNvPr id="27" name="矩形 26"/>
          <p:cNvSpPr/>
          <p:nvPr/>
        </p:nvSpPr>
        <p:spPr>
          <a:xfrm>
            <a:off x="5509278" y="4998185"/>
            <a:ext cx="5040000" cy="775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8" name="矩形 27"/>
          <p:cNvSpPr/>
          <p:nvPr/>
        </p:nvSpPr>
        <p:spPr>
          <a:xfrm>
            <a:off x="5509278" y="4998185"/>
            <a:ext cx="3723908" cy="77549"/>
          </a:xfrm>
          <a:prstGeom prst="rect">
            <a:avLst/>
          </a:prstGeom>
          <a:solidFill>
            <a:srgbClr val="B10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9" name="TextBox 11"/>
          <p:cNvSpPr txBox="1"/>
          <p:nvPr/>
        </p:nvSpPr>
        <p:spPr>
          <a:xfrm>
            <a:off x="5509276" y="4808626"/>
            <a:ext cx="657584" cy="166953"/>
          </a:xfrm>
          <a:prstGeom prst="rect">
            <a:avLst/>
          </a:prstGeom>
        </p:spPr>
        <p:txBody>
          <a:bodyPr lIns="0" tIns="0" rIns="0" bIns="0" anchor="t"/>
          <a:lstStyle>
            <a:defPPr>
              <a:defRPr lang="zh-CN"/>
            </a:defPPr>
            <a:lvl1pPr>
              <a:spcBef>
                <a:spcPct val="0"/>
              </a:spcBef>
              <a:defRPr b="1" cap="all">
                <a:solidFill>
                  <a:schemeClr val="accent5"/>
                </a:solidFill>
                <a:latin typeface="微软雅黑" pitchFamily="34" charset="-122"/>
                <a:ea typeface="微软雅黑" pitchFamily="34" charset="-122"/>
                <a:cs typeface="+mj-cs"/>
              </a:defRPr>
            </a:lvl1pPr>
          </a:lstStyle>
          <a:p>
            <a:r>
              <a:rPr lang="zh-CN" altLang="en-US" sz="900" b="0" dirty="0">
                <a:solidFill>
                  <a:srgbClr val="4F4D50"/>
                </a:solidFill>
                <a:latin typeface="+mn-lt"/>
                <a:ea typeface="+mn-ea"/>
                <a:cs typeface="+mn-ea"/>
                <a:sym typeface="+mn-lt"/>
              </a:rPr>
              <a:t>创造力</a:t>
            </a:r>
            <a:endParaRPr lang="en-US" altLang="zh-CN" sz="900" b="0" dirty="0">
              <a:solidFill>
                <a:srgbClr val="4F4D50"/>
              </a:solidFill>
              <a:latin typeface="+mn-lt"/>
              <a:ea typeface="+mn-ea"/>
              <a:cs typeface="+mn-ea"/>
              <a:sym typeface="+mn-lt"/>
            </a:endParaRPr>
          </a:p>
        </p:txBody>
      </p:sp>
      <p:sp>
        <p:nvSpPr>
          <p:cNvPr id="30" name="矩形 29"/>
          <p:cNvSpPr/>
          <p:nvPr/>
        </p:nvSpPr>
        <p:spPr>
          <a:xfrm>
            <a:off x="5509278" y="5325314"/>
            <a:ext cx="5040000" cy="775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30"/>
          <p:cNvSpPr/>
          <p:nvPr/>
        </p:nvSpPr>
        <p:spPr>
          <a:xfrm>
            <a:off x="5509277" y="5325314"/>
            <a:ext cx="4464499" cy="77549"/>
          </a:xfrm>
          <a:prstGeom prst="rect">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TextBox 14"/>
          <p:cNvSpPr txBox="1"/>
          <p:nvPr/>
        </p:nvSpPr>
        <p:spPr>
          <a:xfrm>
            <a:off x="5509276" y="5135756"/>
            <a:ext cx="657584" cy="166953"/>
          </a:xfrm>
          <a:prstGeom prst="rect">
            <a:avLst/>
          </a:prstGeom>
        </p:spPr>
        <p:txBody>
          <a:bodyPr lIns="0" tIns="0" rIns="0" bIns="0" anchor="t"/>
          <a:lstStyle>
            <a:defPPr>
              <a:defRPr lang="zh-CN"/>
            </a:defPPr>
            <a:lvl1pPr>
              <a:spcBef>
                <a:spcPct val="0"/>
              </a:spcBef>
              <a:defRPr b="1" cap="all">
                <a:solidFill>
                  <a:schemeClr val="accent5"/>
                </a:solidFill>
                <a:latin typeface="微软雅黑" pitchFamily="34" charset="-122"/>
                <a:ea typeface="微软雅黑" pitchFamily="34" charset="-122"/>
                <a:cs typeface="+mj-cs"/>
              </a:defRPr>
            </a:lvl1pPr>
          </a:lstStyle>
          <a:p>
            <a:r>
              <a:rPr lang="zh-CN" altLang="en-US" sz="900" b="0" dirty="0">
                <a:solidFill>
                  <a:srgbClr val="4F4D50"/>
                </a:solidFill>
                <a:latin typeface="+mn-lt"/>
                <a:ea typeface="+mn-ea"/>
                <a:cs typeface="+mn-ea"/>
                <a:sym typeface="+mn-lt"/>
              </a:rPr>
              <a:t>管理能力</a:t>
            </a:r>
            <a:endParaRPr lang="en-US" altLang="zh-CN" sz="900" b="0" dirty="0">
              <a:solidFill>
                <a:srgbClr val="4F4D50"/>
              </a:solidFill>
              <a:latin typeface="+mn-lt"/>
              <a:ea typeface="+mn-ea"/>
              <a:cs typeface="+mn-ea"/>
              <a:sym typeface="+mn-lt"/>
            </a:endParaRPr>
          </a:p>
        </p:txBody>
      </p:sp>
      <p:sp>
        <p:nvSpPr>
          <p:cNvPr id="33" name="矩形 32"/>
          <p:cNvSpPr/>
          <p:nvPr/>
        </p:nvSpPr>
        <p:spPr>
          <a:xfrm>
            <a:off x="5509278" y="5652444"/>
            <a:ext cx="5040000" cy="775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4" name="矩形 33"/>
          <p:cNvSpPr/>
          <p:nvPr/>
        </p:nvSpPr>
        <p:spPr>
          <a:xfrm>
            <a:off x="5509279" y="5652444"/>
            <a:ext cx="2835358" cy="77549"/>
          </a:xfrm>
          <a:prstGeom prst="rect">
            <a:avLst/>
          </a:prstGeom>
          <a:solidFill>
            <a:srgbClr val="B10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5" name="TextBox 17"/>
          <p:cNvSpPr txBox="1"/>
          <p:nvPr/>
        </p:nvSpPr>
        <p:spPr>
          <a:xfrm>
            <a:off x="5509276" y="5462885"/>
            <a:ext cx="657584" cy="166953"/>
          </a:xfrm>
          <a:prstGeom prst="rect">
            <a:avLst/>
          </a:prstGeom>
        </p:spPr>
        <p:txBody>
          <a:bodyPr lIns="0" tIns="0" rIns="0" bIns="0" anchor="t"/>
          <a:lstStyle>
            <a:defPPr>
              <a:defRPr lang="zh-CN"/>
            </a:defPPr>
            <a:lvl1pPr>
              <a:spcBef>
                <a:spcPct val="0"/>
              </a:spcBef>
              <a:defRPr b="1" cap="all">
                <a:solidFill>
                  <a:schemeClr val="accent5"/>
                </a:solidFill>
                <a:latin typeface="微软雅黑" pitchFamily="34" charset="-122"/>
                <a:ea typeface="微软雅黑" pitchFamily="34" charset="-122"/>
                <a:cs typeface="+mj-cs"/>
              </a:defRPr>
            </a:lvl1pPr>
          </a:lstStyle>
          <a:p>
            <a:r>
              <a:rPr lang="zh-CN" altLang="en-US" sz="900" b="0" dirty="0">
                <a:solidFill>
                  <a:srgbClr val="4F4D50"/>
                </a:solidFill>
                <a:latin typeface="+mn-lt"/>
                <a:ea typeface="+mn-ea"/>
                <a:cs typeface="+mn-ea"/>
                <a:sym typeface="+mn-lt"/>
              </a:rPr>
              <a:t>协调力</a:t>
            </a:r>
            <a:endParaRPr lang="en-US" altLang="zh-CN" sz="900" b="0" dirty="0">
              <a:solidFill>
                <a:srgbClr val="4F4D50"/>
              </a:solidFill>
              <a:latin typeface="+mn-lt"/>
              <a:ea typeface="+mn-ea"/>
              <a:cs typeface="+mn-ea"/>
              <a:sym typeface="+mn-lt"/>
            </a:endParaRPr>
          </a:p>
        </p:txBody>
      </p:sp>
      <p:sp>
        <p:nvSpPr>
          <p:cNvPr id="36" name="矩形 35"/>
          <p:cNvSpPr/>
          <p:nvPr/>
        </p:nvSpPr>
        <p:spPr>
          <a:xfrm>
            <a:off x="5509278" y="5979574"/>
            <a:ext cx="5040000" cy="775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7" name="矩形 36"/>
          <p:cNvSpPr/>
          <p:nvPr/>
        </p:nvSpPr>
        <p:spPr>
          <a:xfrm>
            <a:off x="5509278" y="5979574"/>
            <a:ext cx="3004119" cy="77549"/>
          </a:xfrm>
          <a:prstGeom prst="rect">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8" name="TextBox 20"/>
          <p:cNvSpPr txBox="1"/>
          <p:nvPr/>
        </p:nvSpPr>
        <p:spPr>
          <a:xfrm>
            <a:off x="5509276" y="5790016"/>
            <a:ext cx="657584" cy="166953"/>
          </a:xfrm>
          <a:prstGeom prst="rect">
            <a:avLst/>
          </a:prstGeom>
        </p:spPr>
        <p:txBody>
          <a:bodyPr lIns="0" tIns="0" rIns="0" bIns="0" anchor="t"/>
          <a:lstStyle>
            <a:defPPr>
              <a:defRPr lang="zh-CN"/>
            </a:defPPr>
            <a:lvl1pPr>
              <a:spcBef>
                <a:spcPct val="0"/>
              </a:spcBef>
              <a:defRPr b="1" cap="all">
                <a:solidFill>
                  <a:schemeClr val="accent5"/>
                </a:solidFill>
                <a:latin typeface="微软雅黑" pitchFamily="34" charset="-122"/>
                <a:ea typeface="微软雅黑" pitchFamily="34" charset="-122"/>
                <a:cs typeface="+mj-cs"/>
              </a:defRPr>
            </a:lvl1pPr>
          </a:lstStyle>
          <a:p>
            <a:r>
              <a:rPr lang="zh-CN" altLang="en-US" sz="900" b="0" dirty="0">
                <a:solidFill>
                  <a:srgbClr val="4F4D50"/>
                </a:solidFill>
                <a:latin typeface="+mn-lt"/>
                <a:ea typeface="+mn-ea"/>
                <a:cs typeface="+mn-ea"/>
                <a:sym typeface="+mn-lt"/>
              </a:rPr>
              <a:t>营销力</a:t>
            </a:r>
            <a:endParaRPr lang="en-US" altLang="zh-CN" sz="900" b="0" dirty="0">
              <a:solidFill>
                <a:srgbClr val="4F4D50"/>
              </a:solidFill>
              <a:latin typeface="+mn-lt"/>
              <a:ea typeface="+mn-ea"/>
              <a:cs typeface="+mn-ea"/>
              <a:sym typeface="+mn-lt"/>
            </a:endParaRPr>
          </a:p>
        </p:txBody>
      </p:sp>
      <p:sp>
        <p:nvSpPr>
          <p:cNvPr id="39" name="TextBox 5"/>
          <p:cNvSpPr txBox="1"/>
          <p:nvPr/>
        </p:nvSpPr>
        <p:spPr>
          <a:xfrm>
            <a:off x="5509280" y="3100520"/>
            <a:ext cx="5034386" cy="479362"/>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r>
              <a:rPr lang="zh-CN" altLang="en-US" sz="1000" dirty="0">
                <a:latin typeface="+mn-lt"/>
                <a:ea typeface="+mn-ea"/>
                <a:cs typeface="+mn-ea"/>
                <a:sym typeface="+mn-lt"/>
              </a:rPr>
              <a:t>点击输入简要文字介绍，文字内容成员的主要经历用简短的文字需概括精炼，不用多余的文字修饰，言简意赅的说明分项内容</a:t>
            </a:r>
            <a:r>
              <a:rPr lang="en-US" altLang="zh-CN" sz="1000" dirty="0" smtClean="0">
                <a:latin typeface="+mn-lt"/>
                <a:ea typeface="+mn-ea"/>
                <a:cs typeface="+mn-ea"/>
                <a:sym typeface="+mn-lt"/>
              </a:rPr>
              <a:t>……</a:t>
            </a:r>
            <a:endParaRPr lang="en-US" altLang="zh-CN" sz="1000" dirty="0">
              <a:latin typeface="+mn-lt"/>
              <a:ea typeface="+mn-ea"/>
              <a:cs typeface="+mn-ea"/>
              <a:sym typeface="+mn-lt"/>
            </a:endParaRPr>
          </a:p>
        </p:txBody>
      </p:sp>
      <p:grpSp>
        <p:nvGrpSpPr>
          <p:cNvPr id="40" name="组合 39"/>
          <p:cNvGrpSpPr/>
          <p:nvPr/>
        </p:nvGrpSpPr>
        <p:grpSpPr>
          <a:xfrm>
            <a:off x="81785" y="126017"/>
            <a:ext cx="12110216" cy="766370"/>
            <a:chOff x="81785" y="126017"/>
            <a:chExt cx="12110216" cy="766370"/>
          </a:xfrm>
        </p:grpSpPr>
        <p:sp>
          <p:nvSpPr>
            <p:cNvPr id="41" name="矩形 40"/>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2" name="TextBox 6">
              <a:extLst>
                <a:ext uri="{FF2B5EF4-FFF2-40B4-BE49-F238E27FC236}">
                  <a16:creationId xmlns:a16="http://schemas.microsoft.com/office/drawing/2014/main" xmlns:p14="http://schemas.microsoft.com/office/powerpoint/2010/main" xmlns:a14="http://schemas.microsoft.com/office/drawing/2010/main" xmlns="" id="{8083E77C-E488-400A-8503-359C6655BD40}"/>
                </a:ext>
              </a:extLst>
            </p:cNvPr>
            <p:cNvSpPr txBox="1"/>
            <p:nvPr/>
          </p:nvSpPr>
          <p:spPr>
            <a:xfrm>
              <a:off x="2535531"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43" name="TextBox 7">
              <a:extLst>
                <a:ext uri="{FF2B5EF4-FFF2-40B4-BE49-F238E27FC236}">
                  <a16:creationId xmlns:a16="http://schemas.microsoft.com/office/drawing/2014/main" xmlns:p14="http://schemas.microsoft.com/office/powerpoint/2010/main" xmlns:a14="http://schemas.microsoft.com/office/drawing/2010/main" xmlns="" id="{BAF49D56-8FCD-4804-8411-594F1BC85F38}"/>
                </a:ext>
              </a:extLst>
            </p:cNvPr>
            <p:cNvSpPr txBox="1"/>
            <p:nvPr/>
          </p:nvSpPr>
          <p:spPr>
            <a:xfrm>
              <a:off x="1016260" y="286054"/>
              <a:ext cx="1627369"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核心成员</a:t>
              </a:r>
              <a:endParaRPr lang="zh-CN" altLang="en-US" sz="2800" b="1" dirty="0">
                <a:solidFill>
                  <a:srgbClr val="141519"/>
                </a:solidFill>
                <a:cs typeface="+mn-ea"/>
                <a:sym typeface="+mn-lt"/>
              </a:endParaRPr>
            </a:p>
          </p:txBody>
        </p:sp>
        <p:grpSp>
          <p:nvGrpSpPr>
            <p:cNvPr id="44" name="组合 43"/>
            <p:cNvGrpSpPr/>
            <p:nvPr/>
          </p:nvGrpSpPr>
          <p:grpSpPr>
            <a:xfrm>
              <a:off x="81785" y="126017"/>
              <a:ext cx="771511" cy="766370"/>
              <a:chOff x="76127" y="101358"/>
              <a:chExt cx="771511" cy="766370"/>
            </a:xfrm>
          </p:grpSpPr>
          <p:sp>
            <p:nvSpPr>
              <p:cNvPr id="45"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6" name="文本框 45"/>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01</a:t>
                </a:r>
                <a:endParaRPr lang="zh-CN" altLang="en-US" sz="2400" b="1" dirty="0">
                  <a:solidFill>
                    <a:schemeClr val="bg1"/>
                  </a:solidFill>
                  <a:cs typeface="+mn-ea"/>
                  <a:sym typeface="+mn-lt"/>
                </a:endParaRPr>
              </a:p>
            </p:txBody>
          </p:sp>
        </p:grpSp>
      </p:grpSp>
    </p:spTree>
    <p:extLst>
      <p:ext uri="{BB962C8B-B14F-4D97-AF65-F5344CB8AC3E}">
        <p14:creationId xmlns:p14="http://schemas.microsoft.com/office/powerpoint/2010/main" val="3840622846"/>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300" fill="hold"/>
                                        <p:tgtEl>
                                          <p:spTgt spid="6"/>
                                        </p:tgtEl>
                                        <p:attrNameLst>
                                          <p:attrName>ppt_w</p:attrName>
                                        </p:attrNameLst>
                                      </p:cBhvr>
                                      <p:tavLst>
                                        <p:tav tm="0">
                                          <p:val>
                                            <p:fltVal val="0"/>
                                          </p:val>
                                        </p:tav>
                                        <p:tav tm="100000">
                                          <p:val>
                                            <p:strVal val="#ppt_w"/>
                                          </p:val>
                                        </p:tav>
                                      </p:tavLst>
                                    </p:anim>
                                    <p:anim calcmode="lin" valueType="num">
                                      <p:cBhvr>
                                        <p:cTn id="8" dur="300" fill="hold"/>
                                        <p:tgtEl>
                                          <p:spTgt spid="6"/>
                                        </p:tgtEl>
                                        <p:attrNameLst>
                                          <p:attrName>ppt_h</p:attrName>
                                        </p:attrNameLst>
                                      </p:cBhvr>
                                      <p:tavLst>
                                        <p:tav tm="0">
                                          <p:val>
                                            <p:fltVal val="0"/>
                                          </p:val>
                                        </p:tav>
                                        <p:tav tm="100000">
                                          <p:val>
                                            <p:strVal val="#ppt_h"/>
                                          </p:val>
                                        </p:tav>
                                      </p:tavLst>
                                    </p:anim>
                                    <p:animEffect transition="in" filter="fade">
                                      <p:cBhvr>
                                        <p:cTn id="9" dur="300"/>
                                        <p:tgtEl>
                                          <p:spTgt spid="6"/>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300" fill="hold"/>
                                        <p:tgtEl>
                                          <p:spTgt spid="5"/>
                                        </p:tgtEl>
                                        <p:attrNameLst>
                                          <p:attrName>ppt_w</p:attrName>
                                        </p:attrNameLst>
                                      </p:cBhvr>
                                      <p:tavLst>
                                        <p:tav tm="0">
                                          <p:val>
                                            <p:fltVal val="0"/>
                                          </p:val>
                                        </p:tav>
                                        <p:tav tm="100000">
                                          <p:val>
                                            <p:strVal val="#ppt_w"/>
                                          </p:val>
                                        </p:tav>
                                      </p:tavLst>
                                    </p:anim>
                                    <p:anim calcmode="lin" valueType="num">
                                      <p:cBhvr>
                                        <p:cTn id="14" dur="300" fill="hold"/>
                                        <p:tgtEl>
                                          <p:spTgt spid="5"/>
                                        </p:tgtEl>
                                        <p:attrNameLst>
                                          <p:attrName>ppt_h</p:attrName>
                                        </p:attrNameLst>
                                      </p:cBhvr>
                                      <p:tavLst>
                                        <p:tav tm="0">
                                          <p:val>
                                            <p:fltVal val="0"/>
                                          </p:val>
                                        </p:tav>
                                        <p:tav tm="100000">
                                          <p:val>
                                            <p:strVal val="#ppt_h"/>
                                          </p:val>
                                        </p:tav>
                                      </p:tavLst>
                                    </p:anim>
                                    <p:animEffect transition="in" filter="fade">
                                      <p:cBhvr>
                                        <p:cTn id="15" dur="300"/>
                                        <p:tgtEl>
                                          <p:spTgt spid="5"/>
                                        </p:tgtEl>
                                      </p:cBhvr>
                                    </p:animEffect>
                                  </p:childTnLst>
                                </p:cTn>
                              </p:par>
                            </p:childTnLst>
                          </p:cTn>
                        </p:par>
                        <p:par>
                          <p:cTn id="16" fill="hold">
                            <p:stCondLst>
                              <p:cond delay="600"/>
                            </p:stCondLst>
                            <p:childTnLst>
                              <p:par>
                                <p:cTn id="17" presetID="53" presetClass="entr" presetSubtype="16"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300" fill="hold"/>
                                        <p:tgtEl>
                                          <p:spTgt spid="22"/>
                                        </p:tgtEl>
                                        <p:attrNameLst>
                                          <p:attrName>ppt_w</p:attrName>
                                        </p:attrNameLst>
                                      </p:cBhvr>
                                      <p:tavLst>
                                        <p:tav tm="0">
                                          <p:val>
                                            <p:fltVal val="0"/>
                                          </p:val>
                                        </p:tav>
                                        <p:tav tm="100000">
                                          <p:val>
                                            <p:strVal val="#ppt_w"/>
                                          </p:val>
                                        </p:tav>
                                      </p:tavLst>
                                    </p:anim>
                                    <p:anim calcmode="lin" valueType="num">
                                      <p:cBhvr>
                                        <p:cTn id="20" dur="300" fill="hold"/>
                                        <p:tgtEl>
                                          <p:spTgt spid="22"/>
                                        </p:tgtEl>
                                        <p:attrNameLst>
                                          <p:attrName>ppt_h</p:attrName>
                                        </p:attrNameLst>
                                      </p:cBhvr>
                                      <p:tavLst>
                                        <p:tav tm="0">
                                          <p:val>
                                            <p:fltVal val="0"/>
                                          </p:val>
                                        </p:tav>
                                        <p:tav tm="100000">
                                          <p:val>
                                            <p:strVal val="#ppt_h"/>
                                          </p:val>
                                        </p:tav>
                                      </p:tavLst>
                                    </p:anim>
                                    <p:animEffect transition="in" filter="fade">
                                      <p:cBhvr>
                                        <p:cTn id="21" dur="300"/>
                                        <p:tgtEl>
                                          <p:spTgt spid="22"/>
                                        </p:tgtEl>
                                      </p:cBhvr>
                                    </p:animEffect>
                                  </p:childTnLst>
                                </p:cTn>
                              </p:par>
                            </p:childTnLst>
                          </p:cTn>
                        </p:par>
                        <p:par>
                          <p:cTn id="22" fill="hold">
                            <p:stCondLst>
                              <p:cond delay="900"/>
                            </p:stCondLst>
                            <p:childTnLst>
                              <p:par>
                                <p:cTn id="23" presetID="2" presetClass="entr" presetSubtype="2" fill="hold" grpId="0" nodeType="afterEffect">
                                  <p:stCondLst>
                                    <p:cond delay="0"/>
                                  </p:stCondLst>
                                  <p:childTnLst>
                                    <p:set>
                                      <p:cBhvr>
                                        <p:cTn id="24" dur="1" fill="hold">
                                          <p:stCondLst>
                                            <p:cond delay="0"/>
                                          </p:stCondLst>
                                        </p:cTn>
                                        <p:tgtEl>
                                          <p:spTgt spid="24">
                                            <p:txEl>
                                              <p:pRg st="0" end="0"/>
                                            </p:txEl>
                                          </p:spTgt>
                                        </p:tgtEl>
                                        <p:attrNameLst>
                                          <p:attrName>style.visibility</p:attrName>
                                        </p:attrNameLst>
                                      </p:cBhvr>
                                      <p:to>
                                        <p:strVal val="visible"/>
                                      </p:to>
                                    </p:set>
                                    <p:anim calcmode="lin" valueType="num">
                                      <p:cBhvr additive="base">
                                        <p:cTn id="25" dur="25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26" dur="25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150"/>
                            </p:stCondLst>
                            <p:childTnLst>
                              <p:par>
                                <p:cTn id="28" presetID="10" presetClass="entr" presetSubtype="0"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par>
                          <p:cTn id="31" fill="hold">
                            <p:stCondLst>
                              <p:cond delay="1650"/>
                            </p:stCondLst>
                            <p:childTnLst>
                              <p:par>
                                <p:cTn id="32" presetID="2" presetClass="entr" presetSubtype="2" fill="hold" grpId="0" nodeType="afterEffect">
                                  <p:stCondLst>
                                    <p:cond delay="0"/>
                                  </p:stCondLst>
                                  <p:childTnLst>
                                    <p:set>
                                      <p:cBhvr>
                                        <p:cTn id="33" dur="1" fill="hold">
                                          <p:stCondLst>
                                            <p:cond delay="0"/>
                                          </p:stCondLst>
                                        </p:cTn>
                                        <p:tgtEl>
                                          <p:spTgt spid="25">
                                            <p:txEl>
                                              <p:pRg st="0" end="0"/>
                                            </p:txEl>
                                          </p:spTgt>
                                        </p:tgtEl>
                                        <p:attrNameLst>
                                          <p:attrName>style.visibility</p:attrName>
                                        </p:attrNameLst>
                                      </p:cBhvr>
                                      <p:to>
                                        <p:strVal val="visible"/>
                                      </p:to>
                                    </p:set>
                                    <p:anim calcmode="lin" valueType="num">
                                      <p:cBhvr additive="base">
                                        <p:cTn id="34" dur="1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35" dur="1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1750"/>
                            </p:stCondLst>
                            <p:childTnLst>
                              <p:par>
                                <p:cTn id="37" presetID="2" presetClass="entr" presetSubtype="2" fill="hold" grpId="0" nodeType="afterEffect">
                                  <p:stCondLst>
                                    <p:cond delay="0"/>
                                  </p:stCondLst>
                                  <p:childTnLst>
                                    <p:set>
                                      <p:cBhvr>
                                        <p:cTn id="38" dur="1" fill="hold">
                                          <p:stCondLst>
                                            <p:cond delay="0"/>
                                          </p:stCondLst>
                                        </p:cTn>
                                        <p:tgtEl>
                                          <p:spTgt spid="39">
                                            <p:txEl>
                                              <p:pRg st="0" end="0"/>
                                            </p:txEl>
                                          </p:spTgt>
                                        </p:tgtEl>
                                        <p:attrNameLst>
                                          <p:attrName>style.visibility</p:attrName>
                                        </p:attrNameLst>
                                      </p:cBhvr>
                                      <p:to>
                                        <p:strVal val="visible"/>
                                      </p:to>
                                    </p:set>
                                    <p:anim calcmode="lin" valueType="num">
                                      <p:cBhvr additive="base">
                                        <p:cTn id="39" dur="1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40" dur="1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1850"/>
                            </p:stCondLst>
                            <p:childTnLst>
                              <p:par>
                                <p:cTn id="42" presetID="22" presetClass="entr" presetSubtype="8" fill="hold" grpId="0" nodeType="after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left)">
                                      <p:cBhvr>
                                        <p:cTn id="44" dur="500"/>
                                        <p:tgtEl>
                                          <p:spTgt spid="26"/>
                                        </p:tgtEl>
                                      </p:cBhvr>
                                    </p:animEffect>
                                  </p:childTnLst>
                                </p:cTn>
                              </p:par>
                            </p:childTnLst>
                          </p:cTn>
                        </p:par>
                        <p:par>
                          <p:cTn id="45" fill="hold">
                            <p:stCondLst>
                              <p:cond delay="2350"/>
                            </p:stCondLst>
                            <p:childTnLst>
                              <p:par>
                                <p:cTn id="46" presetID="22" presetClass="entr" presetSubtype="8"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left)">
                                      <p:cBhvr>
                                        <p:cTn id="48" dur="500"/>
                                        <p:tgtEl>
                                          <p:spTgt spid="27"/>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left)">
                                      <p:cBhvr>
                                        <p:cTn id="51" dur="500"/>
                                        <p:tgtEl>
                                          <p:spTgt spid="30"/>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500"/>
                                        <p:tgtEl>
                                          <p:spTgt spid="33"/>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left)">
                                      <p:cBhvr>
                                        <p:cTn id="57" dur="500"/>
                                        <p:tgtEl>
                                          <p:spTgt spid="36"/>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wipe(left)">
                                      <p:cBhvr>
                                        <p:cTn id="60" dur="500"/>
                                        <p:tgtEl>
                                          <p:spTgt spid="29"/>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left)">
                                      <p:cBhvr>
                                        <p:cTn id="63" dur="500"/>
                                        <p:tgtEl>
                                          <p:spTgt spid="32"/>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left)">
                                      <p:cBhvr>
                                        <p:cTn id="66" dur="500"/>
                                        <p:tgtEl>
                                          <p:spTgt spid="35"/>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wipe(left)">
                                      <p:cBhvr>
                                        <p:cTn id="69" dur="500"/>
                                        <p:tgtEl>
                                          <p:spTgt spid="38"/>
                                        </p:tgtEl>
                                      </p:cBhvr>
                                    </p:animEffect>
                                  </p:childTnLst>
                                </p:cTn>
                              </p:par>
                            </p:childTnLst>
                          </p:cTn>
                        </p:par>
                        <p:par>
                          <p:cTn id="70" fill="hold">
                            <p:stCondLst>
                              <p:cond delay="2850"/>
                            </p:stCondLst>
                            <p:childTnLst>
                              <p:par>
                                <p:cTn id="71" presetID="22" presetClass="entr" presetSubtype="8" fill="hold" grpId="0" nodeType="after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wipe(left)">
                                      <p:cBhvr>
                                        <p:cTn id="73" dur="400"/>
                                        <p:tgtEl>
                                          <p:spTgt spid="28"/>
                                        </p:tgtEl>
                                      </p:cBhvr>
                                    </p:animEffect>
                                  </p:childTnLst>
                                </p:cTn>
                              </p:par>
                            </p:childTnLst>
                          </p:cTn>
                        </p:par>
                        <p:par>
                          <p:cTn id="74" fill="hold">
                            <p:stCondLst>
                              <p:cond delay="3250"/>
                            </p:stCondLst>
                            <p:childTnLst>
                              <p:par>
                                <p:cTn id="75" presetID="22" presetClass="entr" presetSubtype="8" fill="hold" grpId="0" nodeType="after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400"/>
                                        <p:tgtEl>
                                          <p:spTgt spid="31"/>
                                        </p:tgtEl>
                                      </p:cBhvr>
                                    </p:animEffect>
                                  </p:childTnLst>
                                </p:cTn>
                              </p:par>
                            </p:childTnLst>
                          </p:cTn>
                        </p:par>
                        <p:par>
                          <p:cTn id="78" fill="hold">
                            <p:stCondLst>
                              <p:cond delay="3650"/>
                            </p:stCondLst>
                            <p:childTnLst>
                              <p:par>
                                <p:cTn id="79" presetID="22" presetClass="entr" presetSubtype="8" fill="hold" grpId="0" nodeType="after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wipe(left)">
                                      <p:cBhvr>
                                        <p:cTn id="81" dur="400"/>
                                        <p:tgtEl>
                                          <p:spTgt spid="34"/>
                                        </p:tgtEl>
                                      </p:cBhvr>
                                    </p:animEffect>
                                  </p:childTnLst>
                                </p:cTn>
                              </p:par>
                            </p:childTnLst>
                          </p:cTn>
                        </p:par>
                        <p:par>
                          <p:cTn id="82" fill="hold">
                            <p:stCondLst>
                              <p:cond delay="4050"/>
                            </p:stCondLst>
                            <p:childTnLst>
                              <p:par>
                                <p:cTn id="83" presetID="22" presetClass="entr" presetSubtype="8" fill="hold" grpId="0" nodeType="after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wipe(left)">
                                      <p:cBhvr>
                                        <p:cTn id="85" dur="4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2" grpId="0" animBg="1"/>
      <p:bldP spid="23" grpId="0"/>
      <p:bldP spid="24" grpId="0" build="p"/>
      <p:bldP spid="25" grpId="0" build="p"/>
      <p:bldP spid="26" grpId="0"/>
      <p:bldP spid="27" grpId="0" animBg="1"/>
      <p:bldP spid="28" grpId="0" animBg="1"/>
      <p:bldP spid="29" grpId="0"/>
      <p:bldP spid="30" grpId="0" animBg="1"/>
      <p:bldP spid="31" grpId="0" animBg="1"/>
      <p:bldP spid="32" grpId="0"/>
      <p:bldP spid="33" grpId="0" animBg="1"/>
      <p:bldP spid="34" grpId="0" animBg="1"/>
      <p:bldP spid="35" grpId="0"/>
      <p:bldP spid="36" grpId="0" animBg="1"/>
      <p:bldP spid="37" grpId="0" animBg="1"/>
      <p:bldP spid="38" grpId="0"/>
      <p:bldP spid="3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1"/>
          <p:cNvSpPr/>
          <p:nvPr/>
        </p:nvSpPr>
        <p:spPr>
          <a:xfrm>
            <a:off x="1395917" y="1919905"/>
            <a:ext cx="4095111" cy="549292"/>
          </a:xfrm>
          <a:prstGeom prst="roundRect">
            <a:avLst>
              <a:gd name="adj" fmla="val 50000"/>
            </a:avLst>
          </a:prstGeom>
          <a:solidFill>
            <a:srgbClr val="B10B1F"/>
          </a:solidFill>
          <a:ln w="12700" cap="flat">
            <a:noFill/>
            <a:miter lim="400000"/>
          </a:ln>
          <a:effectLst>
            <a:outerShdw blurRad="254000" dist="63500" dir="2700000" algn="tl" rotWithShape="0">
              <a:prstClr val="black">
                <a:alpha val="30000"/>
              </a:prstClr>
            </a:outerShdw>
          </a:effectLst>
        </p:spPr>
        <p:txBody>
          <a:bodyPr wrap="none" lIns="25400" tIns="25400" rIns="25400" bIns="25400" anchor="ctr">
            <a:normAutofit/>
          </a:bodyPr>
          <a:lstStyle/>
          <a:p>
            <a:pPr lvl="0" algn="ctr"/>
            <a:endParaRPr lang="zh-CN" altLang="en-US" sz="2000" dirty="0">
              <a:solidFill>
                <a:schemeClr val="bg1"/>
              </a:solidFill>
              <a:cs typeface="+mn-ea"/>
              <a:sym typeface="+mn-lt"/>
            </a:endParaRPr>
          </a:p>
        </p:txBody>
      </p:sp>
      <p:sp>
        <p:nvSpPr>
          <p:cNvPr id="19" name="Rectangle: Rounded Corners 28"/>
          <p:cNvSpPr/>
          <p:nvPr/>
        </p:nvSpPr>
        <p:spPr>
          <a:xfrm>
            <a:off x="6711616" y="1919904"/>
            <a:ext cx="4095110" cy="549291"/>
          </a:xfrm>
          <a:prstGeom prst="roundRect">
            <a:avLst>
              <a:gd name="adj" fmla="val 50000"/>
            </a:avLst>
          </a:prstGeom>
          <a:solidFill>
            <a:srgbClr val="919191"/>
          </a:solidFill>
          <a:ln w="12700" cap="flat">
            <a:noFill/>
            <a:miter lim="400000"/>
          </a:ln>
          <a:effectLst>
            <a:outerShdw blurRad="254000" dist="63500" dir="2700000" algn="tl" rotWithShape="0">
              <a:prstClr val="black">
                <a:alpha val="30000"/>
              </a:prstClr>
            </a:outerShdw>
          </a:effectLst>
        </p:spPr>
        <p:txBody>
          <a:bodyPr wrap="none" lIns="25400" tIns="25400" rIns="25400" bIns="25400" anchor="ctr">
            <a:normAutofit/>
          </a:bodyPr>
          <a:lstStyle/>
          <a:p>
            <a:pPr lvl="0" algn="ctr"/>
            <a:endParaRPr lang="zh-CN" altLang="en-US" sz="2000" dirty="0">
              <a:solidFill>
                <a:schemeClr val="bg1"/>
              </a:solidFill>
              <a:cs typeface="+mn-ea"/>
              <a:sym typeface="+mn-lt"/>
            </a:endParaRPr>
          </a:p>
        </p:txBody>
      </p:sp>
      <p:sp>
        <p:nvSpPr>
          <p:cNvPr id="39" name="矩形 38"/>
          <p:cNvSpPr/>
          <p:nvPr/>
        </p:nvSpPr>
        <p:spPr>
          <a:xfrm>
            <a:off x="1408617" y="1933053"/>
            <a:ext cx="4055057" cy="497957"/>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400" b="1" dirty="0" smtClean="0">
                <a:solidFill>
                  <a:schemeClr val="bg1"/>
                </a:solidFill>
                <a:cs typeface="+mn-ea"/>
                <a:sym typeface="+mn-lt"/>
              </a:rPr>
              <a:t>科技网络分公司</a:t>
            </a:r>
            <a:endParaRPr lang="zh-CN" altLang="en-US" sz="2400" b="1" dirty="0">
              <a:solidFill>
                <a:schemeClr val="bg1"/>
              </a:solidFill>
              <a:cs typeface="+mn-ea"/>
              <a:sym typeface="+mn-lt"/>
            </a:endParaRPr>
          </a:p>
        </p:txBody>
      </p:sp>
      <p:sp>
        <p:nvSpPr>
          <p:cNvPr id="44" name="矩形 43"/>
          <p:cNvSpPr/>
          <p:nvPr/>
        </p:nvSpPr>
        <p:spPr>
          <a:xfrm>
            <a:off x="6731642" y="1933053"/>
            <a:ext cx="4055057" cy="497957"/>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400" b="1" dirty="0">
                <a:solidFill>
                  <a:srgbClr val="141519"/>
                </a:solidFill>
                <a:cs typeface="+mn-ea"/>
                <a:sym typeface="+mn-lt"/>
              </a:rPr>
              <a:t>科技网络分公司</a:t>
            </a:r>
          </a:p>
        </p:txBody>
      </p:sp>
      <p:sp>
        <p:nvSpPr>
          <p:cNvPr id="45" name="矩形 44"/>
          <p:cNvSpPr/>
          <p:nvPr/>
        </p:nvSpPr>
        <p:spPr>
          <a:xfrm>
            <a:off x="1326734" y="2908518"/>
            <a:ext cx="9582566" cy="1015663"/>
          </a:xfrm>
          <a:prstGeom prst="rect">
            <a:avLst/>
          </a:prstGeom>
        </p:spPr>
        <p:txBody>
          <a:bodyPr wrap="square">
            <a:spAutoFit/>
            <a:scene3d>
              <a:camera prst="orthographicFront"/>
              <a:lightRig rig="threePt" dir="t"/>
            </a:scene3d>
            <a:sp3d contourW="12700"/>
          </a:bodyPr>
          <a:lstStyle/>
          <a:p>
            <a:pPr>
              <a:lnSpc>
                <a:spcPct val="120000"/>
              </a:lnSpc>
            </a:pPr>
            <a:r>
              <a:rPr lang="zh-CN" altLang="en-US" sz="1000" dirty="0">
                <a:solidFill>
                  <a:schemeClr val="bg1">
                    <a:lumMod val="50000"/>
                  </a:schemeClr>
                </a:solidFill>
                <a:cs typeface="+mn-ea"/>
                <a:sym typeface="+mn-lt"/>
              </a:rPr>
              <a:t>用户可以在投影仪或者计算机上进行演示也可以将演示文稿打印出来制作</a:t>
            </a:r>
            <a:r>
              <a:rPr lang="zh-CN" altLang="en-US" sz="1000" dirty="0" smtClean="0">
                <a:solidFill>
                  <a:schemeClr val="bg1">
                    <a:lumMod val="50000"/>
                  </a:schemeClr>
                </a:solidFill>
                <a:cs typeface="+mn-ea"/>
                <a:sym typeface="+mn-lt"/>
              </a:rPr>
              <a:t>成片</a:t>
            </a:r>
            <a:r>
              <a:rPr lang="zh-CN" altLang="en-US" sz="1000" dirty="0">
                <a:solidFill>
                  <a:schemeClr val="bg1">
                    <a:lumMod val="50000"/>
                  </a:schemeClr>
                </a:solidFill>
                <a:cs typeface="+mn-ea"/>
                <a:sym typeface="+mn-lt"/>
              </a:rPr>
              <a:t>以便应用到更广泛的领域</a:t>
            </a:r>
            <a:r>
              <a:rPr lang="zh-CN" altLang="en-US" sz="1000" dirty="0" smtClean="0">
                <a:solidFill>
                  <a:schemeClr val="bg1">
                    <a:lumMod val="50000"/>
                  </a:schemeClr>
                </a:solidFill>
                <a:cs typeface="+mn-ea"/>
                <a:sym typeface="+mn-lt"/>
              </a:rPr>
              <a:t>中用户可以在投影仪或者计算机上进行演示也可以将演示文稿打印出来制作成胶片以便应用到更广泛的领域中用户可以在投影仪或者计算机上进行演示也可以将的领域中用户可以以便应用到更广泛的领域</a:t>
            </a:r>
            <a:r>
              <a:rPr lang="zh-CN" altLang="en-US" sz="1000" dirty="0">
                <a:solidFill>
                  <a:schemeClr val="bg1">
                    <a:lumMod val="50000"/>
                  </a:schemeClr>
                </a:solidFill>
                <a:cs typeface="+mn-ea"/>
                <a:sym typeface="+mn-lt"/>
              </a:rPr>
              <a:t>中用户可以在投影仪或者计算机上进行演示也可以将演示文稿打印出来制作成片以便应用到更广泛的领域中用户可以在投影仪或者计算机上进行演示也可以将演示文稿打印出来制作成胶片以便应用到更广泛的领域中用户可以在投影仪或者计算机上进行演示也可以将的领域中用户可以以便应用到更广泛的领域中</a:t>
            </a:r>
          </a:p>
          <a:p>
            <a:pPr>
              <a:lnSpc>
                <a:spcPct val="120000"/>
              </a:lnSpc>
            </a:pPr>
            <a:endParaRPr lang="zh-CN" altLang="en-US" sz="1000" dirty="0" smtClean="0">
              <a:solidFill>
                <a:schemeClr val="bg1">
                  <a:lumMod val="50000"/>
                </a:schemeClr>
              </a:solidFill>
              <a:cs typeface="+mn-ea"/>
              <a:sym typeface="+mn-lt"/>
            </a:endParaRPr>
          </a:p>
        </p:txBody>
      </p:sp>
      <p:grpSp>
        <p:nvGrpSpPr>
          <p:cNvPr id="52" name="组合 51"/>
          <p:cNvGrpSpPr/>
          <p:nvPr/>
        </p:nvGrpSpPr>
        <p:grpSpPr>
          <a:xfrm>
            <a:off x="1383324" y="4436405"/>
            <a:ext cx="9425354" cy="1222417"/>
            <a:chOff x="1383324" y="4436405"/>
            <a:chExt cx="9425354" cy="1222417"/>
          </a:xfrm>
          <a:effectLst>
            <a:outerShdw blurRad="254000" dist="63500" dir="2700000" algn="tl" rotWithShape="0">
              <a:prstClr val="black">
                <a:alpha val="30000"/>
              </a:prstClr>
            </a:outerShdw>
          </a:effectLst>
        </p:grpSpPr>
        <p:grpSp>
          <p:nvGrpSpPr>
            <p:cNvPr id="6" name="Group 3"/>
            <p:cNvGrpSpPr/>
            <p:nvPr/>
          </p:nvGrpSpPr>
          <p:grpSpPr>
            <a:xfrm>
              <a:off x="8202231" y="4436405"/>
              <a:ext cx="625024" cy="625024"/>
              <a:chOff x="7924891" y="4464172"/>
              <a:chExt cx="542724" cy="542724"/>
            </a:xfrm>
          </p:grpSpPr>
          <p:sp>
            <p:nvSpPr>
              <p:cNvPr id="35" name="Freeform: Shape 4"/>
              <p:cNvSpPr/>
              <p:nvPr/>
            </p:nvSpPr>
            <p:spPr>
              <a:xfrm>
                <a:off x="7924891" y="4464172"/>
                <a:ext cx="542724" cy="5427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19191"/>
              </a:solidFill>
              <a:ln w="12700">
                <a:noFill/>
                <a:miter lim="400000"/>
              </a:ln>
            </p:spPr>
            <p:txBody>
              <a:bodyPr anchor="ctr"/>
              <a:lstStyle/>
              <a:p>
                <a:pPr algn="ctr"/>
                <a:endParaRPr>
                  <a:solidFill>
                    <a:schemeClr val="bg1"/>
                  </a:solidFill>
                  <a:cs typeface="+mn-ea"/>
                  <a:sym typeface="+mn-lt"/>
                </a:endParaRPr>
              </a:p>
            </p:txBody>
          </p:sp>
          <p:sp>
            <p:nvSpPr>
              <p:cNvPr id="36" name="Freeform: Shape 5"/>
              <p:cNvSpPr/>
              <p:nvPr/>
            </p:nvSpPr>
            <p:spPr>
              <a:xfrm>
                <a:off x="8082466" y="4626398"/>
                <a:ext cx="207486" cy="218273"/>
              </a:xfrm>
              <a:custGeom>
                <a:avLst/>
                <a:gdLst/>
                <a:ahLst/>
                <a:cxnLst>
                  <a:cxn ang="0">
                    <a:pos x="wd2" y="hd2"/>
                  </a:cxn>
                  <a:cxn ang="5400000">
                    <a:pos x="wd2" y="hd2"/>
                  </a:cxn>
                  <a:cxn ang="10800000">
                    <a:pos x="wd2" y="hd2"/>
                  </a:cxn>
                  <a:cxn ang="16200000">
                    <a:pos x="wd2" y="hd2"/>
                  </a:cxn>
                </a:cxnLst>
                <a:rect l="0" t="0" r="r" b="b"/>
                <a:pathLst>
                  <a:path w="20689" h="21367" extrusionOk="0">
                    <a:moveTo>
                      <a:pt x="5399" y="21367"/>
                    </a:moveTo>
                    <a:cubicBezTo>
                      <a:pt x="3945" y="21367"/>
                      <a:pt x="2583" y="20761"/>
                      <a:pt x="1600" y="19796"/>
                    </a:cubicBezTo>
                    <a:cubicBezTo>
                      <a:pt x="-305" y="17926"/>
                      <a:pt x="-835" y="14661"/>
                      <a:pt x="1835" y="12040"/>
                    </a:cubicBezTo>
                    <a:cubicBezTo>
                      <a:pt x="3400" y="10503"/>
                      <a:pt x="9667" y="4351"/>
                      <a:pt x="12796" y="1279"/>
                    </a:cubicBezTo>
                    <a:cubicBezTo>
                      <a:pt x="13906" y="188"/>
                      <a:pt x="15321" y="-233"/>
                      <a:pt x="16674" y="123"/>
                    </a:cubicBezTo>
                    <a:cubicBezTo>
                      <a:pt x="18004" y="473"/>
                      <a:pt x="19093" y="1542"/>
                      <a:pt x="19449" y="2847"/>
                    </a:cubicBezTo>
                    <a:cubicBezTo>
                      <a:pt x="19811" y="4176"/>
                      <a:pt x="19382" y="5564"/>
                      <a:pt x="18273" y="6654"/>
                    </a:cubicBezTo>
                    <a:lnTo>
                      <a:pt x="7790" y="16945"/>
                    </a:lnTo>
                    <a:cubicBezTo>
                      <a:pt x="7191" y="17533"/>
                      <a:pt x="6516" y="17880"/>
                      <a:pt x="5836" y="17951"/>
                    </a:cubicBezTo>
                    <a:cubicBezTo>
                      <a:pt x="5163" y="18020"/>
                      <a:pt x="4520" y="17808"/>
                      <a:pt x="4071" y="17366"/>
                    </a:cubicBezTo>
                    <a:cubicBezTo>
                      <a:pt x="3256" y="16566"/>
                      <a:pt x="3140" y="15060"/>
                      <a:pt x="4495" y="13730"/>
                    </a:cubicBezTo>
                    <a:lnTo>
                      <a:pt x="11857" y="6501"/>
                    </a:lnTo>
                    <a:cubicBezTo>
                      <a:pt x="12160" y="6204"/>
                      <a:pt x="12650" y="6204"/>
                      <a:pt x="12952" y="6501"/>
                    </a:cubicBezTo>
                    <a:cubicBezTo>
                      <a:pt x="13255" y="6798"/>
                      <a:pt x="13255" y="7279"/>
                      <a:pt x="12952" y="7576"/>
                    </a:cubicBezTo>
                    <a:lnTo>
                      <a:pt x="5590" y="14805"/>
                    </a:lnTo>
                    <a:cubicBezTo>
                      <a:pt x="4953" y="15429"/>
                      <a:pt x="4896" y="16025"/>
                      <a:pt x="5166" y="16291"/>
                    </a:cubicBezTo>
                    <a:cubicBezTo>
                      <a:pt x="5285" y="16409"/>
                      <a:pt x="5464" y="16461"/>
                      <a:pt x="5672" y="16439"/>
                    </a:cubicBezTo>
                    <a:cubicBezTo>
                      <a:pt x="5992" y="16406"/>
                      <a:pt x="6354" y="16204"/>
                      <a:pt x="6695" y="15870"/>
                    </a:cubicBezTo>
                    <a:lnTo>
                      <a:pt x="17178" y="5579"/>
                    </a:lnTo>
                    <a:cubicBezTo>
                      <a:pt x="17896" y="4873"/>
                      <a:pt x="18171" y="4043"/>
                      <a:pt x="17953" y="3240"/>
                    </a:cubicBezTo>
                    <a:cubicBezTo>
                      <a:pt x="17737" y="2451"/>
                      <a:pt x="17078" y="1804"/>
                      <a:pt x="16273" y="1592"/>
                    </a:cubicBezTo>
                    <a:cubicBezTo>
                      <a:pt x="15457" y="1377"/>
                      <a:pt x="14611" y="1648"/>
                      <a:pt x="13891" y="2354"/>
                    </a:cubicBezTo>
                    <a:cubicBezTo>
                      <a:pt x="10762" y="5426"/>
                      <a:pt x="4495" y="11579"/>
                      <a:pt x="2930" y="13115"/>
                    </a:cubicBezTo>
                    <a:cubicBezTo>
                      <a:pt x="887" y="15120"/>
                      <a:pt x="1378" y="17427"/>
                      <a:pt x="2695" y="18721"/>
                    </a:cubicBezTo>
                    <a:cubicBezTo>
                      <a:pt x="4014" y="20015"/>
                      <a:pt x="6364" y="20495"/>
                      <a:pt x="8406" y="18491"/>
                    </a:cubicBezTo>
                    <a:lnTo>
                      <a:pt x="19368" y="7729"/>
                    </a:lnTo>
                    <a:cubicBezTo>
                      <a:pt x="19670" y="7433"/>
                      <a:pt x="20160" y="7433"/>
                      <a:pt x="20463" y="7729"/>
                    </a:cubicBezTo>
                    <a:cubicBezTo>
                      <a:pt x="20765" y="8026"/>
                      <a:pt x="20765" y="8508"/>
                      <a:pt x="20463" y="8804"/>
                    </a:cubicBezTo>
                    <a:lnTo>
                      <a:pt x="9501" y="19566"/>
                    </a:lnTo>
                    <a:cubicBezTo>
                      <a:pt x="8209" y="20835"/>
                      <a:pt x="6763" y="21367"/>
                      <a:pt x="5399" y="21367"/>
                    </a:cubicBezTo>
                    <a:close/>
                  </a:path>
                </a:pathLst>
              </a:custGeom>
              <a:solidFill>
                <a:schemeClr val="bg1"/>
              </a:solidFill>
              <a:ln w="12700">
                <a:noFill/>
                <a:miter lim="400000"/>
              </a:ln>
            </p:spPr>
            <p:txBody>
              <a:bodyPr anchor="ctr"/>
              <a:lstStyle/>
              <a:p>
                <a:pPr algn="ctr"/>
                <a:endParaRPr>
                  <a:solidFill>
                    <a:schemeClr val="bg1"/>
                  </a:solidFill>
                  <a:cs typeface="+mn-ea"/>
                  <a:sym typeface="+mn-lt"/>
                </a:endParaRPr>
              </a:p>
            </p:txBody>
          </p:sp>
        </p:grpSp>
        <p:sp>
          <p:nvSpPr>
            <p:cNvPr id="7" name="Rectangle 6"/>
            <p:cNvSpPr/>
            <p:nvPr/>
          </p:nvSpPr>
          <p:spPr>
            <a:xfrm>
              <a:off x="1383324" y="5318997"/>
              <a:ext cx="1355210" cy="339825"/>
            </a:xfrm>
            <a:prstGeom prst="rect">
              <a:avLst/>
            </a:prstGeom>
            <a:solidFill>
              <a:srgbClr val="919191"/>
            </a:solidFill>
            <a:ln w="12700">
              <a:noFill/>
              <a:miter lim="400000"/>
            </a:ln>
          </p:spPr>
          <p:txBody>
            <a:bodyPr wrap="none" lIns="25400" tIns="25400" rIns="25400" bIns="25400" anchor="ctr" anchorCtr="1">
              <a:normAutofit/>
            </a:bodyPr>
            <a:lstStyle/>
            <a:p>
              <a:pPr lvl="0" algn="ctr"/>
              <a:endParaRPr lang="zh-CN" altLang="en-US" sz="1200" dirty="0">
                <a:solidFill>
                  <a:schemeClr val="bg1"/>
                </a:solidFill>
                <a:cs typeface="+mn-ea"/>
                <a:sym typeface="+mn-lt"/>
              </a:endParaRPr>
            </a:p>
          </p:txBody>
        </p:sp>
        <p:grpSp>
          <p:nvGrpSpPr>
            <p:cNvPr id="8" name="Group 7"/>
            <p:cNvGrpSpPr/>
            <p:nvPr/>
          </p:nvGrpSpPr>
          <p:grpSpPr>
            <a:xfrm>
              <a:off x="3361846" y="4436405"/>
              <a:ext cx="625024" cy="625024"/>
              <a:chOff x="3721867" y="4464172"/>
              <a:chExt cx="542724" cy="542724"/>
            </a:xfrm>
          </p:grpSpPr>
          <p:sp>
            <p:nvSpPr>
              <p:cNvPr id="33" name="Freeform: Shape 8"/>
              <p:cNvSpPr/>
              <p:nvPr/>
            </p:nvSpPr>
            <p:spPr>
              <a:xfrm>
                <a:off x="3721867" y="4464172"/>
                <a:ext cx="542724" cy="5427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10B1F"/>
              </a:solidFill>
              <a:ln w="12700">
                <a:noFill/>
                <a:miter lim="400000"/>
              </a:ln>
            </p:spPr>
            <p:txBody>
              <a:bodyPr anchor="ctr"/>
              <a:lstStyle/>
              <a:p>
                <a:pPr algn="ctr"/>
                <a:endParaRPr>
                  <a:solidFill>
                    <a:schemeClr val="bg1"/>
                  </a:solidFill>
                  <a:cs typeface="+mn-ea"/>
                  <a:sym typeface="+mn-lt"/>
                </a:endParaRPr>
              </a:p>
            </p:txBody>
          </p:sp>
          <p:sp>
            <p:nvSpPr>
              <p:cNvPr id="34" name="Freeform: Shape 9"/>
              <p:cNvSpPr/>
              <p:nvPr/>
            </p:nvSpPr>
            <p:spPr>
              <a:xfrm>
                <a:off x="3874891" y="4633413"/>
                <a:ext cx="233430" cy="204242"/>
              </a:xfrm>
              <a:custGeom>
                <a:avLst/>
                <a:gdLst/>
                <a:ahLst/>
                <a:cxnLst>
                  <a:cxn ang="0">
                    <a:pos x="wd2" y="hd2"/>
                  </a:cxn>
                  <a:cxn ang="5400000">
                    <a:pos x="wd2" y="hd2"/>
                  </a:cxn>
                  <a:cxn ang="10800000">
                    <a:pos x="wd2" y="hd2"/>
                  </a:cxn>
                  <a:cxn ang="16200000">
                    <a:pos x="wd2" y="hd2"/>
                  </a:cxn>
                </a:cxnLst>
                <a:rect l="0" t="0" r="r" b="b"/>
                <a:pathLst>
                  <a:path w="21600" h="21600" extrusionOk="0">
                    <a:moveTo>
                      <a:pt x="18900" y="0"/>
                    </a:moveTo>
                    <a:lnTo>
                      <a:pt x="2700" y="0"/>
                    </a:lnTo>
                    <a:cubicBezTo>
                      <a:pt x="1216" y="0"/>
                      <a:pt x="0" y="1389"/>
                      <a:pt x="0" y="3086"/>
                    </a:cubicBezTo>
                    <a:lnTo>
                      <a:pt x="0" y="13885"/>
                    </a:lnTo>
                    <a:cubicBezTo>
                      <a:pt x="0" y="15583"/>
                      <a:pt x="1216" y="16971"/>
                      <a:pt x="2700" y="16971"/>
                    </a:cubicBezTo>
                    <a:lnTo>
                      <a:pt x="8100" y="16971"/>
                    </a:lnTo>
                    <a:lnTo>
                      <a:pt x="13500" y="21600"/>
                    </a:lnTo>
                    <a:lnTo>
                      <a:pt x="13500" y="16971"/>
                    </a:lnTo>
                    <a:lnTo>
                      <a:pt x="18900" y="16971"/>
                    </a:lnTo>
                    <a:cubicBezTo>
                      <a:pt x="20384" y="16971"/>
                      <a:pt x="21600" y="15583"/>
                      <a:pt x="21600" y="13885"/>
                    </a:cubicBezTo>
                    <a:lnTo>
                      <a:pt x="21600" y="3086"/>
                    </a:lnTo>
                    <a:cubicBezTo>
                      <a:pt x="21600" y="1389"/>
                      <a:pt x="20384" y="0"/>
                      <a:pt x="18900" y="0"/>
                    </a:cubicBezTo>
                    <a:close/>
                  </a:path>
                </a:pathLst>
              </a:custGeom>
              <a:solidFill>
                <a:srgbClr val="FFFFFF"/>
              </a:solidFill>
              <a:ln w="12700">
                <a:noFill/>
                <a:miter lim="400000"/>
              </a:ln>
            </p:spPr>
            <p:txBody>
              <a:bodyPr anchor="ctr"/>
              <a:lstStyle/>
              <a:p>
                <a:pPr algn="ctr"/>
                <a:endParaRPr>
                  <a:solidFill>
                    <a:schemeClr val="bg1"/>
                  </a:solidFill>
                  <a:cs typeface="+mn-ea"/>
                  <a:sym typeface="+mn-lt"/>
                </a:endParaRPr>
              </a:p>
            </p:txBody>
          </p:sp>
        </p:grpSp>
        <p:sp>
          <p:nvSpPr>
            <p:cNvPr id="9" name="Rectangle 10"/>
            <p:cNvSpPr/>
            <p:nvPr/>
          </p:nvSpPr>
          <p:spPr>
            <a:xfrm>
              <a:off x="2995819" y="5318997"/>
              <a:ext cx="1355209" cy="339825"/>
            </a:xfrm>
            <a:prstGeom prst="rect">
              <a:avLst/>
            </a:prstGeom>
            <a:solidFill>
              <a:srgbClr val="B10B1F"/>
            </a:solidFill>
            <a:ln w="12700">
              <a:noFill/>
              <a:miter lim="400000"/>
            </a:ln>
          </p:spPr>
          <p:txBody>
            <a:bodyPr wrap="none" lIns="25400" tIns="25400" rIns="25400" bIns="25400" anchor="ctr" anchorCtr="1">
              <a:normAutofit/>
            </a:bodyPr>
            <a:lstStyle/>
            <a:p>
              <a:pPr lvl="0" algn="ctr"/>
              <a:endParaRPr lang="zh-CN" altLang="en-US" sz="1200" dirty="0">
                <a:solidFill>
                  <a:schemeClr val="bg1"/>
                </a:solidFill>
                <a:cs typeface="+mn-ea"/>
                <a:sym typeface="+mn-lt"/>
              </a:endParaRPr>
            </a:p>
          </p:txBody>
        </p:sp>
        <p:sp>
          <p:nvSpPr>
            <p:cNvPr id="10" name="Rectangle 11"/>
            <p:cNvSpPr/>
            <p:nvPr/>
          </p:nvSpPr>
          <p:spPr>
            <a:xfrm>
              <a:off x="4610232" y="5318997"/>
              <a:ext cx="1355209" cy="339825"/>
            </a:xfrm>
            <a:prstGeom prst="rect">
              <a:avLst/>
            </a:prstGeom>
            <a:solidFill>
              <a:srgbClr val="919191"/>
            </a:solidFill>
            <a:ln w="12700">
              <a:noFill/>
              <a:miter lim="400000"/>
            </a:ln>
          </p:spPr>
          <p:txBody>
            <a:bodyPr wrap="none" lIns="25400" tIns="25400" rIns="25400" bIns="25400" anchor="ctr" anchorCtr="1">
              <a:normAutofit/>
            </a:bodyPr>
            <a:lstStyle/>
            <a:p>
              <a:pPr lvl="0" algn="ctr"/>
              <a:endParaRPr lang="zh-CN" altLang="en-US" sz="1200" dirty="0">
                <a:solidFill>
                  <a:schemeClr val="bg1"/>
                </a:solidFill>
                <a:cs typeface="+mn-ea"/>
                <a:sym typeface="+mn-lt"/>
              </a:endParaRPr>
            </a:p>
          </p:txBody>
        </p:sp>
        <p:grpSp>
          <p:nvGrpSpPr>
            <p:cNvPr id="11" name="Group 12"/>
            <p:cNvGrpSpPr/>
            <p:nvPr/>
          </p:nvGrpSpPr>
          <p:grpSpPr>
            <a:xfrm>
              <a:off x="4973406" y="4436405"/>
              <a:ext cx="625024" cy="625024"/>
              <a:chOff x="5121224" y="4464172"/>
              <a:chExt cx="542724" cy="542724"/>
            </a:xfrm>
          </p:grpSpPr>
          <p:sp>
            <p:nvSpPr>
              <p:cNvPr id="31" name="Freeform: Shape 13"/>
              <p:cNvSpPr/>
              <p:nvPr/>
            </p:nvSpPr>
            <p:spPr>
              <a:xfrm>
                <a:off x="5121224" y="4464172"/>
                <a:ext cx="542724" cy="5427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19191"/>
              </a:solidFill>
              <a:ln w="12700">
                <a:noFill/>
                <a:miter lim="400000"/>
              </a:ln>
            </p:spPr>
            <p:txBody>
              <a:bodyPr anchor="ctr"/>
              <a:lstStyle/>
              <a:p>
                <a:pPr algn="ctr"/>
                <a:endParaRPr>
                  <a:solidFill>
                    <a:schemeClr val="bg1"/>
                  </a:solidFill>
                  <a:cs typeface="+mn-ea"/>
                  <a:sym typeface="+mn-lt"/>
                </a:endParaRPr>
              </a:p>
            </p:txBody>
          </p:sp>
          <p:sp>
            <p:nvSpPr>
              <p:cNvPr id="32" name="Freeform: Shape 14"/>
              <p:cNvSpPr/>
              <p:nvPr/>
            </p:nvSpPr>
            <p:spPr>
              <a:xfrm>
                <a:off x="5292217" y="4624750"/>
                <a:ext cx="208280" cy="221569"/>
              </a:xfrm>
              <a:custGeom>
                <a:avLst/>
                <a:gdLst/>
                <a:ahLst/>
                <a:cxnLst>
                  <a:cxn ang="0">
                    <a:pos x="wd2" y="hd2"/>
                  </a:cxn>
                  <a:cxn ang="5400000">
                    <a:pos x="wd2" y="hd2"/>
                  </a:cxn>
                  <a:cxn ang="10800000">
                    <a:pos x="wd2" y="hd2"/>
                  </a:cxn>
                  <a:cxn ang="16200000">
                    <a:pos x="wd2" y="hd2"/>
                  </a:cxn>
                </a:cxnLst>
                <a:rect l="0" t="0" r="r" b="b"/>
                <a:pathLst>
                  <a:path w="21600" h="21567" extrusionOk="0">
                    <a:moveTo>
                      <a:pt x="10665" y="9681"/>
                    </a:moveTo>
                    <a:cubicBezTo>
                      <a:pt x="10079" y="14119"/>
                      <a:pt x="7081" y="15033"/>
                      <a:pt x="7081" y="18117"/>
                    </a:cubicBezTo>
                    <a:cubicBezTo>
                      <a:pt x="7081" y="20023"/>
                      <a:pt x="8782" y="21567"/>
                      <a:pt x="10799" y="21567"/>
                    </a:cubicBezTo>
                    <a:cubicBezTo>
                      <a:pt x="12818" y="21567"/>
                      <a:pt x="14519" y="20023"/>
                      <a:pt x="14519" y="18117"/>
                    </a:cubicBezTo>
                    <a:cubicBezTo>
                      <a:pt x="14519" y="15033"/>
                      <a:pt x="11521" y="14119"/>
                      <a:pt x="10935" y="9681"/>
                    </a:cubicBezTo>
                    <a:cubicBezTo>
                      <a:pt x="10917" y="9547"/>
                      <a:pt x="10683" y="9547"/>
                      <a:pt x="10665" y="9681"/>
                    </a:cubicBezTo>
                    <a:close/>
                    <a:moveTo>
                      <a:pt x="18015" y="101"/>
                    </a:moveTo>
                    <a:cubicBezTo>
                      <a:pt x="17997" y="-33"/>
                      <a:pt x="17762" y="-33"/>
                      <a:pt x="17744" y="101"/>
                    </a:cubicBezTo>
                    <a:cubicBezTo>
                      <a:pt x="17159" y="4539"/>
                      <a:pt x="14160" y="5453"/>
                      <a:pt x="14160" y="8537"/>
                    </a:cubicBezTo>
                    <a:cubicBezTo>
                      <a:pt x="14160" y="10442"/>
                      <a:pt x="15863" y="11987"/>
                      <a:pt x="17880" y="11987"/>
                    </a:cubicBezTo>
                    <a:cubicBezTo>
                      <a:pt x="19897" y="11987"/>
                      <a:pt x="21600" y="10442"/>
                      <a:pt x="21600" y="8537"/>
                    </a:cubicBezTo>
                    <a:cubicBezTo>
                      <a:pt x="21600" y="5453"/>
                      <a:pt x="18602" y="4539"/>
                      <a:pt x="18015" y="101"/>
                    </a:cubicBezTo>
                    <a:close/>
                    <a:moveTo>
                      <a:pt x="3856" y="101"/>
                    </a:moveTo>
                    <a:cubicBezTo>
                      <a:pt x="3838" y="-33"/>
                      <a:pt x="3603" y="-33"/>
                      <a:pt x="3586" y="101"/>
                    </a:cubicBezTo>
                    <a:cubicBezTo>
                      <a:pt x="2999" y="4539"/>
                      <a:pt x="0" y="5453"/>
                      <a:pt x="0" y="8537"/>
                    </a:cubicBezTo>
                    <a:cubicBezTo>
                      <a:pt x="0" y="10442"/>
                      <a:pt x="1703" y="11987"/>
                      <a:pt x="3720" y="11987"/>
                    </a:cubicBezTo>
                    <a:cubicBezTo>
                      <a:pt x="5739" y="11987"/>
                      <a:pt x="7440" y="10442"/>
                      <a:pt x="7440" y="8537"/>
                    </a:cubicBezTo>
                    <a:cubicBezTo>
                      <a:pt x="7440" y="5453"/>
                      <a:pt x="4442" y="4539"/>
                      <a:pt x="3856" y="101"/>
                    </a:cubicBezTo>
                    <a:close/>
                  </a:path>
                </a:pathLst>
              </a:custGeom>
              <a:solidFill>
                <a:schemeClr val="bg1"/>
              </a:solidFill>
              <a:ln w="12700">
                <a:noFill/>
                <a:miter lim="400000"/>
              </a:ln>
            </p:spPr>
            <p:txBody>
              <a:bodyPr anchor="ctr"/>
              <a:lstStyle/>
              <a:p>
                <a:pPr algn="ctr"/>
                <a:endParaRPr>
                  <a:solidFill>
                    <a:schemeClr val="bg1"/>
                  </a:solidFill>
                  <a:cs typeface="+mn-ea"/>
                  <a:sym typeface="+mn-lt"/>
                </a:endParaRPr>
              </a:p>
            </p:txBody>
          </p:sp>
        </p:grpSp>
        <p:grpSp>
          <p:nvGrpSpPr>
            <p:cNvPr id="12" name="Group 15"/>
            <p:cNvGrpSpPr/>
            <p:nvPr/>
          </p:nvGrpSpPr>
          <p:grpSpPr>
            <a:xfrm>
              <a:off x="6587819" y="4436405"/>
              <a:ext cx="625024" cy="625024"/>
              <a:chOff x="6523058" y="4464172"/>
              <a:chExt cx="542724" cy="542724"/>
            </a:xfrm>
          </p:grpSpPr>
          <p:sp>
            <p:nvSpPr>
              <p:cNvPr id="29" name="Freeform: Shape 16"/>
              <p:cNvSpPr/>
              <p:nvPr/>
            </p:nvSpPr>
            <p:spPr>
              <a:xfrm>
                <a:off x="6523058" y="4464172"/>
                <a:ext cx="542724" cy="5427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10B1F"/>
              </a:solidFill>
              <a:ln w="12700">
                <a:noFill/>
                <a:miter lim="400000"/>
              </a:ln>
            </p:spPr>
            <p:txBody>
              <a:bodyPr anchor="ctr"/>
              <a:lstStyle/>
              <a:p>
                <a:pPr algn="ctr"/>
                <a:endParaRPr>
                  <a:solidFill>
                    <a:schemeClr val="bg1"/>
                  </a:solidFill>
                  <a:cs typeface="+mn-ea"/>
                  <a:sym typeface="+mn-lt"/>
                </a:endParaRPr>
              </a:p>
            </p:txBody>
          </p:sp>
          <p:sp>
            <p:nvSpPr>
              <p:cNvPr id="30" name="Freeform: Shape 17"/>
              <p:cNvSpPr/>
              <p:nvPr/>
            </p:nvSpPr>
            <p:spPr>
              <a:xfrm>
                <a:off x="6732712" y="4617826"/>
                <a:ext cx="129250" cy="221569"/>
              </a:xfrm>
              <a:custGeom>
                <a:avLst/>
                <a:gdLst/>
                <a:ahLst/>
                <a:cxnLst>
                  <a:cxn ang="0">
                    <a:pos x="wd2" y="hd2"/>
                  </a:cxn>
                  <a:cxn ang="5400000">
                    <a:pos x="wd2" y="hd2"/>
                  </a:cxn>
                  <a:cxn ang="10800000">
                    <a:pos x="wd2" y="hd2"/>
                  </a:cxn>
                  <a:cxn ang="16200000">
                    <a:pos x="wd2" y="hd2"/>
                  </a:cxn>
                </a:cxnLst>
                <a:rect l="0" t="0" r="r" b="b"/>
                <a:pathLst>
                  <a:path w="21600" h="21540" extrusionOk="0">
                    <a:moveTo>
                      <a:pt x="9547" y="8995"/>
                    </a:moveTo>
                    <a:cubicBezTo>
                      <a:pt x="9431" y="9241"/>
                      <a:pt x="9310" y="9495"/>
                      <a:pt x="9182" y="9756"/>
                    </a:cubicBezTo>
                    <a:cubicBezTo>
                      <a:pt x="8409" y="11354"/>
                      <a:pt x="7531" y="13164"/>
                      <a:pt x="7531" y="15261"/>
                    </a:cubicBezTo>
                    <a:cubicBezTo>
                      <a:pt x="7531" y="16396"/>
                      <a:pt x="6379" y="16800"/>
                      <a:pt x="5302" y="16800"/>
                    </a:cubicBezTo>
                    <a:cubicBezTo>
                      <a:pt x="4071" y="16800"/>
                      <a:pt x="3070" y="16212"/>
                      <a:pt x="3070" y="15491"/>
                    </a:cubicBezTo>
                    <a:cubicBezTo>
                      <a:pt x="3070" y="13016"/>
                      <a:pt x="5121" y="11397"/>
                      <a:pt x="6930" y="9971"/>
                    </a:cubicBezTo>
                    <a:cubicBezTo>
                      <a:pt x="7496" y="9523"/>
                      <a:pt x="8031" y="9101"/>
                      <a:pt x="8465" y="8681"/>
                    </a:cubicBezTo>
                    <a:cubicBezTo>
                      <a:pt x="8665" y="8489"/>
                      <a:pt x="9201" y="8497"/>
                      <a:pt x="9443" y="8687"/>
                    </a:cubicBezTo>
                    <a:cubicBezTo>
                      <a:pt x="9559" y="8776"/>
                      <a:pt x="9596" y="8890"/>
                      <a:pt x="9547" y="8995"/>
                    </a:cubicBezTo>
                    <a:close/>
                    <a:moveTo>
                      <a:pt x="11191" y="180"/>
                    </a:moveTo>
                    <a:cubicBezTo>
                      <a:pt x="11140" y="-60"/>
                      <a:pt x="10460" y="-60"/>
                      <a:pt x="10409" y="180"/>
                    </a:cubicBezTo>
                    <a:cubicBezTo>
                      <a:pt x="8706" y="8155"/>
                      <a:pt x="0" y="9798"/>
                      <a:pt x="0" y="15341"/>
                    </a:cubicBezTo>
                    <a:cubicBezTo>
                      <a:pt x="0" y="18765"/>
                      <a:pt x="4944" y="21540"/>
                      <a:pt x="10801" y="21540"/>
                    </a:cubicBezTo>
                    <a:cubicBezTo>
                      <a:pt x="16656" y="21540"/>
                      <a:pt x="21600" y="18765"/>
                      <a:pt x="21600" y="15341"/>
                    </a:cubicBezTo>
                    <a:cubicBezTo>
                      <a:pt x="21600" y="9798"/>
                      <a:pt x="12894" y="8155"/>
                      <a:pt x="11191" y="180"/>
                    </a:cubicBezTo>
                    <a:close/>
                  </a:path>
                </a:pathLst>
              </a:custGeom>
              <a:solidFill>
                <a:srgbClr val="FFFFFF"/>
              </a:solidFill>
              <a:ln w="12700">
                <a:noFill/>
                <a:miter lim="400000"/>
              </a:ln>
            </p:spPr>
            <p:txBody>
              <a:bodyPr anchor="ctr"/>
              <a:lstStyle/>
              <a:p>
                <a:pPr algn="ctr"/>
                <a:endParaRPr>
                  <a:solidFill>
                    <a:schemeClr val="bg1"/>
                  </a:solidFill>
                  <a:cs typeface="+mn-ea"/>
                  <a:sym typeface="+mn-lt"/>
                </a:endParaRPr>
              </a:p>
            </p:txBody>
          </p:sp>
        </p:grpSp>
        <p:sp>
          <p:nvSpPr>
            <p:cNvPr id="13" name="Rectangle 18"/>
            <p:cNvSpPr/>
            <p:nvPr/>
          </p:nvSpPr>
          <p:spPr>
            <a:xfrm>
              <a:off x="6224644" y="5318997"/>
              <a:ext cx="1355209" cy="339825"/>
            </a:xfrm>
            <a:prstGeom prst="rect">
              <a:avLst/>
            </a:prstGeom>
            <a:solidFill>
              <a:srgbClr val="B10B1F"/>
            </a:solidFill>
            <a:ln w="12700">
              <a:noFill/>
              <a:miter lim="400000"/>
            </a:ln>
          </p:spPr>
          <p:txBody>
            <a:bodyPr wrap="none" lIns="25400" tIns="25400" rIns="25400" bIns="25400" anchor="ctr" anchorCtr="1">
              <a:normAutofit/>
            </a:bodyPr>
            <a:lstStyle/>
            <a:p>
              <a:pPr lvl="0" algn="ctr"/>
              <a:endParaRPr lang="zh-CN" altLang="en-US" sz="1200" dirty="0">
                <a:solidFill>
                  <a:schemeClr val="bg1"/>
                </a:solidFill>
                <a:cs typeface="+mn-ea"/>
                <a:sym typeface="+mn-lt"/>
              </a:endParaRPr>
            </a:p>
          </p:txBody>
        </p:sp>
        <p:grpSp>
          <p:nvGrpSpPr>
            <p:cNvPr id="14" name="Group 19"/>
            <p:cNvGrpSpPr/>
            <p:nvPr/>
          </p:nvGrpSpPr>
          <p:grpSpPr>
            <a:xfrm>
              <a:off x="1748417" y="4436405"/>
              <a:ext cx="625024" cy="625024"/>
              <a:chOff x="2320887" y="4464172"/>
              <a:chExt cx="542724" cy="542724"/>
            </a:xfrm>
          </p:grpSpPr>
          <p:sp>
            <p:nvSpPr>
              <p:cNvPr id="27" name="Freeform: Shape 20"/>
              <p:cNvSpPr/>
              <p:nvPr/>
            </p:nvSpPr>
            <p:spPr>
              <a:xfrm>
                <a:off x="2320887" y="4464172"/>
                <a:ext cx="542724" cy="5427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19191"/>
              </a:solidFill>
              <a:ln w="12700">
                <a:noFill/>
                <a:miter lim="400000"/>
              </a:ln>
            </p:spPr>
            <p:txBody>
              <a:bodyPr anchor="ctr"/>
              <a:lstStyle/>
              <a:p>
                <a:pPr algn="ctr"/>
                <a:endParaRPr>
                  <a:solidFill>
                    <a:schemeClr val="bg1"/>
                  </a:solidFill>
                  <a:cs typeface="+mn-ea"/>
                  <a:sym typeface="+mn-lt"/>
                </a:endParaRPr>
              </a:p>
            </p:txBody>
          </p:sp>
          <p:sp>
            <p:nvSpPr>
              <p:cNvPr id="28" name="Freeform: Shape 21"/>
              <p:cNvSpPr/>
              <p:nvPr/>
            </p:nvSpPr>
            <p:spPr>
              <a:xfrm>
                <a:off x="2475534" y="4604112"/>
                <a:ext cx="233430" cy="248997"/>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chemeClr val="bg1"/>
              </a:solidFill>
              <a:ln w="12700">
                <a:noFill/>
                <a:miter lim="400000"/>
              </a:ln>
            </p:spPr>
            <p:txBody>
              <a:bodyPr anchor="ctr"/>
              <a:lstStyle/>
              <a:p>
                <a:pPr algn="ctr"/>
                <a:endParaRPr>
                  <a:solidFill>
                    <a:schemeClr val="bg1"/>
                  </a:solidFill>
                  <a:cs typeface="+mn-ea"/>
                  <a:sym typeface="+mn-lt"/>
                </a:endParaRPr>
              </a:p>
            </p:txBody>
          </p:sp>
        </p:grpSp>
        <p:sp>
          <p:nvSpPr>
            <p:cNvPr id="15" name="Rectangle 22"/>
            <p:cNvSpPr/>
            <p:nvPr/>
          </p:nvSpPr>
          <p:spPr>
            <a:xfrm>
              <a:off x="7839056" y="5318997"/>
              <a:ext cx="1355209" cy="339825"/>
            </a:xfrm>
            <a:prstGeom prst="rect">
              <a:avLst/>
            </a:prstGeom>
            <a:solidFill>
              <a:srgbClr val="919191"/>
            </a:solidFill>
            <a:ln w="12700">
              <a:noFill/>
              <a:miter lim="400000"/>
            </a:ln>
          </p:spPr>
          <p:txBody>
            <a:bodyPr wrap="none" lIns="25400" tIns="25400" rIns="25400" bIns="25400" anchor="ctr" anchorCtr="1">
              <a:normAutofit/>
            </a:bodyPr>
            <a:lstStyle/>
            <a:p>
              <a:pPr lvl="0" algn="ctr"/>
              <a:endParaRPr lang="zh-CN" altLang="en-US" sz="1200" dirty="0">
                <a:solidFill>
                  <a:schemeClr val="bg1"/>
                </a:solidFill>
                <a:cs typeface="+mn-ea"/>
                <a:sym typeface="+mn-lt"/>
              </a:endParaRPr>
            </a:p>
          </p:txBody>
        </p:sp>
        <p:grpSp>
          <p:nvGrpSpPr>
            <p:cNvPr id="16" name="Group 23"/>
            <p:cNvGrpSpPr/>
            <p:nvPr/>
          </p:nvGrpSpPr>
          <p:grpSpPr>
            <a:xfrm>
              <a:off x="9811588" y="4436405"/>
              <a:ext cx="625024" cy="625024"/>
              <a:chOff x="9322335" y="4464172"/>
              <a:chExt cx="542724" cy="542724"/>
            </a:xfrm>
          </p:grpSpPr>
          <p:sp>
            <p:nvSpPr>
              <p:cNvPr id="25" name="Freeform: Shape 24"/>
              <p:cNvSpPr/>
              <p:nvPr/>
            </p:nvSpPr>
            <p:spPr>
              <a:xfrm>
                <a:off x="9322335" y="4464172"/>
                <a:ext cx="542724" cy="5427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10B1F"/>
              </a:solidFill>
              <a:ln w="12700">
                <a:noFill/>
                <a:miter lim="400000"/>
              </a:ln>
            </p:spPr>
            <p:txBody>
              <a:bodyPr anchor="ctr"/>
              <a:lstStyle/>
              <a:p>
                <a:pPr algn="ctr"/>
                <a:endParaRPr>
                  <a:solidFill>
                    <a:schemeClr val="bg1"/>
                  </a:solidFill>
                  <a:cs typeface="+mn-ea"/>
                  <a:sym typeface="+mn-lt"/>
                </a:endParaRPr>
              </a:p>
            </p:txBody>
          </p:sp>
          <p:sp>
            <p:nvSpPr>
              <p:cNvPr id="26" name="Freeform: Shape 25"/>
              <p:cNvSpPr/>
              <p:nvPr/>
            </p:nvSpPr>
            <p:spPr>
              <a:xfrm>
                <a:off x="9510609" y="4604010"/>
                <a:ext cx="166177" cy="2492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9464" y="0"/>
                      <a:pt x="8150" y="146"/>
                      <a:pt x="6863" y="450"/>
                    </a:cubicBezTo>
                    <a:cubicBezTo>
                      <a:pt x="5576" y="755"/>
                      <a:pt x="4422" y="1177"/>
                      <a:pt x="3403" y="1706"/>
                    </a:cubicBezTo>
                    <a:cubicBezTo>
                      <a:pt x="2383" y="2236"/>
                      <a:pt x="1554" y="2892"/>
                      <a:pt x="928" y="3694"/>
                    </a:cubicBezTo>
                    <a:cubicBezTo>
                      <a:pt x="302" y="4496"/>
                      <a:pt x="0" y="5372"/>
                      <a:pt x="0" y="6300"/>
                    </a:cubicBezTo>
                    <a:cubicBezTo>
                      <a:pt x="0" y="7753"/>
                      <a:pt x="717" y="9009"/>
                      <a:pt x="2166" y="10069"/>
                    </a:cubicBezTo>
                    <a:cubicBezTo>
                      <a:pt x="2798" y="10528"/>
                      <a:pt x="3326" y="10932"/>
                      <a:pt x="3741" y="11288"/>
                    </a:cubicBezTo>
                    <a:cubicBezTo>
                      <a:pt x="4155" y="11644"/>
                      <a:pt x="4556" y="12098"/>
                      <a:pt x="4978" y="12638"/>
                    </a:cubicBezTo>
                    <a:cubicBezTo>
                      <a:pt x="5399" y="13176"/>
                      <a:pt x="5654" y="13668"/>
                      <a:pt x="5709" y="14138"/>
                    </a:cubicBezTo>
                    <a:cubicBezTo>
                      <a:pt x="5048" y="14400"/>
                      <a:pt x="4725" y="14794"/>
                      <a:pt x="4725" y="15300"/>
                    </a:cubicBezTo>
                    <a:cubicBezTo>
                      <a:pt x="4725" y="15647"/>
                      <a:pt x="4880" y="15947"/>
                      <a:pt x="5231" y="16200"/>
                    </a:cubicBezTo>
                    <a:cubicBezTo>
                      <a:pt x="4880" y="16453"/>
                      <a:pt x="4725" y="16753"/>
                      <a:pt x="4725" y="17100"/>
                    </a:cubicBezTo>
                    <a:cubicBezTo>
                      <a:pt x="4725" y="17588"/>
                      <a:pt x="5020" y="17972"/>
                      <a:pt x="5653" y="18244"/>
                    </a:cubicBezTo>
                    <a:cubicBezTo>
                      <a:pt x="5470" y="18459"/>
                      <a:pt x="5400" y="18675"/>
                      <a:pt x="5400" y="18900"/>
                    </a:cubicBezTo>
                    <a:cubicBezTo>
                      <a:pt x="5400" y="19331"/>
                      <a:pt x="5605" y="19660"/>
                      <a:pt x="6047" y="19894"/>
                    </a:cubicBezTo>
                    <a:cubicBezTo>
                      <a:pt x="6489" y="20128"/>
                      <a:pt x="7032" y="20250"/>
                      <a:pt x="7678" y="20250"/>
                    </a:cubicBezTo>
                    <a:cubicBezTo>
                      <a:pt x="7960" y="20662"/>
                      <a:pt x="8382" y="20981"/>
                      <a:pt x="8944" y="21225"/>
                    </a:cubicBezTo>
                    <a:cubicBezTo>
                      <a:pt x="9506" y="21469"/>
                      <a:pt x="10139" y="21600"/>
                      <a:pt x="10800" y="21600"/>
                    </a:cubicBezTo>
                    <a:cubicBezTo>
                      <a:pt x="11461" y="21600"/>
                      <a:pt x="12065" y="21469"/>
                      <a:pt x="12628" y="21225"/>
                    </a:cubicBezTo>
                    <a:cubicBezTo>
                      <a:pt x="13191" y="20981"/>
                      <a:pt x="13613" y="20662"/>
                      <a:pt x="13894" y="20250"/>
                    </a:cubicBezTo>
                    <a:cubicBezTo>
                      <a:pt x="14541" y="20250"/>
                      <a:pt x="15083" y="20128"/>
                      <a:pt x="15525" y="19894"/>
                    </a:cubicBezTo>
                    <a:cubicBezTo>
                      <a:pt x="15967" y="19660"/>
                      <a:pt x="16200" y="19331"/>
                      <a:pt x="16200" y="18900"/>
                    </a:cubicBezTo>
                    <a:cubicBezTo>
                      <a:pt x="16200" y="18675"/>
                      <a:pt x="16102" y="18459"/>
                      <a:pt x="15919" y="18244"/>
                    </a:cubicBezTo>
                    <a:cubicBezTo>
                      <a:pt x="16552" y="17972"/>
                      <a:pt x="16875" y="17588"/>
                      <a:pt x="16875" y="17100"/>
                    </a:cubicBezTo>
                    <a:cubicBezTo>
                      <a:pt x="16875" y="16753"/>
                      <a:pt x="16692" y="16453"/>
                      <a:pt x="16341" y="16200"/>
                    </a:cubicBezTo>
                    <a:cubicBezTo>
                      <a:pt x="16692" y="15947"/>
                      <a:pt x="16875" y="15647"/>
                      <a:pt x="16875" y="15300"/>
                    </a:cubicBezTo>
                    <a:cubicBezTo>
                      <a:pt x="16875" y="14793"/>
                      <a:pt x="16524" y="14400"/>
                      <a:pt x="15863" y="14138"/>
                    </a:cubicBezTo>
                    <a:cubicBezTo>
                      <a:pt x="15919" y="13668"/>
                      <a:pt x="16173" y="13176"/>
                      <a:pt x="16594" y="12638"/>
                    </a:cubicBezTo>
                    <a:cubicBezTo>
                      <a:pt x="17016" y="12098"/>
                      <a:pt x="17417" y="11644"/>
                      <a:pt x="17831" y="11288"/>
                    </a:cubicBezTo>
                    <a:cubicBezTo>
                      <a:pt x="18247" y="10932"/>
                      <a:pt x="18774" y="10528"/>
                      <a:pt x="19406" y="10069"/>
                    </a:cubicBezTo>
                    <a:cubicBezTo>
                      <a:pt x="20855" y="9009"/>
                      <a:pt x="21600" y="7753"/>
                      <a:pt x="21600" y="6300"/>
                    </a:cubicBezTo>
                    <a:cubicBezTo>
                      <a:pt x="21600" y="5372"/>
                      <a:pt x="21271" y="4496"/>
                      <a:pt x="20644" y="3694"/>
                    </a:cubicBezTo>
                    <a:cubicBezTo>
                      <a:pt x="20018" y="2893"/>
                      <a:pt x="19188" y="2236"/>
                      <a:pt x="18169" y="1706"/>
                    </a:cubicBezTo>
                    <a:cubicBezTo>
                      <a:pt x="17149" y="1177"/>
                      <a:pt x="15996" y="755"/>
                      <a:pt x="14709" y="450"/>
                    </a:cubicBezTo>
                    <a:cubicBezTo>
                      <a:pt x="13422" y="146"/>
                      <a:pt x="12136" y="0"/>
                      <a:pt x="10800" y="0"/>
                    </a:cubicBezTo>
                    <a:close/>
                    <a:moveTo>
                      <a:pt x="10800" y="1800"/>
                    </a:moveTo>
                    <a:cubicBezTo>
                      <a:pt x="11771" y="1800"/>
                      <a:pt x="12719" y="1907"/>
                      <a:pt x="13669" y="2119"/>
                    </a:cubicBezTo>
                    <a:cubicBezTo>
                      <a:pt x="14617" y="2329"/>
                      <a:pt x="15475" y="2611"/>
                      <a:pt x="16256" y="2981"/>
                    </a:cubicBezTo>
                    <a:cubicBezTo>
                      <a:pt x="17036" y="3352"/>
                      <a:pt x="17683" y="3825"/>
                      <a:pt x="18169" y="4406"/>
                    </a:cubicBezTo>
                    <a:cubicBezTo>
                      <a:pt x="18653" y="4988"/>
                      <a:pt x="18900" y="5625"/>
                      <a:pt x="18900" y="6300"/>
                    </a:cubicBezTo>
                    <a:cubicBezTo>
                      <a:pt x="18900" y="7246"/>
                      <a:pt x="18421" y="8091"/>
                      <a:pt x="17466" y="8831"/>
                    </a:cubicBezTo>
                    <a:cubicBezTo>
                      <a:pt x="17324" y="8935"/>
                      <a:pt x="17107" y="9094"/>
                      <a:pt x="16819" y="9300"/>
                    </a:cubicBezTo>
                    <a:cubicBezTo>
                      <a:pt x="16531" y="9507"/>
                      <a:pt x="16312" y="9647"/>
                      <a:pt x="16172" y="9750"/>
                    </a:cubicBezTo>
                    <a:cubicBezTo>
                      <a:pt x="14372" y="11184"/>
                      <a:pt x="13374" y="12591"/>
                      <a:pt x="13191" y="13950"/>
                    </a:cubicBezTo>
                    <a:lnTo>
                      <a:pt x="8381" y="13950"/>
                    </a:lnTo>
                    <a:cubicBezTo>
                      <a:pt x="8198" y="12591"/>
                      <a:pt x="7200" y="11185"/>
                      <a:pt x="5400" y="9750"/>
                    </a:cubicBezTo>
                    <a:cubicBezTo>
                      <a:pt x="5260" y="9647"/>
                      <a:pt x="5041" y="9507"/>
                      <a:pt x="4753" y="9300"/>
                    </a:cubicBezTo>
                    <a:cubicBezTo>
                      <a:pt x="4465" y="9094"/>
                      <a:pt x="4275" y="8935"/>
                      <a:pt x="4134" y="8831"/>
                    </a:cubicBezTo>
                    <a:cubicBezTo>
                      <a:pt x="3179" y="8091"/>
                      <a:pt x="2700" y="7247"/>
                      <a:pt x="2700" y="6300"/>
                    </a:cubicBezTo>
                    <a:cubicBezTo>
                      <a:pt x="2700" y="5625"/>
                      <a:pt x="2919" y="4988"/>
                      <a:pt x="3403" y="4406"/>
                    </a:cubicBezTo>
                    <a:cubicBezTo>
                      <a:pt x="3889" y="3825"/>
                      <a:pt x="4536" y="3352"/>
                      <a:pt x="5316" y="2981"/>
                    </a:cubicBezTo>
                    <a:cubicBezTo>
                      <a:pt x="6096" y="2611"/>
                      <a:pt x="6954" y="2329"/>
                      <a:pt x="7903" y="2119"/>
                    </a:cubicBezTo>
                    <a:cubicBezTo>
                      <a:pt x="8853" y="1907"/>
                      <a:pt x="9829" y="1800"/>
                      <a:pt x="10800" y="1800"/>
                    </a:cubicBezTo>
                    <a:close/>
                    <a:moveTo>
                      <a:pt x="10688" y="3881"/>
                    </a:moveTo>
                    <a:cubicBezTo>
                      <a:pt x="10506" y="3881"/>
                      <a:pt x="10343" y="3923"/>
                      <a:pt x="10209" y="4013"/>
                    </a:cubicBezTo>
                    <a:cubicBezTo>
                      <a:pt x="10075" y="4102"/>
                      <a:pt x="10013" y="4210"/>
                      <a:pt x="10013" y="4331"/>
                    </a:cubicBezTo>
                    <a:cubicBezTo>
                      <a:pt x="10013" y="4453"/>
                      <a:pt x="10075" y="4561"/>
                      <a:pt x="10209" y="4650"/>
                    </a:cubicBezTo>
                    <a:cubicBezTo>
                      <a:pt x="10343" y="4739"/>
                      <a:pt x="10506" y="4781"/>
                      <a:pt x="10688" y="4781"/>
                    </a:cubicBezTo>
                    <a:cubicBezTo>
                      <a:pt x="11420" y="4781"/>
                      <a:pt x="12178" y="4903"/>
                      <a:pt x="12938" y="5138"/>
                    </a:cubicBezTo>
                    <a:cubicBezTo>
                      <a:pt x="13697" y="5372"/>
                      <a:pt x="14063" y="5700"/>
                      <a:pt x="14063" y="6131"/>
                    </a:cubicBezTo>
                    <a:cubicBezTo>
                      <a:pt x="14063" y="6253"/>
                      <a:pt x="14126" y="6362"/>
                      <a:pt x="14259" y="6450"/>
                    </a:cubicBezTo>
                    <a:cubicBezTo>
                      <a:pt x="14393" y="6539"/>
                      <a:pt x="14554" y="6581"/>
                      <a:pt x="14738" y="6581"/>
                    </a:cubicBezTo>
                    <a:cubicBezTo>
                      <a:pt x="14920" y="6581"/>
                      <a:pt x="15082" y="6539"/>
                      <a:pt x="15216" y="6450"/>
                    </a:cubicBezTo>
                    <a:cubicBezTo>
                      <a:pt x="15350" y="6362"/>
                      <a:pt x="15413" y="6253"/>
                      <a:pt x="15413" y="6131"/>
                    </a:cubicBezTo>
                    <a:cubicBezTo>
                      <a:pt x="15413" y="5643"/>
                      <a:pt x="15152" y="5213"/>
                      <a:pt x="14625" y="4856"/>
                    </a:cubicBezTo>
                    <a:cubicBezTo>
                      <a:pt x="14098" y="4501"/>
                      <a:pt x="13494" y="4256"/>
                      <a:pt x="12797" y="4106"/>
                    </a:cubicBezTo>
                    <a:cubicBezTo>
                      <a:pt x="12102" y="3957"/>
                      <a:pt x="11391" y="3881"/>
                      <a:pt x="10688" y="3881"/>
                    </a:cubicBezTo>
                    <a:close/>
                  </a:path>
                </a:pathLst>
              </a:custGeom>
              <a:solidFill>
                <a:srgbClr val="FFFFFF"/>
              </a:solidFill>
              <a:ln w="12700">
                <a:noFill/>
                <a:miter lim="400000"/>
              </a:ln>
            </p:spPr>
            <p:txBody>
              <a:bodyPr anchor="ctr"/>
              <a:lstStyle/>
              <a:p>
                <a:pPr algn="ctr"/>
                <a:endParaRPr>
                  <a:solidFill>
                    <a:schemeClr val="bg1"/>
                  </a:solidFill>
                  <a:cs typeface="+mn-ea"/>
                  <a:sym typeface="+mn-lt"/>
                </a:endParaRPr>
              </a:p>
            </p:txBody>
          </p:sp>
        </p:grpSp>
        <p:sp>
          <p:nvSpPr>
            <p:cNvPr id="17" name="Rectangle 26"/>
            <p:cNvSpPr/>
            <p:nvPr/>
          </p:nvSpPr>
          <p:spPr>
            <a:xfrm>
              <a:off x="9453468" y="5318997"/>
              <a:ext cx="1355210" cy="339825"/>
            </a:xfrm>
            <a:prstGeom prst="rect">
              <a:avLst/>
            </a:prstGeom>
            <a:solidFill>
              <a:srgbClr val="B10B1F"/>
            </a:solidFill>
            <a:ln w="12700">
              <a:noFill/>
              <a:miter lim="400000"/>
            </a:ln>
          </p:spPr>
          <p:txBody>
            <a:bodyPr wrap="none" lIns="25400" tIns="25400" rIns="25400" bIns="25400" anchor="ctr" anchorCtr="1">
              <a:normAutofit/>
            </a:bodyPr>
            <a:lstStyle/>
            <a:p>
              <a:pPr lvl="0" algn="ctr"/>
              <a:endParaRPr lang="zh-CN" altLang="en-US" sz="1200" dirty="0">
                <a:solidFill>
                  <a:schemeClr val="bg1"/>
                </a:solidFill>
                <a:cs typeface="+mn-ea"/>
                <a:sym typeface="+mn-lt"/>
              </a:endParaRPr>
            </a:p>
          </p:txBody>
        </p:sp>
        <p:sp>
          <p:nvSpPr>
            <p:cNvPr id="20" name="Straight Connector 29"/>
            <p:cNvSpPr/>
            <p:nvPr/>
          </p:nvSpPr>
          <p:spPr>
            <a:xfrm>
              <a:off x="2555623" y="4740943"/>
              <a:ext cx="623107" cy="1"/>
            </a:xfrm>
            <a:prstGeom prst="line">
              <a:avLst/>
            </a:prstGeom>
            <a:ln w="3175">
              <a:solidFill>
                <a:srgbClr val="C8B08A"/>
              </a:solidFill>
              <a:miter lim="400000"/>
              <a:tailEnd type="triangle"/>
            </a:ln>
          </p:spPr>
          <p:txBody>
            <a:bodyPr anchor="ctr"/>
            <a:lstStyle/>
            <a:p>
              <a:pPr algn="ctr"/>
              <a:endParaRPr>
                <a:solidFill>
                  <a:schemeClr val="bg1"/>
                </a:solidFill>
                <a:cs typeface="+mn-ea"/>
                <a:sym typeface="+mn-lt"/>
              </a:endParaRPr>
            </a:p>
          </p:txBody>
        </p:sp>
        <p:sp>
          <p:nvSpPr>
            <p:cNvPr id="21" name="Straight Connector 30"/>
            <p:cNvSpPr/>
            <p:nvPr/>
          </p:nvSpPr>
          <p:spPr>
            <a:xfrm>
              <a:off x="4177063" y="4740943"/>
              <a:ext cx="623107" cy="1"/>
            </a:xfrm>
            <a:prstGeom prst="line">
              <a:avLst/>
            </a:prstGeom>
            <a:ln w="3175">
              <a:solidFill>
                <a:srgbClr val="C8B08A"/>
              </a:solidFill>
              <a:miter lim="400000"/>
              <a:tailEnd type="triangle"/>
            </a:ln>
          </p:spPr>
          <p:txBody>
            <a:bodyPr anchor="ctr"/>
            <a:lstStyle/>
            <a:p>
              <a:pPr algn="ctr"/>
              <a:endParaRPr>
                <a:solidFill>
                  <a:schemeClr val="bg1"/>
                </a:solidFill>
                <a:cs typeface="+mn-ea"/>
                <a:sym typeface="+mn-lt"/>
              </a:endParaRPr>
            </a:p>
          </p:txBody>
        </p:sp>
        <p:sp>
          <p:nvSpPr>
            <p:cNvPr id="22" name="Straight Connector 31"/>
            <p:cNvSpPr/>
            <p:nvPr/>
          </p:nvSpPr>
          <p:spPr>
            <a:xfrm>
              <a:off x="5782998" y="4740943"/>
              <a:ext cx="623107" cy="1"/>
            </a:xfrm>
            <a:prstGeom prst="line">
              <a:avLst/>
            </a:prstGeom>
            <a:ln w="3175">
              <a:solidFill>
                <a:srgbClr val="C8B08A"/>
              </a:solidFill>
              <a:miter lim="400000"/>
              <a:tailEnd type="triangle"/>
            </a:ln>
          </p:spPr>
          <p:txBody>
            <a:bodyPr anchor="ctr"/>
            <a:lstStyle/>
            <a:p>
              <a:pPr algn="ctr"/>
              <a:endParaRPr>
                <a:solidFill>
                  <a:schemeClr val="bg1"/>
                </a:solidFill>
                <a:cs typeface="+mn-ea"/>
                <a:sym typeface="+mn-lt"/>
              </a:endParaRPr>
            </a:p>
          </p:txBody>
        </p:sp>
        <p:sp>
          <p:nvSpPr>
            <p:cNvPr id="23" name="Straight Connector 32"/>
            <p:cNvSpPr/>
            <p:nvPr/>
          </p:nvSpPr>
          <p:spPr>
            <a:xfrm>
              <a:off x="7394902" y="4740943"/>
              <a:ext cx="623107" cy="1"/>
            </a:xfrm>
            <a:prstGeom prst="line">
              <a:avLst/>
            </a:prstGeom>
            <a:ln w="3175">
              <a:solidFill>
                <a:srgbClr val="C8B08A"/>
              </a:solidFill>
              <a:miter lim="400000"/>
              <a:tailEnd type="triangle"/>
            </a:ln>
          </p:spPr>
          <p:txBody>
            <a:bodyPr anchor="ctr"/>
            <a:lstStyle/>
            <a:p>
              <a:pPr algn="ctr"/>
              <a:endParaRPr>
                <a:solidFill>
                  <a:schemeClr val="bg1"/>
                </a:solidFill>
                <a:cs typeface="+mn-ea"/>
                <a:sym typeface="+mn-lt"/>
              </a:endParaRPr>
            </a:p>
          </p:txBody>
        </p:sp>
        <p:sp>
          <p:nvSpPr>
            <p:cNvPr id="24" name="Straight Connector 33"/>
            <p:cNvSpPr/>
            <p:nvPr/>
          </p:nvSpPr>
          <p:spPr>
            <a:xfrm>
              <a:off x="8988343" y="4740943"/>
              <a:ext cx="623107" cy="1"/>
            </a:xfrm>
            <a:prstGeom prst="line">
              <a:avLst/>
            </a:prstGeom>
            <a:ln w="3175">
              <a:solidFill>
                <a:srgbClr val="C8B08A"/>
              </a:solidFill>
              <a:miter lim="400000"/>
              <a:tailEnd type="triangle"/>
            </a:ln>
          </p:spPr>
          <p:txBody>
            <a:bodyPr anchor="ctr"/>
            <a:lstStyle/>
            <a:p>
              <a:pPr algn="ctr"/>
              <a:endParaRPr>
                <a:solidFill>
                  <a:schemeClr val="bg1"/>
                </a:solidFill>
                <a:cs typeface="+mn-ea"/>
                <a:sym typeface="+mn-lt"/>
              </a:endParaRPr>
            </a:p>
          </p:txBody>
        </p:sp>
        <p:sp>
          <p:nvSpPr>
            <p:cNvPr id="46" name="矩形 45"/>
            <p:cNvSpPr/>
            <p:nvPr/>
          </p:nvSpPr>
          <p:spPr>
            <a:xfrm>
              <a:off x="1400085" y="5295910"/>
              <a:ext cx="1344640" cy="362792"/>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zh-CN" altLang="en-US" sz="1600" dirty="0" smtClean="0">
                  <a:solidFill>
                    <a:srgbClr val="141519"/>
                  </a:solidFill>
                  <a:cs typeface="+mn-ea"/>
                  <a:sym typeface="+mn-lt"/>
                </a:rPr>
                <a:t>文字</a:t>
              </a:r>
              <a:r>
                <a:rPr lang="zh-CN" altLang="en-US" sz="1600" dirty="0">
                  <a:solidFill>
                    <a:srgbClr val="141519"/>
                  </a:solidFill>
                  <a:cs typeface="+mn-ea"/>
                  <a:sym typeface="+mn-lt"/>
                </a:rPr>
                <a:t>添加</a:t>
              </a:r>
            </a:p>
          </p:txBody>
        </p:sp>
        <p:sp>
          <p:nvSpPr>
            <p:cNvPr id="47" name="矩形 46"/>
            <p:cNvSpPr/>
            <p:nvPr/>
          </p:nvSpPr>
          <p:spPr>
            <a:xfrm>
              <a:off x="3006388" y="5295910"/>
              <a:ext cx="1344640" cy="362792"/>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zh-CN" altLang="en-US" sz="1600" dirty="0" smtClean="0">
                  <a:solidFill>
                    <a:schemeClr val="bg1"/>
                  </a:solidFill>
                  <a:cs typeface="+mn-ea"/>
                  <a:sym typeface="+mn-lt"/>
                </a:rPr>
                <a:t>文字</a:t>
              </a:r>
              <a:r>
                <a:rPr lang="zh-CN" altLang="en-US" sz="1600" dirty="0">
                  <a:solidFill>
                    <a:schemeClr val="bg1"/>
                  </a:solidFill>
                  <a:cs typeface="+mn-ea"/>
                  <a:sym typeface="+mn-lt"/>
                </a:rPr>
                <a:t>添加</a:t>
              </a:r>
            </a:p>
          </p:txBody>
        </p:sp>
        <p:sp>
          <p:nvSpPr>
            <p:cNvPr id="48" name="矩形 47"/>
            <p:cNvSpPr/>
            <p:nvPr/>
          </p:nvSpPr>
          <p:spPr>
            <a:xfrm>
              <a:off x="4612691" y="5295910"/>
              <a:ext cx="1344640" cy="362792"/>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zh-CN" altLang="en-US" sz="1600" dirty="0" smtClean="0">
                  <a:solidFill>
                    <a:srgbClr val="141519"/>
                  </a:solidFill>
                  <a:cs typeface="+mn-ea"/>
                  <a:sym typeface="+mn-lt"/>
                </a:rPr>
                <a:t>文字</a:t>
              </a:r>
              <a:r>
                <a:rPr lang="zh-CN" altLang="en-US" sz="1600" dirty="0">
                  <a:solidFill>
                    <a:srgbClr val="141519"/>
                  </a:solidFill>
                  <a:cs typeface="+mn-ea"/>
                  <a:sym typeface="+mn-lt"/>
                </a:rPr>
                <a:t>添加</a:t>
              </a:r>
            </a:p>
          </p:txBody>
        </p:sp>
        <p:sp>
          <p:nvSpPr>
            <p:cNvPr id="49" name="矩形 48"/>
            <p:cNvSpPr/>
            <p:nvPr/>
          </p:nvSpPr>
          <p:spPr>
            <a:xfrm>
              <a:off x="6218994" y="5295910"/>
              <a:ext cx="1344640" cy="362792"/>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zh-CN" altLang="en-US" sz="1600" dirty="0" smtClean="0">
                  <a:solidFill>
                    <a:schemeClr val="bg1"/>
                  </a:solidFill>
                  <a:cs typeface="+mn-ea"/>
                  <a:sym typeface="+mn-lt"/>
                </a:rPr>
                <a:t>文字</a:t>
              </a:r>
              <a:r>
                <a:rPr lang="zh-CN" altLang="en-US" sz="1600" dirty="0">
                  <a:solidFill>
                    <a:schemeClr val="bg1"/>
                  </a:solidFill>
                  <a:cs typeface="+mn-ea"/>
                  <a:sym typeface="+mn-lt"/>
                </a:rPr>
                <a:t>添加</a:t>
              </a:r>
            </a:p>
          </p:txBody>
        </p:sp>
        <p:sp>
          <p:nvSpPr>
            <p:cNvPr id="50" name="矩形 49"/>
            <p:cNvSpPr/>
            <p:nvPr/>
          </p:nvSpPr>
          <p:spPr>
            <a:xfrm>
              <a:off x="7825297" y="5295910"/>
              <a:ext cx="1344640" cy="362792"/>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zh-CN" altLang="en-US" sz="1600" dirty="0" smtClean="0">
                  <a:solidFill>
                    <a:srgbClr val="141519"/>
                  </a:solidFill>
                  <a:cs typeface="+mn-ea"/>
                  <a:sym typeface="+mn-lt"/>
                </a:rPr>
                <a:t>文字</a:t>
              </a:r>
              <a:r>
                <a:rPr lang="zh-CN" altLang="en-US" sz="1600" dirty="0">
                  <a:solidFill>
                    <a:srgbClr val="141519"/>
                  </a:solidFill>
                  <a:cs typeface="+mn-ea"/>
                  <a:sym typeface="+mn-lt"/>
                </a:rPr>
                <a:t>添加</a:t>
              </a:r>
            </a:p>
          </p:txBody>
        </p:sp>
        <p:sp>
          <p:nvSpPr>
            <p:cNvPr id="51" name="矩形 50"/>
            <p:cNvSpPr/>
            <p:nvPr/>
          </p:nvSpPr>
          <p:spPr>
            <a:xfrm>
              <a:off x="9431600" y="5295910"/>
              <a:ext cx="1344640" cy="362792"/>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zh-CN" altLang="en-US" sz="1600" dirty="0" smtClean="0">
                  <a:solidFill>
                    <a:schemeClr val="bg1"/>
                  </a:solidFill>
                  <a:cs typeface="+mn-ea"/>
                  <a:sym typeface="+mn-lt"/>
                </a:rPr>
                <a:t>文字</a:t>
              </a:r>
              <a:r>
                <a:rPr lang="zh-CN" altLang="en-US" sz="1600" dirty="0">
                  <a:solidFill>
                    <a:schemeClr val="bg1"/>
                  </a:solidFill>
                  <a:cs typeface="+mn-ea"/>
                  <a:sym typeface="+mn-lt"/>
                </a:rPr>
                <a:t>添加</a:t>
              </a:r>
            </a:p>
          </p:txBody>
        </p:sp>
      </p:grpSp>
      <p:grpSp>
        <p:nvGrpSpPr>
          <p:cNvPr id="56" name="组合 55"/>
          <p:cNvGrpSpPr/>
          <p:nvPr/>
        </p:nvGrpSpPr>
        <p:grpSpPr>
          <a:xfrm>
            <a:off x="81785" y="126017"/>
            <a:ext cx="12110216" cy="766370"/>
            <a:chOff x="81785" y="126017"/>
            <a:chExt cx="12110216" cy="766370"/>
          </a:xfrm>
        </p:grpSpPr>
        <p:sp>
          <p:nvSpPr>
            <p:cNvPr id="57" name="矩形 56"/>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8" name="TextBox 6">
              <a:extLst>
                <a:ext uri="{FF2B5EF4-FFF2-40B4-BE49-F238E27FC236}">
                  <a16:creationId xmlns:a16="http://schemas.microsoft.com/office/drawing/2014/main" xmlns:p14="http://schemas.microsoft.com/office/powerpoint/2010/main" xmlns="" id="{8083E77C-E488-400A-8503-359C6655BD40}"/>
                </a:ext>
              </a:extLst>
            </p:cNvPr>
            <p:cNvSpPr txBox="1"/>
            <p:nvPr/>
          </p:nvSpPr>
          <p:spPr>
            <a:xfrm>
              <a:off x="2961529"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59" name="TextBox 7">
              <a:extLst>
                <a:ext uri="{FF2B5EF4-FFF2-40B4-BE49-F238E27FC236}">
                  <a16:creationId xmlns:a16="http://schemas.microsoft.com/office/drawing/2014/main" xmlns:p14="http://schemas.microsoft.com/office/powerpoint/2010/main" xmlns="" id="{BAF49D56-8FCD-4804-8411-594F1BC85F38}"/>
                </a:ext>
              </a:extLst>
            </p:cNvPr>
            <p:cNvSpPr txBox="1"/>
            <p:nvPr/>
          </p:nvSpPr>
          <p:spPr>
            <a:xfrm>
              <a:off x="1016260" y="286054"/>
              <a:ext cx="1988045"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子公司概述</a:t>
              </a:r>
              <a:endParaRPr lang="zh-CN" altLang="en-US" sz="2800" b="1" dirty="0">
                <a:solidFill>
                  <a:srgbClr val="141519"/>
                </a:solidFill>
                <a:cs typeface="+mn-ea"/>
                <a:sym typeface="+mn-lt"/>
              </a:endParaRPr>
            </a:p>
          </p:txBody>
        </p:sp>
        <p:grpSp>
          <p:nvGrpSpPr>
            <p:cNvPr id="60" name="组合 59"/>
            <p:cNvGrpSpPr/>
            <p:nvPr/>
          </p:nvGrpSpPr>
          <p:grpSpPr>
            <a:xfrm>
              <a:off x="81785" y="126017"/>
              <a:ext cx="771511" cy="766370"/>
              <a:chOff x="76127" y="101358"/>
              <a:chExt cx="771511" cy="766370"/>
            </a:xfrm>
          </p:grpSpPr>
          <p:sp>
            <p:nvSpPr>
              <p:cNvPr id="61"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2" name="文本框 61"/>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01</a:t>
                </a:r>
                <a:endParaRPr lang="zh-CN" altLang="en-US" sz="2400" b="1" dirty="0">
                  <a:solidFill>
                    <a:schemeClr val="bg1"/>
                  </a:solidFill>
                  <a:cs typeface="+mn-ea"/>
                  <a:sym typeface="+mn-lt"/>
                </a:endParaRPr>
              </a:p>
            </p:txBody>
          </p:sp>
        </p:grpSp>
      </p:grpSp>
      <p:sp>
        <p:nvSpPr>
          <p:cNvPr id="54" name="TextBox 53"/>
          <p:cNvSpPr txBox="1"/>
          <p:nvPr/>
        </p:nvSpPr>
        <p:spPr>
          <a:xfrm>
            <a:off x="2986651" y="6733931"/>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solidFill>
                <a:effectLst/>
                <a:uLnTx/>
                <a:uFillTx/>
              </a:rPr>
              <a:t>PPT</a:t>
            </a:r>
            <a:r>
              <a:rPr kumimoji="0" lang="zh-CN" altLang="en-US" sz="100" b="0" i="0" u="none" strike="noStrike" kern="0" cap="none" spc="0" normalizeH="0" baseline="0" noProof="0" dirty="0" smtClean="0">
                <a:ln>
                  <a:noFill/>
                </a:ln>
                <a:solidFill>
                  <a:schemeClr val="bg1"/>
                </a:solidFill>
                <a:effectLst/>
                <a:uLnTx/>
                <a:uFillTx/>
              </a:rPr>
              <a:t>下载 </a:t>
            </a:r>
            <a:r>
              <a:rPr kumimoji="0" lang="en-US" altLang="zh-CN" sz="100" b="0" i="0" u="none" strike="noStrike" kern="0" cap="none" spc="0" normalizeH="0" baseline="0" noProof="0" dirty="0" smtClean="0">
                <a:ln>
                  <a:noFill/>
                </a:ln>
                <a:solidFill>
                  <a:schemeClr val="bg1"/>
                </a:solidFill>
                <a:effectLst/>
                <a:uLnTx/>
                <a:uFillTx/>
              </a:rPr>
              <a:t>http://www.1ppt.com/xiazai/</a:t>
            </a:r>
          </a:p>
        </p:txBody>
      </p:sp>
    </p:spTree>
    <p:extLst>
      <p:ext uri="{BB962C8B-B14F-4D97-AF65-F5344CB8AC3E}">
        <p14:creationId xmlns:p14="http://schemas.microsoft.com/office/powerpoint/2010/main" val="3445338767"/>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p:cTn id="12" dur="500" fill="hold"/>
                                        <p:tgtEl>
                                          <p:spTgt spid="44"/>
                                        </p:tgtEl>
                                        <p:attrNameLst>
                                          <p:attrName>ppt_w</p:attrName>
                                        </p:attrNameLst>
                                      </p:cBhvr>
                                      <p:tavLst>
                                        <p:tav tm="0">
                                          <p:val>
                                            <p:fltVal val="0"/>
                                          </p:val>
                                        </p:tav>
                                        <p:tav tm="100000">
                                          <p:val>
                                            <p:strVal val="#ppt_w"/>
                                          </p:val>
                                        </p:tav>
                                      </p:tavLst>
                                    </p:anim>
                                    <p:anim calcmode="lin" valueType="num">
                                      <p:cBhvr>
                                        <p:cTn id="13" dur="500" fill="hold"/>
                                        <p:tgtEl>
                                          <p:spTgt spid="44"/>
                                        </p:tgtEl>
                                        <p:attrNameLst>
                                          <p:attrName>ppt_h</p:attrName>
                                        </p:attrNameLst>
                                      </p:cBhvr>
                                      <p:tavLst>
                                        <p:tav tm="0">
                                          <p:val>
                                            <p:fltVal val="0"/>
                                          </p:val>
                                        </p:tav>
                                        <p:tav tm="100000">
                                          <p:val>
                                            <p:strVal val="#ppt_h"/>
                                          </p:val>
                                        </p:tav>
                                      </p:tavLst>
                                    </p:anim>
                                    <p:animEffect transition="in" filter="fade">
                                      <p:cBhvr>
                                        <p:cTn id="14" dur="500"/>
                                        <p:tgtEl>
                                          <p:spTgt spid="4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childTnLst>
                          </p:cTn>
                        </p:par>
                        <p:par>
                          <p:cTn id="25" fill="hold">
                            <p:stCondLst>
                              <p:cond delay="500"/>
                            </p:stCondLst>
                            <p:childTnLst>
                              <p:par>
                                <p:cTn id="26" presetID="2" presetClass="entr" presetSubtype="4" fill="hold" grpId="0" nodeType="afterEffect">
                                  <p:stCondLst>
                                    <p:cond delay="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500" fill="hold"/>
                                        <p:tgtEl>
                                          <p:spTgt spid="45"/>
                                        </p:tgtEl>
                                        <p:attrNameLst>
                                          <p:attrName>ppt_x</p:attrName>
                                        </p:attrNameLst>
                                      </p:cBhvr>
                                      <p:tavLst>
                                        <p:tav tm="0">
                                          <p:val>
                                            <p:strVal val="#ppt_x"/>
                                          </p:val>
                                        </p:tav>
                                        <p:tav tm="100000">
                                          <p:val>
                                            <p:strVal val="#ppt_x"/>
                                          </p:val>
                                        </p:tav>
                                      </p:tavLst>
                                    </p:anim>
                                    <p:anim calcmode="lin" valueType="num">
                                      <p:cBhvr additive="base">
                                        <p:cTn id="29" dur="500" fill="hold"/>
                                        <p:tgtEl>
                                          <p:spTgt spid="45"/>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wipe(left)">
                                      <p:cBhvr>
                                        <p:cTn id="3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P spid="39" grpId="0"/>
      <p:bldP spid="44" grpId="0"/>
      <p:bldP spid="4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箭头3"/>
          <p:cNvSpPr>
            <a:spLocks noChangeArrowheads="1"/>
          </p:cNvSpPr>
          <p:nvPr/>
        </p:nvSpPr>
        <p:spPr bwMode="auto">
          <a:xfrm flipV="1">
            <a:off x="2043639" y="3685979"/>
            <a:ext cx="1091916" cy="1521488"/>
          </a:xfrm>
          <a:custGeom>
            <a:avLst/>
            <a:gdLst/>
            <a:ahLst/>
            <a:cxnLst>
              <a:cxn ang="0">
                <a:pos x="118" y="1044"/>
              </a:cxn>
              <a:cxn ang="0">
                <a:pos x="128" y="340"/>
              </a:cxn>
              <a:cxn ang="0">
                <a:pos x="264" y="210"/>
              </a:cxn>
              <a:cxn ang="0">
                <a:pos x="720" y="202"/>
              </a:cxn>
              <a:cxn ang="0">
                <a:pos x="720" y="320"/>
              </a:cxn>
              <a:cxn ang="0">
                <a:pos x="933" y="153"/>
              </a:cxn>
              <a:cxn ang="0">
                <a:pos x="712" y="0"/>
              </a:cxn>
              <a:cxn ang="0">
                <a:pos x="714" y="92"/>
              </a:cxn>
              <a:cxn ang="0">
                <a:pos x="234" y="94"/>
              </a:cxn>
              <a:cxn ang="0">
                <a:pos x="0" y="298"/>
              </a:cxn>
              <a:cxn ang="0">
                <a:pos x="0" y="1058"/>
              </a:cxn>
              <a:cxn ang="0">
                <a:pos x="118" y="1044"/>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A6A6A6"/>
          </a:solidFill>
          <a:ln w="9525">
            <a:noFill/>
            <a:round/>
            <a:headEnd/>
            <a:tailEnd/>
          </a:ln>
        </p:spPr>
        <p:txBody>
          <a:bodyPr wrap="none" lIns="82793" tIns="41396" rIns="82793" bIns="41396" anchor="ctr"/>
          <a:lstStyle/>
          <a:p>
            <a:pPr>
              <a:lnSpc>
                <a:spcPct val="130000"/>
              </a:lnSpc>
            </a:pPr>
            <a:endParaRPr lang="zh-CN" altLang="en-US" sz="1200" dirty="0">
              <a:solidFill>
                <a:srgbClr val="000000"/>
              </a:solidFill>
              <a:cs typeface="+mn-ea"/>
              <a:sym typeface="+mn-lt"/>
            </a:endParaRPr>
          </a:p>
        </p:txBody>
      </p:sp>
      <p:sp>
        <p:nvSpPr>
          <p:cNvPr id="28" name="箭头2"/>
          <p:cNvSpPr>
            <a:spLocks noChangeArrowheads="1"/>
          </p:cNvSpPr>
          <p:nvPr/>
        </p:nvSpPr>
        <p:spPr bwMode="auto">
          <a:xfrm rot="-5400000">
            <a:off x="2331435" y="3053261"/>
            <a:ext cx="325882" cy="1299295"/>
          </a:xfrm>
          <a:custGeom>
            <a:avLst/>
            <a:gdLst/>
            <a:ahLst/>
            <a:cxnLst>
              <a:cxn ang="0">
                <a:pos x="37" y="1"/>
              </a:cxn>
              <a:cxn ang="0">
                <a:pos x="45" y="472"/>
              </a:cxn>
              <a:cxn ang="0">
                <a:pos x="0" y="474"/>
              </a:cxn>
              <a:cxn ang="0">
                <a:pos x="72" y="604"/>
              </a:cxn>
              <a:cxn ang="0">
                <a:pos x="142" y="474"/>
              </a:cxn>
              <a:cxn ang="0">
                <a:pos x="100" y="474"/>
              </a:cxn>
              <a:cxn ang="0">
                <a:pos x="99" y="0"/>
              </a:cxn>
              <a:cxn ang="0">
                <a:pos x="37" y="1"/>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A6A6A6"/>
          </a:solidFill>
          <a:ln w="9525">
            <a:noFill/>
            <a:round/>
            <a:headEnd/>
            <a:tailEnd/>
          </a:ln>
        </p:spPr>
        <p:txBody>
          <a:bodyPr wrap="none" lIns="82793" tIns="41396" rIns="82793" bIns="41396" anchor="ctr"/>
          <a:lstStyle/>
          <a:p>
            <a:pPr>
              <a:lnSpc>
                <a:spcPct val="130000"/>
              </a:lnSpc>
            </a:pPr>
            <a:endParaRPr lang="zh-CN" altLang="en-US" sz="1200" dirty="0">
              <a:solidFill>
                <a:srgbClr val="000000"/>
              </a:solidFill>
              <a:cs typeface="+mn-ea"/>
              <a:sym typeface="+mn-lt"/>
            </a:endParaRPr>
          </a:p>
        </p:txBody>
      </p:sp>
      <p:sp>
        <p:nvSpPr>
          <p:cNvPr id="29" name="箭头1"/>
          <p:cNvSpPr>
            <a:spLocks noChangeArrowheads="1"/>
          </p:cNvSpPr>
          <p:nvPr/>
        </p:nvSpPr>
        <p:spPr bwMode="auto">
          <a:xfrm>
            <a:off x="2037290" y="2024829"/>
            <a:ext cx="1091916" cy="1762724"/>
          </a:xfrm>
          <a:custGeom>
            <a:avLst/>
            <a:gdLst/>
            <a:ahLst/>
            <a:cxnLst>
              <a:cxn ang="0">
                <a:pos x="118" y="1044"/>
              </a:cxn>
              <a:cxn ang="0">
                <a:pos x="128" y="340"/>
              </a:cxn>
              <a:cxn ang="0">
                <a:pos x="264" y="210"/>
              </a:cxn>
              <a:cxn ang="0">
                <a:pos x="720" y="202"/>
              </a:cxn>
              <a:cxn ang="0">
                <a:pos x="720" y="320"/>
              </a:cxn>
              <a:cxn ang="0">
                <a:pos x="933" y="153"/>
              </a:cxn>
              <a:cxn ang="0">
                <a:pos x="712" y="0"/>
              </a:cxn>
              <a:cxn ang="0">
                <a:pos x="714" y="92"/>
              </a:cxn>
              <a:cxn ang="0">
                <a:pos x="234" y="94"/>
              </a:cxn>
              <a:cxn ang="0">
                <a:pos x="0" y="298"/>
              </a:cxn>
              <a:cxn ang="0">
                <a:pos x="0" y="1058"/>
              </a:cxn>
              <a:cxn ang="0">
                <a:pos x="118" y="1044"/>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A6A6A6"/>
          </a:solidFill>
          <a:ln w="9525">
            <a:noFill/>
            <a:round/>
            <a:headEnd/>
            <a:tailEnd/>
          </a:ln>
          <a:effectLst>
            <a:outerShdw blurRad="254000" dist="63500" dir="2700000" algn="tl" rotWithShape="0">
              <a:prstClr val="black">
                <a:alpha val="30000"/>
              </a:prstClr>
            </a:outerShdw>
          </a:effectLst>
        </p:spPr>
        <p:txBody>
          <a:bodyPr wrap="none" lIns="82793" tIns="41396" rIns="82793" bIns="41396" anchor="ctr"/>
          <a:lstStyle/>
          <a:p>
            <a:pPr>
              <a:lnSpc>
                <a:spcPct val="130000"/>
              </a:lnSpc>
            </a:pPr>
            <a:endParaRPr lang="zh-CN" altLang="en-US" sz="1200" dirty="0">
              <a:solidFill>
                <a:srgbClr val="000000"/>
              </a:solidFill>
              <a:cs typeface="+mn-ea"/>
              <a:sym typeface="+mn-lt"/>
            </a:endParaRPr>
          </a:p>
        </p:txBody>
      </p:sp>
      <p:sp>
        <p:nvSpPr>
          <p:cNvPr id="30" name="文本1"/>
          <p:cNvSpPr>
            <a:spLocks noChangeArrowheads="1"/>
          </p:cNvSpPr>
          <p:nvPr/>
        </p:nvSpPr>
        <p:spPr bwMode="auto">
          <a:xfrm>
            <a:off x="4504683" y="1637579"/>
            <a:ext cx="5910312" cy="1195606"/>
          </a:xfrm>
          <a:prstGeom prst="roundRect">
            <a:avLst>
              <a:gd name="adj" fmla="val 11505"/>
            </a:avLst>
          </a:prstGeom>
          <a:noFill/>
          <a:ln w="15875">
            <a:solidFill>
              <a:schemeClr val="bg1">
                <a:lumMod val="75000"/>
              </a:schemeClr>
            </a:solidFill>
            <a:round/>
            <a:headEnd/>
            <a:tailEnd/>
          </a:ln>
        </p:spPr>
        <p:txBody>
          <a:bodyPr lIns="82793" tIns="41396" rIns="82793" bIns="41396" anchor="ctr"/>
          <a:lstStyle/>
          <a:p>
            <a:pPr>
              <a:lnSpc>
                <a:spcPct val="130000"/>
              </a:lnSpc>
            </a:pPr>
            <a:r>
              <a:rPr lang="zh-CN" altLang="en-US" sz="1000" dirty="0">
                <a:solidFill>
                  <a:schemeClr val="bg1">
                    <a:lumMod val="50000"/>
                  </a:schemeClr>
                </a:solidFill>
                <a:cs typeface="+mn-ea"/>
                <a:sym typeface="+mn-lt"/>
              </a:rPr>
              <a:t>您的内容打在这里，或者通过复制您的文本后，在此框中选择粘贴，并选择只保留文字。打在这里，或者通过复制您的文本后您的内容打在这里，或者通过复制您的文本后，在此框中选择粘贴，并选择只保留文字。打在这里，或者通过复制您的文本后</a:t>
            </a:r>
            <a:endParaRPr lang="zh-CN" altLang="zh-CN" sz="1000" dirty="0">
              <a:solidFill>
                <a:schemeClr val="bg1">
                  <a:lumMod val="50000"/>
                </a:schemeClr>
              </a:solidFill>
              <a:cs typeface="+mn-ea"/>
              <a:sym typeface="+mn-lt"/>
            </a:endParaRPr>
          </a:p>
        </p:txBody>
      </p:sp>
      <p:sp>
        <p:nvSpPr>
          <p:cNvPr id="31" name="标题1"/>
          <p:cNvSpPr>
            <a:spLocks noChangeArrowheads="1"/>
          </p:cNvSpPr>
          <p:nvPr/>
        </p:nvSpPr>
        <p:spPr bwMode="auto">
          <a:xfrm>
            <a:off x="3262523" y="1631230"/>
            <a:ext cx="1242160" cy="1201954"/>
          </a:xfrm>
          <a:prstGeom prst="roundRect">
            <a:avLst>
              <a:gd name="adj" fmla="val 11921"/>
            </a:avLst>
          </a:prstGeom>
          <a:solidFill>
            <a:srgbClr val="919191"/>
          </a:solidFill>
          <a:ln w="25400">
            <a:noFill/>
            <a:round/>
            <a:headEnd/>
            <a:tailEnd/>
          </a:ln>
          <a:effectLst>
            <a:outerShdw blurRad="254000" dist="63500" dir="2700000" algn="tl" rotWithShape="0">
              <a:prstClr val="black">
                <a:alpha val="30000"/>
              </a:prstClr>
            </a:outerShdw>
          </a:effectLst>
        </p:spPr>
        <p:txBody>
          <a:bodyPr lIns="82793" tIns="41396" rIns="82793" bIns="41396" anchor="ctr"/>
          <a:lstStyle/>
          <a:p>
            <a:pPr algn="ctr">
              <a:lnSpc>
                <a:spcPct val="130000"/>
              </a:lnSpc>
            </a:pPr>
            <a:r>
              <a:rPr lang="zh-CN" altLang="en-US" sz="1600" b="1" dirty="0" smtClean="0">
                <a:solidFill>
                  <a:schemeClr val="bg1"/>
                </a:solidFill>
                <a:cs typeface="+mn-ea"/>
                <a:sym typeface="+mn-lt"/>
              </a:rPr>
              <a:t>北京项目</a:t>
            </a:r>
            <a:endParaRPr lang="zh-CN" altLang="zh-CN" sz="1600" b="1" dirty="0">
              <a:solidFill>
                <a:schemeClr val="bg1"/>
              </a:solidFill>
              <a:cs typeface="+mn-ea"/>
              <a:sym typeface="+mn-lt"/>
            </a:endParaRPr>
          </a:p>
        </p:txBody>
      </p:sp>
      <p:sp>
        <p:nvSpPr>
          <p:cNvPr id="32" name="文本2"/>
          <p:cNvSpPr>
            <a:spLocks noChangeArrowheads="1"/>
          </p:cNvSpPr>
          <p:nvPr/>
        </p:nvSpPr>
        <p:spPr bwMode="auto">
          <a:xfrm>
            <a:off x="4504683" y="3089232"/>
            <a:ext cx="5910312" cy="1193489"/>
          </a:xfrm>
          <a:prstGeom prst="roundRect">
            <a:avLst>
              <a:gd name="adj" fmla="val 11505"/>
            </a:avLst>
          </a:prstGeom>
          <a:noFill/>
          <a:ln w="15875">
            <a:solidFill>
              <a:schemeClr val="bg1">
                <a:lumMod val="75000"/>
              </a:schemeClr>
            </a:solidFill>
            <a:round/>
            <a:headEnd/>
            <a:tailEnd/>
          </a:ln>
        </p:spPr>
        <p:txBody>
          <a:bodyPr lIns="82793" tIns="41396" rIns="82793" bIns="41396" anchor="ctr"/>
          <a:lstStyle/>
          <a:p>
            <a:pPr>
              <a:lnSpc>
                <a:spcPct val="130000"/>
              </a:lnSpc>
            </a:pPr>
            <a:r>
              <a:rPr lang="zh-CN" altLang="en-US" sz="1000" dirty="0">
                <a:solidFill>
                  <a:schemeClr val="bg1">
                    <a:lumMod val="50000"/>
                  </a:schemeClr>
                </a:solidFill>
                <a:cs typeface="+mn-ea"/>
                <a:sym typeface="+mn-lt"/>
              </a:rPr>
              <a:t>您的内容打在这里，或者通过复制您的文本后，在此框中选择粘贴，并选择只保留文字。打在这里，或者通过复制您的文本后您的内容打在这里，或者通过复制您的文本后，在此框中选择粘贴，并选择只保留文字。打在这里，或者通过复制您的文本后</a:t>
            </a:r>
            <a:endParaRPr lang="zh-CN" altLang="zh-CN" sz="1000" dirty="0">
              <a:solidFill>
                <a:schemeClr val="bg1">
                  <a:lumMod val="50000"/>
                </a:schemeClr>
              </a:solidFill>
              <a:cs typeface="+mn-ea"/>
              <a:sym typeface="+mn-lt"/>
            </a:endParaRPr>
          </a:p>
        </p:txBody>
      </p:sp>
      <p:sp>
        <p:nvSpPr>
          <p:cNvPr id="33" name="标题2"/>
          <p:cNvSpPr>
            <a:spLocks noChangeArrowheads="1"/>
          </p:cNvSpPr>
          <p:nvPr/>
        </p:nvSpPr>
        <p:spPr bwMode="auto">
          <a:xfrm>
            <a:off x="3262523" y="3089232"/>
            <a:ext cx="1242160" cy="1193489"/>
          </a:xfrm>
          <a:prstGeom prst="roundRect">
            <a:avLst>
              <a:gd name="adj" fmla="val 11921"/>
            </a:avLst>
          </a:prstGeom>
          <a:solidFill>
            <a:srgbClr val="B10B1F"/>
          </a:solidFill>
          <a:ln w="25400">
            <a:noFill/>
            <a:round/>
            <a:headEnd/>
            <a:tailEnd/>
          </a:ln>
          <a:effectLst>
            <a:outerShdw blurRad="254000" dist="63500" dir="2700000" algn="tl" rotWithShape="0">
              <a:prstClr val="black">
                <a:alpha val="30000"/>
              </a:prstClr>
            </a:outerShdw>
          </a:effectLst>
        </p:spPr>
        <p:txBody>
          <a:bodyPr lIns="82793" tIns="41396" rIns="82793" bIns="41396" anchor="ctr"/>
          <a:lstStyle/>
          <a:p>
            <a:pPr algn="ctr">
              <a:lnSpc>
                <a:spcPct val="130000"/>
              </a:lnSpc>
            </a:pPr>
            <a:r>
              <a:rPr lang="zh-CN" altLang="en-US" sz="1600" b="1" dirty="0" smtClean="0">
                <a:solidFill>
                  <a:schemeClr val="bg1"/>
                </a:solidFill>
                <a:cs typeface="+mn-ea"/>
                <a:sym typeface="+mn-lt"/>
              </a:rPr>
              <a:t>上海项目</a:t>
            </a:r>
            <a:endParaRPr lang="zh-CN" altLang="zh-CN" sz="1600" b="1" dirty="0">
              <a:solidFill>
                <a:schemeClr val="bg1"/>
              </a:solidFill>
              <a:cs typeface="+mn-ea"/>
              <a:sym typeface="+mn-lt"/>
            </a:endParaRPr>
          </a:p>
        </p:txBody>
      </p:sp>
      <p:sp>
        <p:nvSpPr>
          <p:cNvPr id="34" name="文本3"/>
          <p:cNvSpPr>
            <a:spLocks noChangeArrowheads="1"/>
          </p:cNvSpPr>
          <p:nvPr/>
        </p:nvSpPr>
        <p:spPr bwMode="auto">
          <a:xfrm>
            <a:off x="4504683" y="4530308"/>
            <a:ext cx="5910312" cy="1180793"/>
          </a:xfrm>
          <a:prstGeom prst="roundRect">
            <a:avLst>
              <a:gd name="adj" fmla="val 11505"/>
            </a:avLst>
          </a:prstGeom>
          <a:noFill/>
          <a:ln w="15875">
            <a:solidFill>
              <a:schemeClr val="bg1">
                <a:lumMod val="75000"/>
              </a:schemeClr>
            </a:solidFill>
            <a:round/>
            <a:headEnd/>
            <a:tailEnd/>
          </a:ln>
        </p:spPr>
        <p:txBody>
          <a:bodyPr lIns="82793" tIns="41396" rIns="82793" bIns="41396" anchor="ctr"/>
          <a:lstStyle/>
          <a:p>
            <a:pPr>
              <a:lnSpc>
                <a:spcPct val="130000"/>
              </a:lnSpc>
            </a:pPr>
            <a:r>
              <a:rPr lang="zh-CN" altLang="en-US" sz="1000" dirty="0">
                <a:solidFill>
                  <a:schemeClr val="bg1">
                    <a:lumMod val="50000"/>
                  </a:schemeClr>
                </a:solidFill>
                <a:cs typeface="+mn-ea"/>
                <a:sym typeface="+mn-lt"/>
              </a:rPr>
              <a:t>您的内容打在这里，或者通过复制您的文本后，在此框中选择粘贴，并选择只保留文字。打在这里，或者通过复制您的文本后您的内容打在这里，或者通过复制您的文本后，在此框中选择粘贴，并选择只保留文字。打在这里，或者通过复制您的文本后</a:t>
            </a:r>
            <a:endParaRPr lang="zh-CN" altLang="zh-CN" sz="1000" dirty="0">
              <a:solidFill>
                <a:schemeClr val="bg1">
                  <a:lumMod val="50000"/>
                </a:schemeClr>
              </a:solidFill>
              <a:cs typeface="+mn-ea"/>
              <a:sym typeface="+mn-lt"/>
            </a:endParaRPr>
          </a:p>
        </p:txBody>
      </p:sp>
      <p:sp>
        <p:nvSpPr>
          <p:cNvPr id="35" name="标题3"/>
          <p:cNvSpPr>
            <a:spLocks noChangeArrowheads="1"/>
          </p:cNvSpPr>
          <p:nvPr/>
        </p:nvSpPr>
        <p:spPr bwMode="auto">
          <a:xfrm>
            <a:off x="3262523" y="4530308"/>
            <a:ext cx="1242160" cy="1180793"/>
          </a:xfrm>
          <a:prstGeom prst="roundRect">
            <a:avLst>
              <a:gd name="adj" fmla="val 11921"/>
            </a:avLst>
          </a:prstGeom>
          <a:solidFill>
            <a:srgbClr val="919191"/>
          </a:solidFill>
          <a:ln w="25400">
            <a:noFill/>
            <a:round/>
            <a:headEnd/>
            <a:tailEnd/>
          </a:ln>
          <a:effectLst>
            <a:outerShdw blurRad="254000" dist="63500" dir="2700000" algn="tl" rotWithShape="0">
              <a:prstClr val="black">
                <a:alpha val="30000"/>
              </a:prstClr>
            </a:outerShdw>
          </a:effectLst>
        </p:spPr>
        <p:txBody>
          <a:bodyPr lIns="82793" tIns="41396" rIns="82793" bIns="41396" anchor="ctr"/>
          <a:lstStyle/>
          <a:p>
            <a:pPr algn="ctr">
              <a:lnSpc>
                <a:spcPct val="130000"/>
              </a:lnSpc>
            </a:pPr>
            <a:r>
              <a:rPr lang="zh-CN" altLang="en-US" sz="1600" b="1" dirty="0" smtClean="0">
                <a:solidFill>
                  <a:schemeClr val="bg1"/>
                </a:solidFill>
                <a:cs typeface="+mn-ea"/>
                <a:sym typeface="+mn-lt"/>
              </a:rPr>
              <a:t>深圳项目</a:t>
            </a:r>
            <a:endParaRPr lang="zh-CN" altLang="zh-CN" sz="1600" b="1" dirty="0">
              <a:solidFill>
                <a:schemeClr val="bg1"/>
              </a:solidFill>
              <a:cs typeface="+mn-ea"/>
              <a:sym typeface="+mn-lt"/>
            </a:endParaRPr>
          </a:p>
        </p:txBody>
      </p:sp>
      <p:sp>
        <p:nvSpPr>
          <p:cNvPr id="36" name="Oval 19"/>
          <p:cNvSpPr>
            <a:spLocks noChangeArrowheads="1"/>
          </p:cNvSpPr>
          <p:nvPr/>
        </p:nvSpPr>
        <p:spPr bwMode="auto">
          <a:xfrm>
            <a:off x="1482870" y="3089232"/>
            <a:ext cx="1191374" cy="1193489"/>
          </a:xfrm>
          <a:prstGeom prst="ellipse">
            <a:avLst/>
          </a:prstGeom>
          <a:solidFill>
            <a:srgbClr val="B10B1F"/>
          </a:solidFill>
          <a:ln w="9525">
            <a:noFill/>
            <a:round/>
            <a:headEnd/>
            <a:tailEnd/>
          </a:ln>
          <a:effectLst>
            <a:outerShdw blurRad="254000" dist="63500" dir="2700000" algn="tl" rotWithShape="0">
              <a:prstClr val="black">
                <a:alpha val="30000"/>
              </a:prstClr>
            </a:outerShdw>
          </a:effectLst>
        </p:spPr>
        <p:txBody>
          <a:bodyPr lIns="82793" tIns="41396" rIns="82793" bIns="41396" anchor="ctr"/>
          <a:lstStyle/>
          <a:p>
            <a:pPr algn="ctr"/>
            <a:r>
              <a:rPr lang="zh-CN" altLang="en-US" sz="1999" b="1" dirty="0" smtClean="0">
                <a:solidFill>
                  <a:schemeClr val="bg1"/>
                </a:solidFill>
                <a:cs typeface="+mn-ea"/>
                <a:sym typeface="+mn-lt"/>
              </a:rPr>
              <a:t>重点项目</a:t>
            </a:r>
            <a:endParaRPr lang="zh-CN" altLang="en-US" sz="1999" b="1" dirty="0">
              <a:solidFill>
                <a:schemeClr val="bg1"/>
              </a:solidFill>
              <a:cs typeface="+mn-ea"/>
              <a:sym typeface="+mn-lt"/>
            </a:endParaRPr>
          </a:p>
        </p:txBody>
      </p:sp>
      <p:grpSp>
        <p:nvGrpSpPr>
          <p:cNvPr id="18" name="组合 17"/>
          <p:cNvGrpSpPr/>
          <p:nvPr/>
        </p:nvGrpSpPr>
        <p:grpSpPr>
          <a:xfrm>
            <a:off x="81785" y="126017"/>
            <a:ext cx="12110216" cy="766370"/>
            <a:chOff x="81785" y="126017"/>
            <a:chExt cx="12110216" cy="766370"/>
          </a:xfrm>
        </p:grpSpPr>
        <p:sp>
          <p:nvSpPr>
            <p:cNvPr id="19" name="矩形 18"/>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0" name="TextBox 6">
              <a:extLst>
                <a:ext uri="{FF2B5EF4-FFF2-40B4-BE49-F238E27FC236}">
                  <a16:creationId xmlns:a16="http://schemas.microsoft.com/office/drawing/2014/main" xmlns:p14="http://schemas.microsoft.com/office/powerpoint/2010/main" xmlns="" id="{8083E77C-E488-400A-8503-359C6655BD40}"/>
                </a:ext>
              </a:extLst>
            </p:cNvPr>
            <p:cNvSpPr txBox="1"/>
            <p:nvPr/>
          </p:nvSpPr>
          <p:spPr>
            <a:xfrm>
              <a:off x="2583248"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21" name="TextBox 7">
              <a:extLst>
                <a:ext uri="{FF2B5EF4-FFF2-40B4-BE49-F238E27FC236}">
                  <a16:creationId xmlns:a16="http://schemas.microsoft.com/office/drawing/2014/main" xmlns:p14="http://schemas.microsoft.com/office/powerpoint/2010/main" xmlns="" id="{BAF49D56-8FCD-4804-8411-594F1BC85F38}"/>
                </a:ext>
              </a:extLst>
            </p:cNvPr>
            <p:cNvSpPr txBox="1"/>
            <p:nvPr/>
          </p:nvSpPr>
          <p:spPr>
            <a:xfrm>
              <a:off x="1016260" y="286054"/>
              <a:ext cx="1627369"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重点项目</a:t>
              </a:r>
              <a:endParaRPr lang="zh-CN" altLang="en-US" sz="2800" b="1" dirty="0">
                <a:solidFill>
                  <a:srgbClr val="141519"/>
                </a:solidFill>
                <a:cs typeface="+mn-ea"/>
                <a:sym typeface="+mn-lt"/>
              </a:endParaRPr>
            </a:p>
          </p:txBody>
        </p:sp>
        <p:grpSp>
          <p:nvGrpSpPr>
            <p:cNvPr id="22" name="组合 21"/>
            <p:cNvGrpSpPr/>
            <p:nvPr/>
          </p:nvGrpSpPr>
          <p:grpSpPr>
            <a:xfrm>
              <a:off x="81785" y="126017"/>
              <a:ext cx="771511" cy="766370"/>
              <a:chOff x="76127" y="101358"/>
              <a:chExt cx="771511" cy="766370"/>
            </a:xfrm>
          </p:grpSpPr>
          <p:sp>
            <p:nvSpPr>
              <p:cNvPr id="23"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4" name="文本框 23"/>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01</a:t>
                </a:r>
                <a:endParaRPr lang="zh-CN" altLang="en-US" sz="2400" b="1" dirty="0">
                  <a:solidFill>
                    <a:schemeClr val="bg1"/>
                  </a:solidFill>
                  <a:cs typeface="+mn-ea"/>
                  <a:sym typeface="+mn-lt"/>
                </a:endParaRPr>
              </a:p>
            </p:txBody>
          </p:sp>
        </p:grpSp>
      </p:grpSp>
    </p:spTree>
    <p:extLst>
      <p:ext uri="{BB962C8B-B14F-4D97-AF65-F5344CB8AC3E}">
        <p14:creationId xmlns:p14="http://schemas.microsoft.com/office/powerpoint/2010/main" val="585861679"/>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ipe(left)">
                                      <p:cBhvr>
                                        <p:cTn id="41" dur="500"/>
                                        <p:tgtEl>
                                          <p:spTgt spid="35"/>
                                        </p:tgtEl>
                                      </p:cBhvr>
                                    </p:animEffect>
                                  </p:childTnLst>
                                </p:cTn>
                              </p:par>
                            </p:childTnLst>
                          </p:cTn>
                        </p:par>
                        <p:par>
                          <p:cTn id="42" fill="hold">
                            <p:stCondLst>
                              <p:cond delay="4500"/>
                            </p:stCondLst>
                            <p:childTnLst>
                              <p:par>
                                <p:cTn id="43" presetID="22" presetClass="entr" presetSubtype="8" fill="hold" grpId="0"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left)">
                                      <p:cBhvr>
                                        <p:cTn id="4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a:grpSpLocks/>
          </p:cNvGrpSpPr>
          <p:nvPr/>
        </p:nvGrpSpPr>
        <p:grpSpPr bwMode="auto">
          <a:xfrm>
            <a:off x="8432192" y="1919682"/>
            <a:ext cx="2031471" cy="2031471"/>
            <a:chOff x="6324600" y="1506086"/>
            <a:chExt cx="1524000" cy="1524000"/>
          </a:xfrm>
          <a:effectLst>
            <a:outerShdw blurRad="254000" dist="63500" dir="2700000" algn="tl" rotWithShape="0">
              <a:prstClr val="black">
                <a:alpha val="30000"/>
              </a:prstClr>
            </a:outerShdw>
          </a:effectLst>
        </p:grpSpPr>
        <p:sp>
          <p:nvSpPr>
            <p:cNvPr id="34" name="Oval 55"/>
            <p:cNvSpPr/>
            <p:nvPr/>
          </p:nvSpPr>
          <p:spPr>
            <a:xfrm>
              <a:off x="6324600" y="1506086"/>
              <a:ext cx="1524000" cy="1524000"/>
            </a:xfrm>
            <a:prstGeom prst="ellipse">
              <a:avLst/>
            </a:prstGeom>
            <a:solidFill>
              <a:srgbClr val="B10B1F"/>
            </a:solidFill>
            <a:ln w="25400" cap="flat" cmpd="sng" algn="ctr">
              <a:noFill/>
              <a:prstDash val="solid"/>
            </a:ln>
            <a:effectLst/>
          </p:spPr>
          <p:txBody>
            <a:bodyPr anchor="ctr"/>
            <a:lstStyle/>
            <a:p>
              <a:pPr algn="ctr" defTabSz="1217967">
                <a:lnSpc>
                  <a:spcPct val="130000"/>
                </a:lnSpc>
                <a:defRPr/>
              </a:pPr>
              <a:endParaRPr lang="en-US" sz="3199" kern="0" dirty="0">
                <a:solidFill>
                  <a:prstClr val="white"/>
                </a:solidFill>
                <a:cs typeface="+mn-ea"/>
                <a:sym typeface="+mn-lt"/>
              </a:endParaRPr>
            </a:p>
          </p:txBody>
        </p:sp>
        <p:sp>
          <p:nvSpPr>
            <p:cNvPr id="35" name="Freeform 11"/>
            <p:cNvSpPr/>
            <p:nvPr/>
          </p:nvSpPr>
          <p:spPr bwMode="auto">
            <a:xfrm>
              <a:off x="6913960" y="2050201"/>
              <a:ext cx="345281" cy="435769"/>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ysClr val="window" lastClr="FFFFFF"/>
            </a:solidFill>
            <a:ln>
              <a:noFill/>
            </a:ln>
          </p:spPr>
          <p:txBody>
            <a:bodyPr lIns="162518" tIns="81259" rIns="162518" bIns="81259"/>
            <a:lstStyle/>
            <a:p>
              <a:pPr defTabSz="1217967">
                <a:lnSpc>
                  <a:spcPct val="130000"/>
                </a:lnSpc>
                <a:defRPr/>
              </a:pPr>
              <a:endParaRPr lang="en-US" sz="3199" kern="0" dirty="0">
                <a:solidFill>
                  <a:srgbClr val="95A5A6"/>
                </a:solidFill>
                <a:cs typeface="+mn-ea"/>
                <a:sym typeface="+mn-lt"/>
              </a:endParaRPr>
            </a:p>
          </p:txBody>
        </p:sp>
      </p:grpSp>
      <p:grpSp>
        <p:nvGrpSpPr>
          <p:cNvPr id="3" name="Group 12"/>
          <p:cNvGrpSpPr>
            <a:grpSpLocks/>
          </p:cNvGrpSpPr>
          <p:nvPr/>
        </p:nvGrpSpPr>
        <p:grpSpPr bwMode="auto">
          <a:xfrm>
            <a:off x="6657829" y="1919682"/>
            <a:ext cx="2031471" cy="2031471"/>
            <a:chOff x="4993943" y="1506086"/>
            <a:chExt cx="1524000" cy="1524000"/>
          </a:xfrm>
          <a:effectLst>
            <a:outerShdw blurRad="254000" dist="63500" dir="2700000" algn="tl" rotWithShape="0">
              <a:prstClr val="black">
                <a:alpha val="30000"/>
              </a:prstClr>
            </a:outerShdw>
          </a:effectLst>
        </p:grpSpPr>
        <p:sp>
          <p:nvSpPr>
            <p:cNvPr id="37" name="Oval 50"/>
            <p:cNvSpPr/>
            <p:nvPr/>
          </p:nvSpPr>
          <p:spPr>
            <a:xfrm>
              <a:off x="4993943" y="1506086"/>
              <a:ext cx="1524000" cy="1524000"/>
            </a:xfrm>
            <a:prstGeom prst="ellipse">
              <a:avLst/>
            </a:prstGeom>
            <a:solidFill>
              <a:srgbClr val="919191"/>
            </a:solidFill>
            <a:ln w="25400" cap="flat" cmpd="sng" algn="ctr">
              <a:noFill/>
              <a:prstDash val="solid"/>
            </a:ln>
            <a:effectLst/>
          </p:spPr>
          <p:txBody>
            <a:bodyPr anchor="ctr"/>
            <a:lstStyle/>
            <a:p>
              <a:pPr algn="ctr" defTabSz="1217967">
                <a:lnSpc>
                  <a:spcPct val="130000"/>
                </a:lnSpc>
                <a:defRPr/>
              </a:pPr>
              <a:endParaRPr lang="en-US" sz="3199" kern="0" dirty="0">
                <a:solidFill>
                  <a:prstClr val="white"/>
                </a:solidFill>
                <a:cs typeface="+mn-ea"/>
                <a:sym typeface="+mn-lt"/>
              </a:endParaRPr>
            </a:p>
          </p:txBody>
        </p:sp>
        <p:sp>
          <p:nvSpPr>
            <p:cNvPr id="38" name="Freeform 6"/>
            <p:cNvSpPr>
              <a:spLocks noEditPoints="1"/>
            </p:cNvSpPr>
            <p:nvPr/>
          </p:nvSpPr>
          <p:spPr bwMode="auto">
            <a:xfrm>
              <a:off x="5546393" y="2070442"/>
              <a:ext cx="419100" cy="419100"/>
            </a:xfrm>
            <a:custGeom>
              <a:avLst/>
              <a:gdLst>
                <a:gd name="T0" fmla="*/ 276 w 344"/>
                <a:gd name="T1" fmla="*/ 172 h 344"/>
                <a:gd name="T2" fmla="*/ 172 w 344"/>
                <a:gd name="T3" fmla="*/ 276 h 344"/>
                <a:gd name="T4" fmla="*/ 68 w 344"/>
                <a:gd name="T5" fmla="*/ 172 h 344"/>
                <a:gd name="T6" fmla="*/ 70 w 344"/>
                <a:gd name="T7" fmla="*/ 152 h 344"/>
                <a:gd name="T8" fmla="*/ 0 w 344"/>
                <a:gd name="T9" fmla="*/ 152 h 344"/>
                <a:gd name="T10" fmla="*/ 0 w 344"/>
                <a:gd name="T11" fmla="*/ 290 h 344"/>
                <a:gd name="T12" fmla="*/ 54 w 344"/>
                <a:gd name="T13" fmla="*/ 344 h 344"/>
                <a:gd name="T14" fmla="*/ 290 w 344"/>
                <a:gd name="T15" fmla="*/ 344 h 344"/>
                <a:gd name="T16" fmla="*/ 344 w 344"/>
                <a:gd name="T17" fmla="*/ 290 h 344"/>
                <a:gd name="T18" fmla="*/ 344 w 344"/>
                <a:gd name="T19" fmla="*/ 152 h 344"/>
                <a:gd name="T20" fmla="*/ 274 w 344"/>
                <a:gd name="T21" fmla="*/ 152 h 344"/>
                <a:gd name="T22" fmla="*/ 276 w 344"/>
                <a:gd name="T23" fmla="*/ 172 h 344"/>
                <a:gd name="T24" fmla="*/ 290 w 344"/>
                <a:gd name="T25" fmla="*/ 0 h 344"/>
                <a:gd name="T26" fmla="*/ 54 w 344"/>
                <a:gd name="T27" fmla="*/ 0 h 344"/>
                <a:gd name="T28" fmla="*/ 0 w 344"/>
                <a:gd name="T29" fmla="*/ 54 h 344"/>
                <a:gd name="T30" fmla="*/ 0 w 344"/>
                <a:gd name="T31" fmla="*/ 112 h 344"/>
                <a:gd name="T32" fmla="*/ 87 w 344"/>
                <a:gd name="T33" fmla="*/ 112 h 344"/>
                <a:gd name="T34" fmla="*/ 172 w 344"/>
                <a:gd name="T35" fmla="*/ 68 h 344"/>
                <a:gd name="T36" fmla="*/ 257 w 344"/>
                <a:gd name="T37" fmla="*/ 112 h 344"/>
                <a:gd name="T38" fmla="*/ 344 w 344"/>
                <a:gd name="T39" fmla="*/ 112 h 344"/>
                <a:gd name="T40" fmla="*/ 344 w 344"/>
                <a:gd name="T41" fmla="*/ 54 h 344"/>
                <a:gd name="T42" fmla="*/ 290 w 344"/>
                <a:gd name="T43" fmla="*/ 0 h 344"/>
                <a:gd name="T44" fmla="*/ 317 w 344"/>
                <a:gd name="T45" fmla="*/ 66 h 344"/>
                <a:gd name="T46" fmla="*/ 307 w 344"/>
                <a:gd name="T47" fmla="*/ 76 h 344"/>
                <a:gd name="T48" fmla="*/ 278 w 344"/>
                <a:gd name="T49" fmla="*/ 76 h 344"/>
                <a:gd name="T50" fmla="*/ 269 w 344"/>
                <a:gd name="T51" fmla="*/ 66 h 344"/>
                <a:gd name="T52" fmla="*/ 269 w 344"/>
                <a:gd name="T53" fmla="*/ 37 h 344"/>
                <a:gd name="T54" fmla="*/ 278 w 344"/>
                <a:gd name="T55" fmla="*/ 28 h 344"/>
                <a:gd name="T56" fmla="*/ 307 w 344"/>
                <a:gd name="T57" fmla="*/ 28 h 344"/>
                <a:gd name="T58" fmla="*/ 317 w 344"/>
                <a:gd name="T59" fmla="*/ 37 h 344"/>
                <a:gd name="T60" fmla="*/ 317 w 344"/>
                <a:gd name="T61" fmla="*/ 66 h 344"/>
                <a:gd name="T62" fmla="*/ 236 w 344"/>
                <a:gd name="T63" fmla="*/ 172 h 344"/>
                <a:gd name="T64" fmla="*/ 172 w 344"/>
                <a:gd name="T65" fmla="*/ 108 h 344"/>
                <a:gd name="T66" fmla="*/ 108 w 344"/>
                <a:gd name="T67" fmla="*/ 172 h 344"/>
                <a:gd name="T68" fmla="*/ 172 w 344"/>
                <a:gd name="T69" fmla="*/ 236 h 344"/>
                <a:gd name="T70" fmla="*/ 236 w 344"/>
                <a:gd name="T7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4" h="344">
                  <a:moveTo>
                    <a:pt x="276" y="172"/>
                  </a:moveTo>
                  <a:cubicBezTo>
                    <a:pt x="276" y="229"/>
                    <a:pt x="230" y="276"/>
                    <a:pt x="172" y="276"/>
                  </a:cubicBezTo>
                  <a:cubicBezTo>
                    <a:pt x="115" y="276"/>
                    <a:pt x="68" y="229"/>
                    <a:pt x="68" y="172"/>
                  </a:cubicBezTo>
                  <a:cubicBezTo>
                    <a:pt x="68" y="165"/>
                    <a:pt x="69" y="158"/>
                    <a:pt x="70" y="152"/>
                  </a:cubicBezTo>
                  <a:cubicBezTo>
                    <a:pt x="0" y="152"/>
                    <a:pt x="0" y="152"/>
                    <a:pt x="0" y="152"/>
                  </a:cubicBezTo>
                  <a:cubicBezTo>
                    <a:pt x="0" y="290"/>
                    <a:pt x="0" y="290"/>
                    <a:pt x="0" y="290"/>
                  </a:cubicBezTo>
                  <a:cubicBezTo>
                    <a:pt x="0" y="320"/>
                    <a:pt x="24" y="344"/>
                    <a:pt x="54" y="344"/>
                  </a:cubicBezTo>
                  <a:cubicBezTo>
                    <a:pt x="290" y="344"/>
                    <a:pt x="290" y="344"/>
                    <a:pt x="290" y="344"/>
                  </a:cubicBezTo>
                  <a:cubicBezTo>
                    <a:pt x="320" y="344"/>
                    <a:pt x="344" y="320"/>
                    <a:pt x="344" y="290"/>
                  </a:cubicBezTo>
                  <a:cubicBezTo>
                    <a:pt x="344" y="152"/>
                    <a:pt x="344" y="152"/>
                    <a:pt x="344" y="152"/>
                  </a:cubicBezTo>
                  <a:cubicBezTo>
                    <a:pt x="274" y="152"/>
                    <a:pt x="274" y="152"/>
                    <a:pt x="274" y="152"/>
                  </a:cubicBezTo>
                  <a:cubicBezTo>
                    <a:pt x="276" y="158"/>
                    <a:pt x="276" y="165"/>
                    <a:pt x="276" y="172"/>
                  </a:cubicBezTo>
                  <a:close/>
                  <a:moveTo>
                    <a:pt x="290" y="0"/>
                  </a:moveTo>
                  <a:cubicBezTo>
                    <a:pt x="54" y="0"/>
                    <a:pt x="54" y="0"/>
                    <a:pt x="54" y="0"/>
                  </a:cubicBezTo>
                  <a:cubicBezTo>
                    <a:pt x="24" y="0"/>
                    <a:pt x="0" y="24"/>
                    <a:pt x="0" y="54"/>
                  </a:cubicBezTo>
                  <a:cubicBezTo>
                    <a:pt x="0" y="112"/>
                    <a:pt x="0" y="112"/>
                    <a:pt x="0" y="112"/>
                  </a:cubicBezTo>
                  <a:cubicBezTo>
                    <a:pt x="87" y="112"/>
                    <a:pt x="87" y="112"/>
                    <a:pt x="87" y="112"/>
                  </a:cubicBezTo>
                  <a:cubicBezTo>
                    <a:pt x="106" y="85"/>
                    <a:pt x="137" y="68"/>
                    <a:pt x="172" y="68"/>
                  </a:cubicBezTo>
                  <a:cubicBezTo>
                    <a:pt x="207" y="68"/>
                    <a:pt x="238" y="85"/>
                    <a:pt x="257" y="112"/>
                  </a:cubicBezTo>
                  <a:cubicBezTo>
                    <a:pt x="344" y="112"/>
                    <a:pt x="344" y="112"/>
                    <a:pt x="344" y="112"/>
                  </a:cubicBezTo>
                  <a:cubicBezTo>
                    <a:pt x="344" y="54"/>
                    <a:pt x="344" y="54"/>
                    <a:pt x="344" y="54"/>
                  </a:cubicBezTo>
                  <a:cubicBezTo>
                    <a:pt x="344" y="24"/>
                    <a:pt x="320" y="0"/>
                    <a:pt x="290" y="0"/>
                  </a:cubicBezTo>
                  <a:close/>
                  <a:moveTo>
                    <a:pt x="317" y="66"/>
                  </a:moveTo>
                  <a:cubicBezTo>
                    <a:pt x="317" y="72"/>
                    <a:pt x="312" y="76"/>
                    <a:pt x="307" y="76"/>
                  </a:cubicBezTo>
                  <a:cubicBezTo>
                    <a:pt x="278" y="76"/>
                    <a:pt x="278" y="76"/>
                    <a:pt x="278" y="76"/>
                  </a:cubicBezTo>
                  <a:cubicBezTo>
                    <a:pt x="273" y="76"/>
                    <a:pt x="269" y="72"/>
                    <a:pt x="269" y="66"/>
                  </a:cubicBezTo>
                  <a:cubicBezTo>
                    <a:pt x="269" y="37"/>
                    <a:pt x="269" y="37"/>
                    <a:pt x="269" y="37"/>
                  </a:cubicBezTo>
                  <a:cubicBezTo>
                    <a:pt x="269" y="32"/>
                    <a:pt x="273" y="28"/>
                    <a:pt x="278" y="28"/>
                  </a:cubicBezTo>
                  <a:cubicBezTo>
                    <a:pt x="307" y="28"/>
                    <a:pt x="307" y="28"/>
                    <a:pt x="307" y="28"/>
                  </a:cubicBezTo>
                  <a:cubicBezTo>
                    <a:pt x="312" y="28"/>
                    <a:pt x="317" y="32"/>
                    <a:pt x="317" y="37"/>
                  </a:cubicBezTo>
                  <a:lnTo>
                    <a:pt x="317" y="66"/>
                  </a:lnTo>
                  <a:close/>
                  <a:moveTo>
                    <a:pt x="236" y="172"/>
                  </a:moveTo>
                  <a:cubicBezTo>
                    <a:pt x="236" y="137"/>
                    <a:pt x="208" y="108"/>
                    <a:pt x="172" y="108"/>
                  </a:cubicBezTo>
                  <a:cubicBezTo>
                    <a:pt x="137" y="108"/>
                    <a:pt x="108" y="137"/>
                    <a:pt x="108" y="172"/>
                  </a:cubicBezTo>
                  <a:cubicBezTo>
                    <a:pt x="108" y="207"/>
                    <a:pt x="137" y="236"/>
                    <a:pt x="172" y="236"/>
                  </a:cubicBezTo>
                  <a:cubicBezTo>
                    <a:pt x="208" y="236"/>
                    <a:pt x="236" y="207"/>
                    <a:pt x="236" y="172"/>
                  </a:cubicBezTo>
                  <a:close/>
                </a:path>
              </a:pathLst>
            </a:custGeom>
            <a:solidFill>
              <a:schemeClr val="bg1"/>
            </a:solidFill>
            <a:ln>
              <a:noFill/>
            </a:ln>
          </p:spPr>
          <p:txBody>
            <a:bodyPr lIns="162518" tIns="81259" rIns="162518" bIns="81259"/>
            <a:lstStyle/>
            <a:p>
              <a:pPr defTabSz="1217967">
                <a:lnSpc>
                  <a:spcPct val="130000"/>
                </a:lnSpc>
                <a:defRPr/>
              </a:pPr>
              <a:endParaRPr lang="en-US" sz="3199" kern="0" dirty="0">
                <a:solidFill>
                  <a:srgbClr val="95A5A6"/>
                </a:solidFill>
                <a:cs typeface="+mn-ea"/>
                <a:sym typeface="+mn-lt"/>
              </a:endParaRPr>
            </a:p>
          </p:txBody>
        </p:sp>
      </p:grpSp>
      <p:grpSp>
        <p:nvGrpSpPr>
          <p:cNvPr id="4" name="Group 10"/>
          <p:cNvGrpSpPr>
            <a:grpSpLocks/>
          </p:cNvGrpSpPr>
          <p:nvPr/>
        </p:nvGrpSpPr>
        <p:grpSpPr bwMode="auto">
          <a:xfrm>
            <a:off x="4978691" y="1919682"/>
            <a:ext cx="2031471" cy="2031471"/>
            <a:chOff x="3733800" y="1506086"/>
            <a:chExt cx="1524000" cy="1524000"/>
          </a:xfrm>
          <a:effectLst>
            <a:outerShdw blurRad="254000" dist="63500" dir="2700000" algn="tl" rotWithShape="0">
              <a:prstClr val="black">
                <a:alpha val="30000"/>
              </a:prstClr>
            </a:outerShdw>
          </a:effectLst>
        </p:grpSpPr>
        <p:sp>
          <p:nvSpPr>
            <p:cNvPr id="57" name="Oval 49"/>
            <p:cNvSpPr/>
            <p:nvPr/>
          </p:nvSpPr>
          <p:spPr>
            <a:xfrm>
              <a:off x="3733800" y="1506086"/>
              <a:ext cx="1524000" cy="1524000"/>
            </a:xfrm>
            <a:prstGeom prst="ellipse">
              <a:avLst/>
            </a:prstGeom>
            <a:solidFill>
              <a:srgbClr val="B10B1F"/>
            </a:solidFill>
            <a:ln w="25400" cap="flat" cmpd="sng" algn="ctr">
              <a:noFill/>
              <a:prstDash val="solid"/>
            </a:ln>
            <a:effectLst/>
          </p:spPr>
          <p:txBody>
            <a:bodyPr anchor="ctr"/>
            <a:lstStyle/>
            <a:p>
              <a:pPr algn="ctr" defTabSz="1217967">
                <a:lnSpc>
                  <a:spcPct val="130000"/>
                </a:lnSpc>
                <a:defRPr/>
              </a:pPr>
              <a:endParaRPr lang="en-US" sz="3199" kern="0" dirty="0">
                <a:solidFill>
                  <a:prstClr val="white"/>
                </a:solidFill>
                <a:cs typeface="+mn-ea"/>
                <a:sym typeface="+mn-lt"/>
              </a:endParaRPr>
            </a:p>
          </p:txBody>
        </p:sp>
        <p:sp>
          <p:nvSpPr>
            <p:cNvPr id="58" name="Freeform 6"/>
            <p:cNvSpPr>
              <a:spLocks noEditPoints="1"/>
            </p:cNvSpPr>
            <p:nvPr/>
          </p:nvSpPr>
          <p:spPr bwMode="auto">
            <a:xfrm>
              <a:off x="4270772" y="2056155"/>
              <a:ext cx="450056" cy="450056"/>
            </a:xfrm>
            <a:custGeom>
              <a:avLst/>
              <a:gdLst>
                <a:gd name="T0" fmla="*/ 176 w 352"/>
                <a:gd name="T1" fmla="*/ 0 h 352"/>
                <a:gd name="T2" fmla="*/ 0 w 352"/>
                <a:gd name="T3" fmla="*/ 176 h 352"/>
                <a:gd name="T4" fmla="*/ 44 w 352"/>
                <a:gd name="T5" fmla="*/ 292 h 352"/>
                <a:gd name="T6" fmla="*/ 152 w 352"/>
                <a:gd name="T7" fmla="*/ 250 h 352"/>
                <a:gd name="T8" fmla="*/ 276 w 352"/>
                <a:gd name="T9" fmla="*/ 321 h 352"/>
                <a:gd name="T10" fmla="*/ 352 w 352"/>
                <a:gd name="T11" fmla="*/ 176 h 352"/>
                <a:gd name="T12" fmla="*/ 176 w 352"/>
                <a:gd name="T13" fmla="*/ 0 h 352"/>
                <a:gd name="T14" fmla="*/ 262 w 352"/>
                <a:gd name="T15" fmla="*/ 239 h 352"/>
                <a:gd name="T16" fmla="*/ 247 w 352"/>
                <a:gd name="T17" fmla="*/ 242 h 352"/>
                <a:gd name="T18" fmla="*/ 95 w 352"/>
                <a:gd name="T19" fmla="*/ 226 h 352"/>
                <a:gd name="T20" fmla="*/ 82 w 352"/>
                <a:gd name="T21" fmla="*/ 217 h 352"/>
                <a:gd name="T22" fmla="*/ 90 w 352"/>
                <a:gd name="T23" fmla="*/ 204 h 352"/>
                <a:gd name="T24" fmla="*/ 259 w 352"/>
                <a:gd name="T25" fmla="*/ 224 h 352"/>
                <a:gd name="T26" fmla="*/ 262 w 352"/>
                <a:gd name="T27" fmla="*/ 239 h 352"/>
                <a:gd name="T28" fmla="*/ 283 w 352"/>
                <a:gd name="T29" fmla="*/ 189 h 352"/>
                <a:gd name="T30" fmla="*/ 265 w 352"/>
                <a:gd name="T31" fmla="*/ 193 h 352"/>
                <a:gd name="T32" fmla="*/ 92 w 352"/>
                <a:gd name="T33" fmla="*/ 173 h 352"/>
                <a:gd name="T34" fmla="*/ 75 w 352"/>
                <a:gd name="T35" fmla="*/ 164 h 352"/>
                <a:gd name="T36" fmla="*/ 84 w 352"/>
                <a:gd name="T37" fmla="*/ 147 h 352"/>
                <a:gd name="T38" fmla="*/ 279 w 352"/>
                <a:gd name="T39" fmla="*/ 170 h 352"/>
                <a:gd name="T40" fmla="*/ 283 w 352"/>
                <a:gd name="T41" fmla="*/ 189 h 352"/>
                <a:gd name="T42" fmla="*/ 285 w 352"/>
                <a:gd name="T43" fmla="*/ 137 h 352"/>
                <a:gd name="T44" fmla="*/ 84 w 352"/>
                <a:gd name="T45" fmla="*/ 117 h 352"/>
                <a:gd name="T46" fmla="*/ 64 w 352"/>
                <a:gd name="T47" fmla="*/ 106 h 352"/>
                <a:gd name="T48" fmla="*/ 74 w 352"/>
                <a:gd name="T49" fmla="*/ 86 h 352"/>
                <a:gd name="T50" fmla="*/ 302 w 352"/>
                <a:gd name="T51" fmla="*/ 109 h 352"/>
                <a:gd name="T52" fmla="*/ 308 w 352"/>
                <a:gd name="T53" fmla="*/ 131 h 352"/>
                <a:gd name="T54" fmla="*/ 285 w 352"/>
                <a:gd name="T55" fmla="*/ 137 h 352"/>
                <a:gd name="T56" fmla="*/ 151 w 352"/>
                <a:gd name="T57" fmla="*/ 303 h 352"/>
                <a:gd name="T58" fmla="*/ 91 w 352"/>
                <a:gd name="T59" fmla="*/ 330 h 352"/>
                <a:gd name="T60" fmla="*/ 176 w 352"/>
                <a:gd name="T61" fmla="*/ 352 h 352"/>
                <a:gd name="T62" fmla="*/ 220 w 352"/>
                <a:gd name="T63" fmla="*/ 347 h 352"/>
                <a:gd name="T64" fmla="*/ 151 w 352"/>
                <a:gd name="T65" fmla="*/ 30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2" h="352">
                  <a:moveTo>
                    <a:pt x="176" y="0"/>
                  </a:moveTo>
                  <a:cubicBezTo>
                    <a:pt x="79" y="0"/>
                    <a:pt x="0" y="79"/>
                    <a:pt x="0" y="176"/>
                  </a:cubicBezTo>
                  <a:cubicBezTo>
                    <a:pt x="0" y="220"/>
                    <a:pt x="17" y="261"/>
                    <a:pt x="44" y="292"/>
                  </a:cubicBezTo>
                  <a:cubicBezTo>
                    <a:pt x="71" y="264"/>
                    <a:pt x="109" y="249"/>
                    <a:pt x="152" y="250"/>
                  </a:cubicBezTo>
                  <a:cubicBezTo>
                    <a:pt x="208" y="252"/>
                    <a:pt x="251" y="278"/>
                    <a:pt x="276" y="321"/>
                  </a:cubicBezTo>
                  <a:cubicBezTo>
                    <a:pt x="322" y="289"/>
                    <a:pt x="352" y="236"/>
                    <a:pt x="352" y="176"/>
                  </a:cubicBezTo>
                  <a:cubicBezTo>
                    <a:pt x="352" y="79"/>
                    <a:pt x="273" y="0"/>
                    <a:pt x="176" y="0"/>
                  </a:cubicBezTo>
                  <a:close/>
                  <a:moveTo>
                    <a:pt x="262" y="239"/>
                  </a:moveTo>
                  <a:cubicBezTo>
                    <a:pt x="259" y="244"/>
                    <a:pt x="253" y="245"/>
                    <a:pt x="247" y="242"/>
                  </a:cubicBezTo>
                  <a:cubicBezTo>
                    <a:pt x="207" y="217"/>
                    <a:pt x="155" y="212"/>
                    <a:pt x="95" y="226"/>
                  </a:cubicBezTo>
                  <a:cubicBezTo>
                    <a:pt x="89" y="227"/>
                    <a:pt x="83" y="223"/>
                    <a:pt x="82" y="217"/>
                  </a:cubicBezTo>
                  <a:cubicBezTo>
                    <a:pt x="81" y="212"/>
                    <a:pt x="84" y="206"/>
                    <a:pt x="90" y="204"/>
                  </a:cubicBezTo>
                  <a:cubicBezTo>
                    <a:pt x="156" y="189"/>
                    <a:pt x="213" y="196"/>
                    <a:pt x="259" y="224"/>
                  </a:cubicBezTo>
                  <a:cubicBezTo>
                    <a:pt x="264" y="227"/>
                    <a:pt x="265" y="234"/>
                    <a:pt x="262" y="239"/>
                  </a:cubicBezTo>
                  <a:close/>
                  <a:moveTo>
                    <a:pt x="283" y="189"/>
                  </a:moveTo>
                  <a:cubicBezTo>
                    <a:pt x="280" y="195"/>
                    <a:pt x="271" y="197"/>
                    <a:pt x="265" y="193"/>
                  </a:cubicBezTo>
                  <a:cubicBezTo>
                    <a:pt x="218" y="164"/>
                    <a:pt x="147" y="156"/>
                    <a:pt x="92" y="173"/>
                  </a:cubicBezTo>
                  <a:cubicBezTo>
                    <a:pt x="85" y="175"/>
                    <a:pt x="77" y="171"/>
                    <a:pt x="75" y="164"/>
                  </a:cubicBezTo>
                  <a:cubicBezTo>
                    <a:pt x="73" y="157"/>
                    <a:pt x="77" y="149"/>
                    <a:pt x="84" y="147"/>
                  </a:cubicBezTo>
                  <a:cubicBezTo>
                    <a:pt x="147" y="128"/>
                    <a:pt x="226" y="137"/>
                    <a:pt x="279" y="170"/>
                  </a:cubicBezTo>
                  <a:cubicBezTo>
                    <a:pt x="285" y="174"/>
                    <a:pt x="287" y="182"/>
                    <a:pt x="283" y="189"/>
                  </a:cubicBezTo>
                  <a:close/>
                  <a:moveTo>
                    <a:pt x="285" y="137"/>
                  </a:moveTo>
                  <a:cubicBezTo>
                    <a:pt x="229" y="104"/>
                    <a:pt x="137" y="101"/>
                    <a:pt x="84" y="117"/>
                  </a:cubicBezTo>
                  <a:cubicBezTo>
                    <a:pt x="75" y="120"/>
                    <a:pt x="66" y="115"/>
                    <a:pt x="64" y="106"/>
                  </a:cubicBezTo>
                  <a:cubicBezTo>
                    <a:pt x="61" y="98"/>
                    <a:pt x="66" y="88"/>
                    <a:pt x="74" y="86"/>
                  </a:cubicBezTo>
                  <a:cubicBezTo>
                    <a:pt x="136" y="67"/>
                    <a:pt x="238" y="71"/>
                    <a:pt x="302" y="109"/>
                  </a:cubicBezTo>
                  <a:cubicBezTo>
                    <a:pt x="310" y="114"/>
                    <a:pt x="312" y="124"/>
                    <a:pt x="308" y="131"/>
                  </a:cubicBezTo>
                  <a:cubicBezTo>
                    <a:pt x="303" y="139"/>
                    <a:pt x="293" y="142"/>
                    <a:pt x="285" y="137"/>
                  </a:cubicBezTo>
                  <a:close/>
                  <a:moveTo>
                    <a:pt x="151" y="303"/>
                  </a:moveTo>
                  <a:cubicBezTo>
                    <a:pt x="126" y="302"/>
                    <a:pt x="106" y="312"/>
                    <a:pt x="91" y="330"/>
                  </a:cubicBezTo>
                  <a:cubicBezTo>
                    <a:pt x="116" y="344"/>
                    <a:pt x="145" y="352"/>
                    <a:pt x="176" y="352"/>
                  </a:cubicBezTo>
                  <a:cubicBezTo>
                    <a:pt x="191" y="352"/>
                    <a:pt x="206" y="350"/>
                    <a:pt x="220" y="347"/>
                  </a:cubicBezTo>
                  <a:cubicBezTo>
                    <a:pt x="206" y="319"/>
                    <a:pt x="183" y="304"/>
                    <a:pt x="151" y="303"/>
                  </a:cubicBezTo>
                  <a:close/>
                </a:path>
              </a:pathLst>
            </a:custGeom>
            <a:solidFill>
              <a:sysClr val="window" lastClr="FFFFFF"/>
            </a:solidFill>
            <a:ln>
              <a:noFill/>
            </a:ln>
          </p:spPr>
          <p:txBody>
            <a:bodyPr lIns="162518" tIns="81259" rIns="162518" bIns="81259"/>
            <a:lstStyle/>
            <a:p>
              <a:pPr defTabSz="1217967">
                <a:lnSpc>
                  <a:spcPct val="130000"/>
                </a:lnSpc>
                <a:defRPr/>
              </a:pPr>
              <a:endParaRPr lang="en-US" sz="3199" kern="0" dirty="0">
                <a:solidFill>
                  <a:srgbClr val="95A5A6"/>
                </a:solidFill>
                <a:cs typeface="+mn-ea"/>
                <a:sym typeface="+mn-lt"/>
              </a:endParaRPr>
            </a:p>
          </p:txBody>
        </p:sp>
      </p:grpSp>
      <p:grpSp>
        <p:nvGrpSpPr>
          <p:cNvPr id="5" name="Group 4"/>
          <p:cNvGrpSpPr>
            <a:grpSpLocks/>
          </p:cNvGrpSpPr>
          <p:nvPr/>
        </p:nvGrpSpPr>
        <p:grpSpPr bwMode="auto">
          <a:xfrm>
            <a:off x="3251941" y="1919682"/>
            <a:ext cx="2031471" cy="2031471"/>
            <a:chOff x="2438400" y="1506086"/>
            <a:chExt cx="1524000" cy="1524000"/>
          </a:xfrm>
          <a:effectLst>
            <a:outerShdw blurRad="254000" dist="63500" dir="2700000" algn="tl" rotWithShape="0">
              <a:prstClr val="black">
                <a:alpha val="30000"/>
              </a:prstClr>
            </a:outerShdw>
          </a:effectLst>
        </p:grpSpPr>
        <p:sp>
          <p:nvSpPr>
            <p:cNvPr id="60" name="Oval 47"/>
            <p:cNvSpPr/>
            <p:nvPr/>
          </p:nvSpPr>
          <p:spPr>
            <a:xfrm>
              <a:off x="2438400" y="1506086"/>
              <a:ext cx="1524000" cy="1524000"/>
            </a:xfrm>
            <a:prstGeom prst="ellipse">
              <a:avLst/>
            </a:prstGeom>
            <a:solidFill>
              <a:srgbClr val="919191"/>
            </a:solidFill>
            <a:ln w="25400" cap="flat" cmpd="sng" algn="ctr">
              <a:noFill/>
              <a:prstDash val="solid"/>
            </a:ln>
            <a:effectLst/>
          </p:spPr>
          <p:txBody>
            <a:bodyPr anchor="ctr"/>
            <a:lstStyle/>
            <a:p>
              <a:pPr algn="ctr" defTabSz="1217967">
                <a:lnSpc>
                  <a:spcPct val="130000"/>
                </a:lnSpc>
                <a:defRPr/>
              </a:pPr>
              <a:endParaRPr lang="en-US" sz="3199" kern="0" dirty="0">
                <a:solidFill>
                  <a:prstClr val="white"/>
                </a:solidFill>
                <a:cs typeface="+mn-ea"/>
                <a:sym typeface="+mn-lt"/>
              </a:endParaRPr>
            </a:p>
          </p:txBody>
        </p:sp>
        <p:sp>
          <p:nvSpPr>
            <p:cNvPr id="61" name="Freeform 11"/>
            <p:cNvSpPr/>
            <p:nvPr/>
          </p:nvSpPr>
          <p:spPr bwMode="auto">
            <a:xfrm>
              <a:off x="2980135" y="2050201"/>
              <a:ext cx="440531" cy="434579"/>
            </a:xfrm>
            <a:custGeom>
              <a:avLst/>
              <a:gdLst>
                <a:gd name="T0" fmla="*/ 358 w 378"/>
                <a:gd name="T1" fmla="*/ 116 h 374"/>
                <a:gd name="T2" fmla="*/ 192 w 378"/>
                <a:gd name="T3" fmla="*/ 351 h 374"/>
                <a:gd name="T4" fmla="*/ 116 w 378"/>
                <a:gd name="T5" fmla="*/ 319 h 374"/>
                <a:gd name="T6" fmla="*/ 55 w 378"/>
                <a:gd name="T7" fmla="*/ 133 h 374"/>
                <a:gd name="T8" fmla="*/ 14 w 378"/>
                <a:gd name="T9" fmla="*/ 146 h 374"/>
                <a:gd name="T10" fmla="*/ 0 w 378"/>
                <a:gd name="T11" fmla="*/ 126 h 374"/>
                <a:gd name="T12" fmla="*/ 108 w 378"/>
                <a:gd name="T13" fmla="*/ 42 h 374"/>
                <a:gd name="T14" fmla="*/ 169 w 378"/>
                <a:gd name="T15" fmla="*/ 168 h 374"/>
                <a:gd name="T16" fmla="*/ 198 w 378"/>
                <a:gd name="T17" fmla="*/ 241 h 374"/>
                <a:gd name="T18" fmla="*/ 248 w 378"/>
                <a:gd name="T19" fmla="*/ 175 h 374"/>
                <a:gd name="T20" fmla="*/ 206 w 378"/>
                <a:gd name="T21" fmla="*/ 125 h 374"/>
                <a:gd name="T22" fmla="*/ 358 w 378"/>
                <a:gd name="T23" fmla="*/ 11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8" h="374">
                  <a:moveTo>
                    <a:pt x="358" y="116"/>
                  </a:moveTo>
                  <a:cubicBezTo>
                    <a:pt x="338" y="231"/>
                    <a:pt x="225" y="329"/>
                    <a:pt x="192" y="351"/>
                  </a:cubicBezTo>
                  <a:cubicBezTo>
                    <a:pt x="158" y="374"/>
                    <a:pt x="127" y="342"/>
                    <a:pt x="116" y="319"/>
                  </a:cubicBezTo>
                  <a:cubicBezTo>
                    <a:pt x="103" y="292"/>
                    <a:pt x="65" y="146"/>
                    <a:pt x="55" y="133"/>
                  </a:cubicBezTo>
                  <a:cubicBezTo>
                    <a:pt x="45" y="121"/>
                    <a:pt x="14" y="146"/>
                    <a:pt x="14" y="146"/>
                  </a:cubicBezTo>
                  <a:cubicBezTo>
                    <a:pt x="0" y="126"/>
                    <a:pt x="0" y="126"/>
                    <a:pt x="0" y="126"/>
                  </a:cubicBezTo>
                  <a:cubicBezTo>
                    <a:pt x="0" y="126"/>
                    <a:pt x="61" y="51"/>
                    <a:pt x="108" y="42"/>
                  </a:cubicBezTo>
                  <a:cubicBezTo>
                    <a:pt x="157" y="32"/>
                    <a:pt x="157" y="119"/>
                    <a:pt x="169" y="168"/>
                  </a:cubicBezTo>
                  <a:cubicBezTo>
                    <a:pt x="180" y="215"/>
                    <a:pt x="188" y="241"/>
                    <a:pt x="198" y="241"/>
                  </a:cubicBezTo>
                  <a:cubicBezTo>
                    <a:pt x="208" y="241"/>
                    <a:pt x="227" y="215"/>
                    <a:pt x="248" y="175"/>
                  </a:cubicBezTo>
                  <a:cubicBezTo>
                    <a:pt x="269" y="135"/>
                    <a:pt x="247" y="100"/>
                    <a:pt x="206" y="125"/>
                  </a:cubicBezTo>
                  <a:cubicBezTo>
                    <a:pt x="223" y="24"/>
                    <a:pt x="378" y="0"/>
                    <a:pt x="358" y="116"/>
                  </a:cubicBezTo>
                  <a:close/>
                </a:path>
              </a:pathLst>
            </a:custGeom>
            <a:solidFill>
              <a:schemeClr val="bg1"/>
            </a:solidFill>
            <a:ln>
              <a:noFill/>
            </a:ln>
          </p:spPr>
          <p:txBody>
            <a:bodyPr lIns="162518" tIns="81259" rIns="162518" bIns="81259"/>
            <a:lstStyle/>
            <a:p>
              <a:pPr defTabSz="1217967">
                <a:lnSpc>
                  <a:spcPct val="130000"/>
                </a:lnSpc>
                <a:defRPr/>
              </a:pPr>
              <a:endParaRPr lang="en-US" sz="3199" kern="0" dirty="0">
                <a:solidFill>
                  <a:srgbClr val="95A5A6"/>
                </a:solidFill>
                <a:cs typeface="+mn-ea"/>
                <a:sym typeface="+mn-lt"/>
              </a:endParaRPr>
            </a:p>
          </p:txBody>
        </p:sp>
      </p:grpSp>
      <p:grpSp>
        <p:nvGrpSpPr>
          <p:cNvPr id="6" name="Group 1"/>
          <p:cNvGrpSpPr>
            <a:grpSpLocks/>
          </p:cNvGrpSpPr>
          <p:nvPr/>
        </p:nvGrpSpPr>
        <p:grpSpPr bwMode="auto">
          <a:xfrm>
            <a:off x="1728338" y="1919682"/>
            <a:ext cx="2031471" cy="2031471"/>
            <a:chOff x="1295400" y="1506086"/>
            <a:chExt cx="1524000" cy="1524000"/>
          </a:xfrm>
          <a:effectLst>
            <a:outerShdw blurRad="254000" dist="63500" dir="2700000" algn="tl" rotWithShape="0">
              <a:prstClr val="black">
                <a:alpha val="30000"/>
              </a:prstClr>
            </a:outerShdw>
          </a:effectLst>
        </p:grpSpPr>
        <p:sp>
          <p:nvSpPr>
            <p:cNvPr id="63" name="Oval 2"/>
            <p:cNvSpPr/>
            <p:nvPr/>
          </p:nvSpPr>
          <p:spPr>
            <a:xfrm>
              <a:off x="1295400" y="1506086"/>
              <a:ext cx="1524000" cy="1524000"/>
            </a:xfrm>
            <a:prstGeom prst="ellipse">
              <a:avLst/>
            </a:prstGeom>
            <a:solidFill>
              <a:srgbClr val="B10B1F"/>
            </a:solidFill>
            <a:ln w="25400" cap="flat" cmpd="sng" algn="ctr">
              <a:noFill/>
              <a:prstDash val="solid"/>
            </a:ln>
            <a:effectLst/>
          </p:spPr>
          <p:txBody>
            <a:bodyPr anchor="ctr"/>
            <a:lstStyle/>
            <a:p>
              <a:pPr algn="ctr" defTabSz="1217967">
                <a:lnSpc>
                  <a:spcPct val="130000"/>
                </a:lnSpc>
                <a:defRPr/>
              </a:pPr>
              <a:endParaRPr lang="en-US" sz="3199" kern="0" dirty="0">
                <a:solidFill>
                  <a:prstClr val="white"/>
                </a:solidFill>
                <a:cs typeface="+mn-ea"/>
                <a:sym typeface="+mn-lt"/>
              </a:endParaRPr>
            </a:p>
          </p:txBody>
        </p:sp>
        <p:sp>
          <p:nvSpPr>
            <p:cNvPr id="64" name="Freeform 16"/>
            <p:cNvSpPr/>
            <p:nvPr/>
          </p:nvSpPr>
          <p:spPr bwMode="auto">
            <a:xfrm>
              <a:off x="1829991" y="2096636"/>
              <a:ext cx="454819" cy="369094"/>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ysClr val="window" lastClr="FFFFFF"/>
            </a:solidFill>
            <a:ln>
              <a:noFill/>
            </a:ln>
          </p:spPr>
          <p:txBody>
            <a:bodyPr lIns="162518" tIns="81259" rIns="162518" bIns="81259"/>
            <a:lstStyle/>
            <a:p>
              <a:pPr defTabSz="1217967">
                <a:lnSpc>
                  <a:spcPct val="130000"/>
                </a:lnSpc>
                <a:defRPr/>
              </a:pPr>
              <a:endParaRPr lang="en-US" sz="3199" kern="0" dirty="0">
                <a:solidFill>
                  <a:srgbClr val="95A5A6"/>
                </a:solidFill>
                <a:cs typeface="+mn-ea"/>
                <a:sym typeface="+mn-lt"/>
              </a:endParaRPr>
            </a:p>
          </p:txBody>
        </p:sp>
      </p:grpSp>
      <p:sp>
        <p:nvSpPr>
          <p:cNvPr id="65" name="Content Placeholder 2"/>
          <p:cNvSpPr txBox="1">
            <a:spLocks noChangeArrowheads="1"/>
          </p:cNvSpPr>
          <p:nvPr/>
        </p:nvSpPr>
        <p:spPr bwMode="auto">
          <a:xfrm>
            <a:off x="1885460" y="5066876"/>
            <a:ext cx="8421085" cy="1088741"/>
          </a:xfrm>
          <a:prstGeom prst="rect">
            <a:avLst/>
          </a:prstGeom>
          <a:noFill/>
          <a:ln w="9525">
            <a:noFill/>
            <a:miter lim="800000"/>
            <a:headEnd/>
            <a:tailEnd/>
          </a:ln>
        </p:spPr>
        <p:txBody>
          <a:bodyPr lIns="121868" tIns="60933" rIns="121868" bIns="60933"/>
          <a:lstStyle/>
          <a:p>
            <a:pPr algn="ctr">
              <a:lnSpc>
                <a:spcPct val="130000"/>
              </a:lnSpc>
            </a:pPr>
            <a:r>
              <a:rPr lang="zh-CN" altLang="en-US" sz="1000" dirty="0">
                <a:solidFill>
                  <a:schemeClr val="tx1">
                    <a:lumMod val="50000"/>
                    <a:lumOff val="50000"/>
                  </a:schemeClr>
                </a:solidFill>
                <a:cs typeface="+mn-ea"/>
                <a:sym typeface="+mn-lt"/>
              </a:rPr>
              <a:t>您的内容打在这里，或者通过复制您的文本后，在此框中选择粘贴，并选择只保留文字。您的内容打在这里，或者通过通过复制您的文本。您的内容打在这里，或者通过通过复制您的文本。您的内容打在这里，或者通过复制您的文本后，在此框中选择粘贴，并选择只保留文字。</a:t>
            </a:r>
            <a:endParaRPr lang="zh-CN" altLang="en-US" sz="1100" dirty="0">
              <a:solidFill>
                <a:schemeClr val="tx1">
                  <a:lumMod val="50000"/>
                  <a:lumOff val="50000"/>
                </a:schemeClr>
              </a:solidFill>
              <a:cs typeface="+mn-ea"/>
              <a:sym typeface="+mn-lt"/>
            </a:endParaRPr>
          </a:p>
        </p:txBody>
      </p:sp>
      <p:cxnSp>
        <p:nvCxnSpPr>
          <p:cNvPr id="66" name="Straight Connector 83"/>
          <p:cNvCxnSpPr>
            <a:cxnSpLocks noChangeShapeType="1"/>
          </p:cNvCxnSpPr>
          <p:nvPr/>
        </p:nvCxnSpPr>
        <p:spPr bwMode="auto">
          <a:xfrm flipH="1">
            <a:off x="891945" y="4863726"/>
            <a:ext cx="10203380" cy="0"/>
          </a:xfrm>
          <a:prstGeom prst="line">
            <a:avLst/>
          </a:prstGeom>
          <a:noFill/>
          <a:ln w="9525">
            <a:solidFill>
              <a:srgbClr val="D9D9D9"/>
            </a:solidFill>
            <a:prstDash val="sysDot"/>
            <a:round/>
            <a:headEnd/>
            <a:tailEnd/>
          </a:ln>
        </p:spPr>
      </p:cxnSp>
      <p:sp>
        <p:nvSpPr>
          <p:cNvPr id="67" name="Rectangle 1436"/>
          <p:cNvSpPr>
            <a:spLocks noChangeArrowheads="1"/>
          </p:cNvSpPr>
          <p:nvPr/>
        </p:nvSpPr>
        <p:spPr bwMode="auto">
          <a:xfrm>
            <a:off x="2351008" y="4473099"/>
            <a:ext cx="692497" cy="325025"/>
          </a:xfrm>
          <a:prstGeom prst="rect">
            <a:avLst/>
          </a:prstGeom>
          <a:noFill/>
          <a:ln>
            <a:noFill/>
          </a:ln>
          <a:extLst/>
        </p:spPr>
        <p:txBody>
          <a:bodyPr wrap="none" lIns="0" tIns="0" rIns="0" bIns="0">
            <a:spAutoFit/>
          </a:bodyPr>
          <a:lstStyle/>
          <a:p>
            <a:pPr algn="ctr" defTabSz="1217967">
              <a:lnSpc>
                <a:spcPct val="130000"/>
              </a:lnSpc>
              <a:defRPr/>
            </a:pPr>
            <a:r>
              <a:rPr lang="zh-CN" altLang="en-US" b="1" kern="0" dirty="0" smtClean="0">
                <a:solidFill>
                  <a:srgbClr val="404040"/>
                </a:solidFill>
                <a:cs typeface="+mn-ea"/>
                <a:sym typeface="+mn-lt"/>
              </a:rPr>
              <a:t>互联网</a:t>
            </a:r>
            <a:endParaRPr lang="en-US" b="1" kern="0" dirty="0">
              <a:solidFill>
                <a:srgbClr val="404040"/>
              </a:solidFill>
              <a:cs typeface="+mn-ea"/>
              <a:sym typeface="+mn-lt"/>
            </a:endParaRPr>
          </a:p>
        </p:txBody>
      </p:sp>
      <p:sp>
        <p:nvSpPr>
          <p:cNvPr id="68" name="Freeform 6"/>
          <p:cNvSpPr>
            <a:spLocks noEditPoints="1"/>
          </p:cNvSpPr>
          <p:nvPr/>
        </p:nvSpPr>
        <p:spPr bwMode="auto">
          <a:xfrm>
            <a:off x="2585366" y="4154300"/>
            <a:ext cx="222191" cy="195212"/>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rgbClr val="141519"/>
          </a:solidFill>
          <a:ln>
            <a:noFill/>
          </a:ln>
        </p:spPr>
        <p:txBody>
          <a:bodyPr lIns="121868" tIns="60933" rIns="121868" bIns="60933"/>
          <a:lstStyle/>
          <a:p>
            <a:pPr defTabSz="1217967">
              <a:lnSpc>
                <a:spcPct val="130000"/>
              </a:lnSpc>
              <a:defRPr/>
            </a:pPr>
            <a:endParaRPr lang="en-US" sz="3199" kern="0" dirty="0">
              <a:solidFill>
                <a:srgbClr val="95A5A6"/>
              </a:solidFill>
              <a:cs typeface="+mn-ea"/>
              <a:sym typeface="+mn-lt"/>
            </a:endParaRPr>
          </a:p>
        </p:txBody>
      </p:sp>
      <p:sp>
        <p:nvSpPr>
          <p:cNvPr id="69" name="Rectangle 1436"/>
          <p:cNvSpPr>
            <a:spLocks noChangeArrowheads="1"/>
          </p:cNvSpPr>
          <p:nvPr/>
        </p:nvSpPr>
        <p:spPr bwMode="auto">
          <a:xfrm>
            <a:off x="3830613" y="4473099"/>
            <a:ext cx="923330" cy="325025"/>
          </a:xfrm>
          <a:prstGeom prst="rect">
            <a:avLst/>
          </a:prstGeom>
          <a:noFill/>
          <a:ln>
            <a:noFill/>
          </a:ln>
          <a:extLst/>
        </p:spPr>
        <p:txBody>
          <a:bodyPr wrap="none" lIns="0" tIns="0" rIns="0" bIns="0">
            <a:spAutoFit/>
          </a:bodyPr>
          <a:lstStyle/>
          <a:p>
            <a:pPr algn="ctr" defTabSz="1217967">
              <a:lnSpc>
                <a:spcPct val="130000"/>
              </a:lnSpc>
              <a:defRPr/>
            </a:pPr>
            <a:r>
              <a:rPr lang="zh-CN" altLang="en-US" b="1" kern="0" dirty="0" smtClean="0">
                <a:solidFill>
                  <a:srgbClr val="404040"/>
                </a:solidFill>
                <a:cs typeface="+mn-ea"/>
                <a:sym typeface="+mn-lt"/>
              </a:rPr>
              <a:t>数码科技</a:t>
            </a:r>
            <a:endParaRPr lang="en-US" b="1" kern="0" dirty="0">
              <a:solidFill>
                <a:srgbClr val="404040"/>
              </a:solidFill>
              <a:cs typeface="+mn-ea"/>
              <a:sym typeface="+mn-lt"/>
            </a:endParaRPr>
          </a:p>
        </p:txBody>
      </p:sp>
      <p:sp>
        <p:nvSpPr>
          <p:cNvPr id="70" name="Freeform 6"/>
          <p:cNvSpPr>
            <a:spLocks noEditPoints="1"/>
          </p:cNvSpPr>
          <p:nvPr/>
        </p:nvSpPr>
        <p:spPr bwMode="auto">
          <a:xfrm>
            <a:off x="4180390" y="4154300"/>
            <a:ext cx="222191" cy="195212"/>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rgbClr val="919191"/>
          </a:solidFill>
          <a:ln>
            <a:noFill/>
          </a:ln>
        </p:spPr>
        <p:txBody>
          <a:bodyPr lIns="121868" tIns="60933" rIns="121868" bIns="60933"/>
          <a:lstStyle/>
          <a:p>
            <a:pPr defTabSz="1217967">
              <a:lnSpc>
                <a:spcPct val="130000"/>
              </a:lnSpc>
              <a:defRPr/>
            </a:pPr>
            <a:endParaRPr lang="en-US" sz="3199" kern="0" dirty="0">
              <a:solidFill>
                <a:srgbClr val="95A5A6"/>
              </a:solidFill>
              <a:cs typeface="+mn-ea"/>
              <a:sym typeface="+mn-lt"/>
            </a:endParaRPr>
          </a:p>
        </p:txBody>
      </p:sp>
      <p:sp>
        <p:nvSpPr>
          <p:cNvPr id="71" name="Rectangle 1436"/>
          <p:cNvSpPr>
            <a:spLocks noChangeArrowheads="1"/>
          </p:cNvSpPr>
          <p:nvPr/>
        </p:nvSpPr>
        <p:spPr bwMode="auto">
          <a:xfrm>
            <a:off x="5620408" y="4473099"/>
            <a:ext cx="692497" cy="325025"/>
          </a:xfrm>
          <a:prstGeom prst="rect">
            <a:avLst/>
          </a:prstGeom>
          <a:noFill/>
          <a:ln>
            <a:noFill/>
          </a:ln>
          <a:extLst/>
        </p:spPr>
        <p:txBody>
          <a:bodyPr wrap="none" lIns="0" tIns="0" rIns="0" bIns="0">
            <a:spAutoFit/>
          </a:bodyPr>
          <a:lstStyle/>
          <a:p>
            <a:pPr algn="ctr" defTabSz="1217967">
              <a:lnSpc>
                <a:spcPct val="130000"/>
              </a:lnSpc>
              <a:defRPr/>
            </a:pPr>
            <a:r>
              <a:rPr lang="zh-CN" altLang="en-US" b="1" kern="0" dirty="0" smtClean="0">
                <a:solidFill>
                  <a:srgbClr val="404040"/>
                </a:solidFill>
                <a:cs typeface="+mn-ea"/>
                <a:sym typeface="+mn-lt"/>
              </a:rPr>
              <a:t>大数据</a:t>
            </a:r>
            <a:endParaRPr lang="en-US" b="1" kern="0" dirty="0">
              <a:solidFill>
                <a:srgbClr val="404040"/>
              </a:solidFill>
              <a:cs typeface="+mn-ea"/>
              <a:sym typeface="+mn-lt"/>
            </a:endParaRPr>
          </a:p>
        </p:txBody>
      </p:sp>
      <p:sp>
        <p:nvSpPr>
          <p:cNvPr id="72" name="Freeform 6"/>
          <p:cNvSpPr>
            <a:spLocks noEditPoints="1"/>
          </p:cNvSpPr>
          <p:nvPr/>
        </p:nvSpPr>
        <p:spPr bwMode="auto">
          <a:xfrm>
            <a:off x="5854765" y="4154300"/>
            <a:ext cx="222191" cy="195212"/>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rgbClr val="141519"/>
          </a:solidFill>
          <a:ln>
            <a:noFill/>
          </a:ln>
        </p:spPr>
        <p:txBody>
          <a:bodyPr lIns="121868" tIns="60933" rIns="121868" bIns="60933"/>
          <a:lstStyle/>
          <a:p>
            <a:pPr defTabSz="1217967">
              <a:lnSpc>
                <a:spcPct val="130000"/>
              </a:lnSpc>
              <a:defRPr/>
            </a:pPr>
            <a:endParaRPr lang="en-US" sz="3199" kern="0" dirty="0">
              <a:solidFill>
                <a:srgbClr val="95A5A6"/>
              </a:solidFill>
              <a:cs typeface="+mn-ea"/>
              <a:sym typeface="+mn-lt"/>
            </a:endParaRPr>
          </a:p>
        </p:txBody>
      </p:sp>
      <p:sp>
        <p:nvSpPr>
          <p:cNvPr id="73" name="Rectangle 1436"/>
          <p:cNvSpPr>
            <a:spLocks noChangeArrowheads="1"/>
          </p:cNvSpPr>
          <p:nvPr/>
        </p:nvSpPr>
        <p:spPr bwMode="auto">
          <a:xfrm>
            <a:off x="7444321" y="4473099"/>
            <a:ext cx="461665" cy="325025"/>
          </a:xfrm>
          <a:prstGeom prst="rect">
            <a:avLst/>
          </a:prstGeom>
          <a:noFill/>
          <a:ln>
            <a:noFill/>
          </a:ln>
          <a:extLst/>
        </p:spPr>
        <p:txBody>
          <a:bodyPr wrap="none" lIns="0" tIns="0" rIns="0" bIns="0">
            <a:spAutoFit/>
          </a:bodyPr>
          <a:lstStyle/>
          <a:p>
            <a:pPr algn="ctr" defTabSz="1217967">
              <a:lnSpc>
                <a:spcPct val="130000"/>
              </a:lnSpc>
              <a:defRPr/>
            </a:pPr>
            <a:r>
              <a:rPr lang="zh-CN" altLang="en-US" b="1" kern="0" dirty="0" smtClean="0">
                <a:solidFill>
                  <a:srgbClr val="404040"/>
                </a:solidFill>
                <a:cs typeface="+mn-ea"/>
                <a:sym typeface="+mn-lt"/>
              </a:rPr>
              <a:t>通信</a:t>
            </a:r>
            <a:endParaRPr lang="en-US" b="1" kern="0" dirty="0">
              <a:solidFill>
                <a:srgbClr val="404040"/>
              </a:solidFill>
              <a:cs typeface="+mn-ea"/>
              <a:sym typeface="+mn-lt"/>
            </a:endParaRPr>
          </a:p>
        </p:txBody>
      </p:sp>
      <p:sp>
        <p:nvSpPr>
          <p:cNvPr id="74" name="Freeform 6"/>
          <p:cNvSpPr>
            <a:spLocks noEditPoints="1"/>
          </p:cNvSpPr>
          <p:nvPr/>
        </p:nvSpPr>
        <p:spPr bwMode="auto">
          <a:xfrm>
            <a:off x="7562469" y="4154300"/>
            <a:ext cx="223781" cy="195212"/>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rgbClr val="919191"/>
          </a:solidFill>
          <a:ln>
            <a:noFill/>
          </a:ln>
        </p:spPr>
        <p:txBody>
          <a:bodyPr lIns="121868" tIns="60933" rIns="121868" bIns="60933"/>
          <a:lstStyle/>
          <a:p>
            <a:pPr defTabSz="1217967">
              <a:lnSpc>
                <a:spcPct val="130000"/>
              </a:lnSpc>
              <a:defRPr/>
            </a:pPr>
            <a:endParaRPr lang="en-US" sz="3199" kern="0" dirty="0">
              <a:solidFill>
                <a:srgbClr val="95A5A6"/>
              </a:solidFill>
              <a:cs typeface="+mn-ea"/>
              <a:sym typeface="+mn-lt"/>
            </a:endParaRPr>
          </a:p>
        </p:txBody>
      </p:sp>
      <p:sp>
        <p:nvSpPr>
          <p:cNvPr id="75" name="Rectangle 1436"/>
          <p:cNvSpPr>
            <a:spLocks noChangeArrowheads="1"/>
          </p:cNvSpPr>
          <p:nvPr/>
        </p:nvSpPr>
        <p:spPr bwMode="auto">
          <a:xfrm>
            <a:off x="9205195" y="4473099"/>
            <a:ext cx="461665" cy="325025"/>
          </a:xfrm>
          <a:prstGeom prst="rect">
            <a:avLst/>
          </a:prstGeom>
          <a:noFill/>
          <a:ln>
            <a:noFill/>
          </a:ln>
          <a:extLst/>
        </p:spPr>
        <p:txBody>
          <a:bodyPr wrap="none" lIns="0" tIns="0" rIns="0" bIns="0">
            <a:spAutoFit/>
          </a:bodyPr>
          <a:lstStyle/>
          <a:p>
            <a:pPr algn="ctr" defTabSz="1217967">
              <a:lnSpc>
                <a:spcPct val="130000"/>
              </a:lnSpc>
              <a:defRPr/>
            </a:pPr>
            <a:r>
              <a:rPr lang="zh-CN" altLang="en-US" b="1" kern="0" dirty="0" smtClean="0">
                <a:solidFill>
                  <a:srgbClr val="404040"/>
                </a:solidFill>
                <a:cs typeface="+mn-ea"/>
                <a:sym typeface="+mn-lt"/>
              </a:rPr>
              <a:t>船舶</a:t>
            </a:r>
            <a:endParaRPr lang="en-US" b="1" kern="0" dirty="0">
              <a:solidFill>
                <a:srgbClr val="404040"/>
              </a:solidFill>
              <a:cs typeface="+mn-ea"/>
              <a:sym typeface="+mn-lt"/>
            </a:endParaRPr>
          </a:p>
        </p:txBody>
      </p:sp>
      <p:sp>
        <p:nvSpPr>
          <p:cNvPr id="76" name="Freeform 6"/>
          <p:cNvSpPr>
            <a:spLocks noEditPoints="1"/>
          </p:cNvSpPr>
          <p:nvPr/>
        </p:nvSpPr>
        <p:spPr bwMode="auto">
          <a:xfrm>
            <a:off x="9324137" y="4154300"/>
            <a:ext cx="222191" cy="195212"/>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rgbClr val="141519"/>
          </a:solidFill>
          <a:ln>
            <a:noFill/>
          </a:ln>
        </p:spPr>
        <p:txBody>
          <a:bodyPr lIns="121868" tIns="60933" rIns="121868" bIns="60933"/>
          <a:lstStyle/>
          <a:p>
            <a:pPr defTabSz="1217967">
              <a:lnSpc>
                <a:spcPct val="130000"/>
              </a:lnSpc>
              <a:defRPr/>
            </a:pPr>
            <a:endParaRPr lang="en-US" sz="3199" kern="0" dirty="0">
              <a:solidFill>
                <a:srgbClr val="95A5A6"/>
              </a:solidFill>
              <a:cs typeface="+mn-ea"/>
              <a:sym typeface="+mn-lt"/>
            </a:endParaRPr>
          </a:p>
        </p:txBody>
      </p:sp>
      <p:grpSp>
        <p:nvGrpSpPr>
          <p:cNvPr id="39" name="组合 38"/>
          <p:cNvGrpSpPr/>
          <p:nvPr/>
        </p:nvGrpSpPr>
        <p:grpSpPr>
          <a:xfrm>
            <a:off x="81785" y="126017"/>
            <a:ext cx="12110216" cy="766370"/>
            <a:chOff x="81785" y="126017"/>
            <a:chExt cx="12110216" cy="766370"/>
          </a:xfrm>
        </p:grpSpPr>
        <p:sp>
          <p:nvSpPr>
            <p:cNvPr id="40" name="矩形 39"/>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1" name="TextBox 6">
              <a:extLst>
                <a:ext uri="{FF2B5EF4-FFF2-40B4-BE49-F238E27FC236}">
                  <a16:creationId xmlns:a16="http://schemas.microsoft.com/office/drawing/2014/main" xmlns:p14="http://schemas.microsoft.com/office/powerpoint/2010/main" xmlns="" id="{8083E77C-E488-400A-8503-359C6655BD40}"/>
                </a:ext>
              </a:extLst>
            </p:cNvPr>
            <p:cNvSpPr txBox="1"/>
            <p:nvPr/>
          </p:nvSpPr>
          <p:spPr>
            <a:xfrm>
              <a:off x="2583248"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42" name="TextBox 7">
              <a:extLst>
                <a:ext uri="{FF2B5EF4-FFF2-40B4-BE49-F238E27FC236}">
                  <a16:creationId xmlns:a16="http://schemas.microsoft.com/office/drawing/2014/main" xmlns:p14="http://schemas.microsoft.com/office/powerpoint/2010/main" xmlns="" id="{BAF49D56-8FCD-4804-8411-594F1BC85F38}"/>
                </a:ext>
              </a:extLst>
            </p:cNvPr>
            <p:cNvSpPr txBox="1"/>
            <p:nvPr/>
          </p:nvSpPr>
          <p:spPr>
            <a:xfrm>
              <a:off x="1016260" y="286054"/>
              <a:ext cx="1627369"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服务项目</a:t>
              </a:r>
              <a:endParaRPr lang="zh-CN" altLang="en-US" sz="2800" b="1" dirty="0">
                <a:solidFill>
                  <a:srgbClr val="141519"/>
                </a:solidFill>
                <a:cs typeface="+mn-ea"/>
                <a:sym typeface="+mn-lt"/>
              </a:endParaRPr>
            </a:p>
          </p:txBody>
        </p:sp>
        <p:grpSp>
          <p:nvGrpSpPr>
            <p:cNvPr id="43" name="组合 42"/>
            <p:cNvGrpSpPr/>
            <p:nvPr/>
          </p:nvGrpSpPr>
          <p:grpSpPr>
            <a:xfrm>
              <a:off x="81785" y="126017"/>
              <a:ext cx="771511" cy="766370"/>
              <a:chOff x="76127" y="101358"/>
              <a:chExt cx="771511" cy="766370"/>
            </a:xfrm>
          </p:grpSpPr>
          <p:sp>
            <p:nvSpPr>
              <p:cNvPr id="44"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5" name="文本框 44"/>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01</a:t>
                </a:r>
                <a:endParaRPr lang="zh-CN" altLang="en-US" sz="2400" b="1" dirty="0">
                  <a:solidFill>
                    <a:schemeClr val="bg1"/>
                  </a:solidFill>
                  <a:cs typeface="+mn-ea"/>
                  <a:sym typeface="+mn-lt"/>
                </a:endParaRPr>
              </a:p>
            </p:txBody>
          </p:sp>
        </p:grpSp>
      </p:grpSp>
    </p:spTree>
    <p:extLst>
      <p:ext uri="{BB962C8B-B14F-4D97-AF65-F5344CB8AC3E}">
        <p14:creationId xmlns:p14="http://schemas.microsoft.com/office/powerpoint/2010/main" val="735127115"/>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nodeType="afterGroup">
                            <p:stCondLst>
                              <p:cond delay="500"/>
                            </p:stCondLst>
                            <p:childTnLst>
                              <p:par>
                                <p:cTn id="11" presetID="53" presetClass="entr" presetSubtype="16"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nodeType="afterGroup">
                            <p:stCondLst>
                              <p:cond delay="1000"/>
                            </p:stCondLst>
                            <p:childTnLst>
                              <p:par>
                                <p:cTn id="17" presetID="53" presetClass="entr" presetSubtype="16"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par>
                          <p:cTn id="22" fill="hold" nodeType="afterGroup">
                            <p:stCondLst>
                              <p:cond delay="1500"/>
                            </p:stCondLst>
                            <p:childTnLst>
                              <p:par>
                                <p:cTn id="23" presetID="53" presetClass="entr" presetSubtype="16"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childTnLst>
                          </p:cTn>
                        </p:par>
                        <p:par>
                          <p:cTn id="28" fill="hold" nodeType="afterGroup">
                            <p:stCondLst>
                              <p:cond delay="2000"/>
                            </p:stCondLst>
                            <p:childTnLst>
                              <p:par>
                                <p:cTn id="29" presetID="53" presetClass="entr" presetSubtype="16"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animEffect transition="in" filter="fade">
                                      <p:cBhvr>
                                        <p:cTn id="33" dur="500"/>
                                        <p:tgtEl>
                                          <p:spTgt spid="2"/>
                                        </p:tgtEl>
                                      </p:cBhvr>
                                    </p:animEffect>
                                  </p:childTnLst>
                                </p:cTn>
                              </p:par>
                            </p:childTnLst>
                          </p:cTn>
                        </p:par>
                        <p:par>
                          <p:cTn id="34" fill="hold" nodeType="afterGroup">
                            <p:stCondLst>
                              <p:cond delay="2500"/>
                            </p:stCondLst>
                            <p:childTnLst>
                              <p:par>
                                <p:cTn id="35" presetID="16" presetClass="entr" presetSubtype="37" fill="hold" nodeType="after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barn(outVertical)">
                                      <p:cBhvr>
                                        <p:cTn id="37" dur="500"/>
                                        <p:tgtEl>
                                          <p:spTgt spid="66"/>
                                        </p:tgtEl>
                                      </p:cBhvr>
                                    </p:animEffect>
                                  </p:childTnLst>
                                </p:cTn>
                              </p:par>
                            </p:childTnLst>
                          </p:cTn>
                        </p:par>
                        <p:par>
                          <p:cTn id="38" fill="hold" nodeType="afterGroup">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65"/>
                                        </p:tgtEl>
                                        <p:attrNameLst>
                                          <p:attrName>style.visibility</p:attrName>
                                        </p:attrNameLst>
                                      </p:cBhvr>
                                      <p:to>
                                        <p:strVal val="visible"/>
                                      </p:to>
                                    </p:set>
                                    <p:animEffect transition="in" filter="fade">
                                      <p:cBhvr>
                                        <p:cTn id="4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258140" y="3506529"/>
            <a:ext cx="1326873" cy="1326873"/>
            <a:chOff x="1270840" y="3443029"/>
            <a:chExt cx="1326873" cy="1326873"/>
          </a:xfrm>
          <a:effectLst>
            <a:outerShdw blurRad="254000" dist="63500" dir="2700000" algn="tl" rotWithShape="0">
              <a:prstClr val="black">
                <a:alpha val="30000"/>
              </a:prstClr>
            </a:outerShdw>
          </a:effectLst>
        </p:grpSpPr>
        <p:sp>
          <p:nvSpPr>
            <p:cNvPr id="28" name="矩形 27"/>
            <p:cNvSpPr/>
            <p:nvPr/>
          </p:nvSpPr>
          <p:spPr>
            <a:xfrm>
              <a:off x="1270840" y="3443029"/>
              <a:ext cx="1326873" cy="1326873"/>
            </a:xfrm>
            <a:prstGeom prst="rect">
              <a:avLst/>
            </a:prstGeom>
            <a:solidFill>
              <a:srgbClr val="B10B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65000"/>
                    <a:lumOff val="35000"/>
                  </a:schemeClr>
                </a:solidFill>
                <a:cs typeface="+mn-ea"/>
                <a:sym typeface="+mn-lt"/>
              </a:endParaRPr>
            </a:p>
          </p:txBody>
        </p:sp>
        <p:sp>
          <p:nvSpPr>
            <p:cNvPr id="29" name="矩形 5"/>
            <p:cNvSpPr/>
            <p:nvPr/>
          </p:nvSpPr>
          <p:spPr>
            <a:xfrm>
              <a:off x="1617173" y="3800709"/>
              <a:ext cx="634208" cy="611513"/>
            </a:xfrm>
            <a:custGeom>
              <a:avLst/>
              <a:gdLst>
                <a:gd name="connsiteX0" fmla="*/ 174005 w 338138"/>
                <a:gd name="connsiteY0" fmla="*/ 18121 h 326038"/>
                <a:gd name="connsiteX1" fmla="*/ 160013 w 338138"/>
                <a:gd name="connsiteY1" fmla="*/ 19109 h 326038"/>
                <a:gd name="connsiteX2" fmla="*/ 160013 w 338138"/>
                <a:gd name="connsiteY2" fmla="*/ 70472 h 326038"/>
                <a:gd name="connsiteX3" fmla="*/ 92851 w 338138"/>
                <a:gd name="connsiteY3" fmla="*/ 149491 h 326038"/>
                <a:gd name="connsiteX4" fmla="*/ 88900 w 338138"/>
                <a:gd name="connsiteY4" fmla="*/ 149491 h 326038"/>
                <a:gd name="connsiteX5" fmla="*/ 88900 w 338138"/>
                <a:gd name="connsiteY5" fmla="*/ 279872 h 326038"/>
                <a:gd name="connsiteX6" fmla="*/ 119189 w 338138"/>
                <a:gd name="connsiteY6" fmla="*/ 310163 h 326038"/>
                <a:gd name="connsiteX7" fmla="*/ 262731 w 338138"/>
                <a:gd name="connsiteY7" fmla="*/ 310163 h 326038"/>
                <a:gd name="connsiteX8" fmla="*/ 300922 w 338138"/>
                <a:gd name="connsiteY8" fmla="*/ 278555 h 326038"/>
                <a:gd name="connsiteX9" fmla="*/ 320675 w 338138"/>
                <a:gd name="connsiteY9" fmla="*/ 157393 h 326038"/>
                <a:gd name="connsiteX10" fmla="*/ 320675 w 338138"/>
                <a:gd name="connsiteY10" fmla="*/ 156076 h 326038"/>
                <a:gd name="connsiteX11" fmla="*/ 290386 w 338138"/>
                <a:gd name="connsiteY11" fmla="*/ 127102 h 326038"/>
                <a:gd name="connsiteX12" fmla="*/ 210055 w 338138"/>
                <a:gd name="connsiteY12" fmla="*/ 127102 h 326038"/>
                <a:gd name="connsiteX13" fmla="*/ 200837 w 338138"/>
                <a:gd name="connsiteY13" fmla="*/ 117883 h 326038"/>
                <a:gd name="connsiteX14" fmla="*/ 200837 w 338138"/>
                <a:gd name="connsiteY14" fmla="*/ 57302 h 326038"/>
                <a:gd name="connsiteX15" fmla="*/ 188985 w 338138"/>
                <a:gd name="connsiteY15" fmla="*/ 23060 h 326038"/>
                <a:gd name="connsiteX16" fmla="*/ 174005 w 338138"/>
                <a:gd name="connsiteY16" fmla="*/ 18121 h 326038"/>
                <a:gd name="connsiteX17" fmla="*/ 166923 w 338138"/>
                <a:gd name="connsiteY17" fmla="*/ 10 h 326038"/>
                <a:gd name="connsiteX18" fmla="*/ 199449 w 338138"/>
                <a:gd name="connsiteY18" fmla="*/ 8733 h 326038"/>
                <a:gd name="connsiteX19" fmla="*/ 217941 w 338138"/>
                <a:gd name="connsiteY19" fmla="*/ 56131 h 326038"/>
                <a:gd name="connsiteX20" fmla="*/ 217941 w 338138"/>
                <a:gd name="connsiteY20" fmla="*/ 108796 h 326038"/>
                <a:gd name="connsiteX21" fmla="*/ 290588 w 338138"/>
                <a:gd name="connsiteY21" fmla="*/ 108796 h 326038"/>
                <a:gd name="connsiteX22" fmla="*/ 338138 w 338138"/>
                <a:gd name="connsiteY22" fmla="*/ 154878 h 326038"/>
                <a:gd name="connsiteX23" fmla="*/ 338138 w 338138"/>
                <a:gd name="connsiteY23" fmla="*/ 157511 h 326038"/>
                <a:gd name="connsiteX24" fmla="*/ 338138 w 338138"/>
                <a:gd name="connsiteY24" fmla="*/ 158828 h 326038"/>
                <a:gd name="connsiteX25" fmla="*/ 318325 w 338138"/>
                <a:gd name="connsiteY25" fmla="*/ 279956 h 326038"/>
                <a:gd name="connsiteX26" fmla="*/ 262850 w 338138"/>
                <a:gd name="connsiteY26" fmla="*/ 326038 h 326038"/>
                <a:gd name="connsiteX27" fmla="*/ 118877 w 338138"/>
                <a:gd name="connsiteY27" fmla="*/ 326038 h 326038"/>
                <a:gd name="connsiteX28" fmla="*/ 71326 w 338138"/>
                <a:gd name="connsiteY28" fmla="*/ 278640 h 326038"/>
                <a:gd name="connsiteX29" fmla="*/ 71326 w 338138"/>
                <a:gd name="connsiteY29" fmla="*/ 144345 h 326038"/>
                <a:gd name="connsiteX30" fmla="*/ 63401 w 338138"/>
                <a:gd name="connsiteY30" fmla="*/ 136445 h 326038"/>
                <a:gd name="connsiteX31" fmla="*/ 23775 w 338138"/>
                <a:gd name="connsiteY31" fmla="*/ 136445 h 326038"/>
                <a:gd name="connsiteX32" fmla="*/ 17171 w 338138"/>
                <a:gd name="connsiteY32" fmla="*/ 144345 h 326038"/>
                <a:gd name="connsiteX33" fmla="*/ 17171 w 338138"/>
                <a:gd name="connsiteY33" fmla="*/ 286540 h 326038"/>
                <a:gd name="connsiteX34" fmla="*/ 23775 w 338138"/>
                <a:gd name="connsiteY34" fmla="*/ 294439 h 326038"/>
                <a:gd name="connsiteX35" fmla="*/ 47550 w 338138"/>
                <a:gd name="connsiteY35" fmla="*/ 294439 h 326038"/>
                <a:gd name="connsiteX36" fmla="*/ 55476 w 338138"/>
                <a:gd name="connsiteY36" fmla="*/ 302339 h 326038"/>
                <a:gd name="connsiteX37" fmla="*/ 47550 w 338138"/>
                <a:gd name="connsiteY37" fmla="*/ 311555 h 326038"/>
                <a:gd name="connsiteX38" fmla="*/ 23775 w 338138"/>
                <a:gd name="connsiteY38" fmla="*/ 311555 h 326038"/>
                <a:gd name="connsiteX39" fmla="*/ 0 w 338138"/>
                <a:gd name="connsiteY39" fmla="*/ 286540 h 326038"/>
                <a:gd name="connsiteX40" fmla="*/ 0 w 338138"/>
                <a:gd name="connsiteY40" fmla="*/ 144345 h 326038"/>
                <a:gd name="connsiteX41" fmla="*/ 23775 w 338138"/>
                <a:gd name="connsiteY41" fmla="*/ 119329 h 326038"/>
                <a:gd name="connsiteX42" fmla="*/ 63401 w 338138"/>
                <a:gd name="connsiteY42" fmla="*/ 119329 h 326038"/>
                <a:gd name="connsiteX43" fmla="*/ 85855 w 338138"/>
                <a:gd name="connsiteY43" fmla="*/ 132495 h 326038"/>
                <a:gd name="connsiteX44" fmla="*/ 87176 w 338138"/>
                <a:gd name="connsiteY44" fmla="*/ 132495 h 326038"/>
                <a:gd name="connsiteX45" fmla="*/ 143973 w 338138"/>
                <a:gd name="connsiteY45" fmla="*/ 69297 h 326038"/>
                <a:gd name="connsiteX46" fmla="*/ 143973 w 338138"/>
                <a:gd name="connsiteY46" fmla="*/ 11366 h 326038"/>
                <a:gd name="connsiteX47" fmla="*/ 149256 w 338138"/>
                <a:gd name="connsiteY47" fmla="*/ 2150 h 326038"/>
                <a:gd name="connsiteX48" fmla="*/ 166923 w 338138"/>
                <a:gd name="connsiteY48" fmla="*/ 10 h 3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38138" h="326038">
                  <a:moveTo>
                    <a:pt x="174005" y="18121"/>
                  </a:moveTo>
                  <a:cubicBezTo>
                    <a:pt x="168902" y="17792"/>
                    <a:pt x="163964" y="18451"/>
                    <a:pt x="160013" y="19109"/>
                  </a:cubicBezTo>
                  <a:cubicBezTo>
                    <a:pt x="160013" y="19109"/>
                    <a:pt x="160013" y="19109"/>
                    <a:pt x="160013" y="70472"/>
                  </a:cubicBezTo>
                  <a:cubicBezTo>
                    <a:pt x="160013" y="129736"/>
                    <a:pt x="95485" y="149491"/>
                    <a:pt x="92851" y="149491"/>
                  </a:cubicBezTo>
                  <a:cubicBezTo>
                    <a:pt x="91534" y="149491"/>
                    <a:pt x="90217" y="149491"/>
                    <a:pt x="88900" y="149491"/>
                  </a:cubicBezTo>
                  <a:cubicBezTo>
                    <a:pt x="88900" y="149491"/>
                    <a:pt x="88900" y="149491"/>
                    <a:pt x="88900" y="279872"/>
                  </a:cubicBezTo>
                  <a:cubicBezTo>
                    <a:pt x="88900" y="296993"/>
                    <a:pt x="102069" y="310163"/>
                    <a:pt x="119189" y="310163"/>
                  </a:cubicBezTo>
                  <a:cubicBezTo>
                    <a:pt x="119189" y="310163"/>
                    <a:pt x="119189" y="310163"/>
                    <a:pt x="262731" y="310163"/>
                  </a:cubicBezTo>
                  <a:cubicBezTo>
                    <a:pt x="286436" y="310163"/>
                    <a:pt x="299605" y="299627"/>
                    <a:pt x="300922" y="278555"/>
                  </a:cubicBezTo>
                  <a:cubicBezTo>
                    <a:pt x="300922" y="278555"/>
                    <a:pt x="300922" y="278555"/>
                    <a:pt x="320675" y="157393"/>
                  </a:cubicBezTo>
                  <a:cubicBezTo>
                    <a:pt x="320675" y="157393"/>
                    <a:pt x="320675" y="157393"/>
                    <a:pt x="320675" y="156076"/>
                  </a:cubicBezTo>
                  <a:cubicBezTo>
                    <a:pt x="320675" y="140272"/>
                    <a:pt x="307506" y="127102"/>
                    <a:pt x="290386" y="127102"/>
                  </a:cubicBezTo>
                  <a:cubicBezTo>
                    <a:pt x="290386" y="127102"/>
                    <a:pt x="290386" y="127102"/>
                    <a:pt x="210055" y="127102"/>
                  </a:cubicBezTo>
                  <a:cubicBezTo>
                    <a:pt x="204788" y="127102"/>
                    <a:pt x="200837" y="123151"/>
                    <a:pt x="200837" y="117883"/>
                  </a:cubicBezTo>
                  <a:cubicBezTo>
                    <a:pt x="200837" y="117883"/>
                    <a:pt x="200837" y="117883"/>
                    <a:pt x="200837" y="57302"/>
                  </a:cubicBezTo>
                  <a:cubicBezTo>
                    <a:pt x="200837" y="40181"/>
                    <a:pt x="196886" y="29645"/>
                    <a:pt x="188985" y="23060"/>
                  </a:cubicBezTo>
                  <a:cubicBezTo>
                    <a:pt x="184376" y="19768"/>
                    <a:pt x="179108" y="18451"/>
                    <a:pt x="174005" y="18121"/>
                  </a:cubicBezTo>
                  <a:close/>
                  <a:moveTo>
                    <a:pt x="166923" y="10"/>
                  </a:moveTo>
                  <a:cubicBezTo>
                    <a:pt x="176664" y="-154"/>
                    <a:pt x="188882" y="1491"/>
                    <a:pt x="199449" y="8733"/>
                  </a:cubicBezTo>
                  <a:cubicBezTo>
                    <a:pt x="211336" y="17949"/>
                    <a:pt x="217941" y="33749"/>
                    <a:pt x="217941" y="56131"/>
                  </a:cubicBezTo>
                  <a:cubicBezTo>
                    <a:pt x="217941" y="56131"/>
                    <a:pt x="217941" y="56131"/>
                    <a:pt x="217941" y="108796"/>
                  </a:cubicBezTo>
                  <a:cubicBezTo>
                    <a:pt x="217941" y="108796"/>
                    <a:pt x="217941" y="108796"/>
                    <a:pt x="290588" y="108796"/>
                  </a:cubicBezTo>
                  <a:cubicBezTo>
                    <a:pt x="317005" y="108796"/>
                    <a:pt x="338138" y="129862"/>
                    <a:pt x="338138" y="154878"/>
                  </a:cubicBezTo>
                  <a:cubicBezTo>
                    <a:pt x="338138" y="154878"/>
                    <a:pt x="338138" y="154878"/>
                    <a:pt x="338138" y="157511"/>
                  </a:cubicBezTo>
                  <a:cubicBezTo>
                    <a:pt x="338138" y="157511"/>
                    <a:pt x="338138" y="157511"/>
                    <a:pt x="338138" y="158828"/>
                  </a:cubicBezTo>
                  <a:cubicBezTo>
                    <a:pt x="338138" y="158828"/>
                    <a:pt x="338138" y="158828"/>
                    <a:pt x="318325" y="279956"/>
                  </a:cubicBezTo>
                  <a:cubicBezTo>
                    <a:pt x="314363" y="308922"/>
                    <a:pt x="294550" y="326038"/>
                    <a:pt x="262850" y="326038"/>
                  </a:cubicBezTo>
                  <a:cubicBezTo>
                    <a:pt x="262850" y="326038"/>
                    <a:pt x="262850" y="326038"/>
                    <a:pt x="118877" y="326038"/>
                  </a:cubicBezTo>
                  <a:cubicBezTo>
                    <a:pt x="92460" y="326038"/>
                    <a:pt x="71326" y="304972"/>
                    <a:pt x="71326" y="278640"/>
                  </a:cubicBezTo>
                  <a:cubicBezTo>
                    <a:pt x="71326" y="278640"/>
                    <a:pt x="71326" y="278640"/>
                    <a:pt x="71326" y="144345"/>
                  </a:cubicBezTo>
                  <a:cubicBezTo>
                    <a:pt x="71326" y="139078"/>
                    <a:pt x="67363" y="136445"/>
                    <a:pt x="63401" y="136445"/>
                  </a:cubicBezTo>
                  <a:cubicBezTo>
                    <a:pt x="63401" y="136445"/>
                    <a:pt x="63401" y="136445"/>
                    <a:pt x="23775" y="136445"/>
                  </a:cubicBezTo>
                  <a:cubicBezTo>
                    <a:pt x="19813" y="136445"/>
                    <a:pt x="17171" y="139078"/>
                    <a:pt x="17171" y="144345"/>
                  </a:cubicBezTo>
                  <a:cubicBezTo>
                    <a:pt x="17171" y="144345"/>
                    <a:pt x="17171" y="144345"/>
                    <a:pt x="17171" y="286540"/>
                  </a:cubicBezTo>
                  <a:cubicBezTo>
                    <a:pt x="17171" y="290489"/>
                    <a:pt x="19813" y="294439"/>
                    <a:pt x="23775" y="294439"/>
                  </a:cubicBezTo>
                  <a:cubicBezTo>
                    <a:pt x="23775" y="294439"/>
                    <a:pt x="23775" y="294439"/>
                    <a:pt x="47550" y="294439"/>
                  </a:cubicBezTo>
                  <a:cubicBezTo>
                    <a:pt x="51513" y="294439"/>
                    <a:pt x="55476" y="298389"/>
                    <a:pt x="55476" y="302339"/>
                  </a:cubicBezTo>
                  <a:cubicBezTo>
                    <a:pt x="55476" y="307605"/>
                    <a:pt x="51513" y="311555"/>
                    <a:pt x="47550" y="311555"/>
                  </a:cubicBezTo>
                  <a:cubicBezTo>
                    <a:pt x="47550" y="311555"/>
                    <a:pt x="47550" y="311555"/>
                    <a:pt x="23775" y="311555"/>
                  </a:cubicBezTo>
                  <a:cubicBezTo>
                    <a:pt x="10567" y="311555"/>
                    <a:pt x="0" y="299706"/>
                    <a:pt x="0" y="286540"/>
                  </a:cubicBezTo>
                  <a:cubicBezTo>
                    <a:pt x="0" y="286540"/>
                    <a:pt x="0" y="286540"/>
                    <a:pt x="0" y="144345"/>
                  </a:cubicBezTo>
                  <a:cubicBezTo>
                    <a:pt x="0" y="129862"/>
                    <a:pt x="10567" y="119329"/>
                    <a:pt x="23775" y="119329"/>
                  </a:cubicBezTo>
                  <a:cubicBezTo>
                    <a:pt x="23775" y="119329"/>
                    <a:pt x="23775" y="119329"/>
                    <a:pt x="63401" y="119329"/>
                  </a:cubicBezTo>
                  <a:cubicBezTo>
                    <a:pt x="72647" y="119329"/>
                    <a:pt x="81893" y="124595"/>
                    <a:pt x="85855" y="132495"/>
                  </a:cubicBezTo>
                  <a:cubicBezTo>
                    <a:pt x="85855" y="132495"/>
                    <a:pt x="87176" y="132495"/>
                    <a:pt x="87176" y="132495"/>
                  </a:cubicBezTo>
                  <a:cubicBezTo>
                    <a:pt x="89818" y="131179"/>
                    <a:pt x="143973" y="115379"/>
                    <a:pt x="143973" y="69297"/>
                  </a:cubicBezTo>
                  <a:cubicBezTo>
                    <a:pt x="143973" y="69297"/>
                    <a:pt x="143973" y="69297"/>
                    <a:pt x="143973" y="11366"/>
                  </a:cubicBezTo>
                  <a:cubicBezTo>
                    <a:pt x="143973" y="7416"/>
                    <a:pt x="146615" y="3466"/>
                    <a:pt x="149256" y="2150"/>
                  </a:cubicBezTo>
                  <a:cubicBezTo>
                    <a:pt x="149917" y="2150"/>
                    <a:pt x="157182" y="175"/>
                    <a:pt x="166923" y="1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65000"/>
                    <a:lumOff val="35000"/>
                  </a:schemeClr>
                </a:solidFill>
                <a:cs typeface="+mn-ea"/>
                <a:sym typeface="+mn-lt"/>
              </a:endParaRPr>
            </a:p>
          </p:txBody>
        </p:sp>
      </p:grpSp>
      <p:grpSp>
        <p:nvGrpSpPr>
          <p:cNvPr id="30" name="组合 29"/>
          <p:cNvGrpSpPr/>
          <p:nvPr/>
        </p:nvGrpSpPr>
        <p:grpSpPr>
          <a:xfrm>
            <a:off x="3345562" y="3506529"/>
            <a:ext cx="1326873" cy="1326873"/>
            <a:chOff x="1270840" y="3443029"/>
            <a:chExt cx="1326873" cy="1326873"/>
          </a:xfrm>
          <a:effectLst>
            <a:outerShdw blurRad="254000" dist="63500" dir="2700000" algn="tl" rotWithShape="0">
              <a:prstClr val="black">
                <a:alpha val="30000"/>
              </a:prstClr>
            </a:outerShdw>
          </a:effectLst>
        </p:grpSpPr>
        <p:sp>
          <p:nvSpPr>
            <p:cNvPr id="31" name="矩形 30"/>
            <p:cNvSpPr/>
            <p:nvPr/>
          </p:nvSpPr>
          <p:spPr>
            <a:xfrm>
              <a:off x="1270840" y="3443029"/>
              <a:ext cx="1326873" cy="1326873"/>
            </a:xfrm>
            <a:prstGeom prst="rect">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65000"/>
                    <a:lumOff val="35000"/>
                  </a:schemeClr>
                </a:solidFill>
                <a:cs typeface="+mn-ea"/>
                <a:sym typeface="+mn-lt"/>
              </a:endParaRPr>
            </a:p>
          </p:txBody>
        </p:sp>
        <p:sp>
          <p:nvSpPr>
            <p:cNvPr id="32" name="矩形 8"/>
            <p:cNvSpPr/>
            <p:nvPr/>
          </p:nvSpPr>
          <p:spPr>
            <a:xfrm>
              <a:off x="1618691" y="3789362"/>
              <a:ext cx="631172" cy="634208"/>
            </a:xfrm>
            <a:custGeom>
              <a:avLst/>
              <a:gdLst>
                <a:gd name="connsiteX0" fmla="*/ 104237 w 330200"/>
                <a:gd name="connsiteY0" fmla="*/ 80507 h 331788"/>
                <a:gd name="connsiteX1" fmla="*/ 112148 w 330200"/>
                <a:gd name="connsiteY1" fmla="*/ 84551 h 331788"/>
                <a:gd name="connsiteX2" fmla="*/ 163809 w 330200"/>
                <a:gd name="connsiteY2" fmla="*/ 154423 h 331788"/>
                <a:gd name="connsiteX3" fmla="*/ 166392 w 330200"/>
                <a:gd name="connsiteY3" fmla="*/ 154423 h 331788"/>
                <a:gd name="connsiteX4" fmla="*/ 219344 w 330200"/>
                <a:gd name="connsiteY4" fmla="*/ 84551 h 331788"/>
                <a:gd name="connsiteX5" fmla="*/ 234842 w 330200"/>
                <a:gd name="connsiteY5" fmla="*/ 83257 h 331788"/>
                <a:gd name="connsiteX6" fmla="*/ 237425 w 330200"/>
                <a:gd name="connsiteY6" fmla="*/ 98784 h 331788"/>
                <a:gd name="connsiteX7" fmla="*/ 194805 w 330200"/>
                <a:gd name="connsiteY7" fmla="*/ 154423 h 331788"/>
                <a:gd name="connsiteX8" fmla="*/ 216761 w 330200"/>
                <a:gd name="connsiteY8" fmla="*/ 154423 h 331788"/>
                <a:gd name="connsiteX9" fmla="*/ 228385 w 330200"/>
                <a:gd name="connsiteY9" fmla="*/ 166068 h 331788"/>
                <a:gd name="connsiteX10" fmla="*/ 216761 w 330200"/>
                <a:gd name="connsiteY10" fmla="*/ 177714 h 331788"/>
                <a:gd name="connsiteX11" fmla="*/ 178015 w 330200"/>
                <a:gd name="connsiteY11" fmla="*/ 177714 h 331788"/>
                <a:gd name="connsiteX12" fmla="*/ 176724 w 330200"/>
                <a:gd name="connsiteY12" fmla="*/ 179007 h 331788"/>
                <a:gd name="connsiteX13" fmla="*/ 176724 w 330200"/>
                <a:gd name="connsiteY13" fmla="*/ 194535 h 331788"/>
                <a:gd name="connsiteX14" fmla="*/ 216761 w 330200"/>
                <a:gd name="connsiteY14" fmla="*/ 194535 h 331788"/>
                <a:gd name="connsiteX15" fmla="*/ 228385 w 330200"/>
                <a:gd name="connsiteY15" fmla="*/ 206180 h 331788"/>
                <a:gd name="connsiteX16" fmla="*/ 216761 w 330200"/>
                <a:gd name="connsiteY16" fmla="*/ 217825 h 331788"/>
                <a:gd name="connsiteX17" fmla="*/ 176724 w 330200"/>
                <a:gd name="connsiteY17" fmla="*/ 217825 h 331788"/>
                <a:gd name="connsiteX18" fmla="*/ 176724 w 330200"/>
                <a:gd name="connsiteY18" fmla="*/ 257937 h 331788"/>
                <a:gd name="connsiteX19" fmla="*/ 165100 w 330200"/>
                <a:gd name="connsiteY19" fmla="*/ 268288 h 331788"/>
                <a:gd name="connsiteX20" fmla="*/ 153476 w 330200"/>
                <a:gd name="connsiteY20" fmla="*/ 257937 h 331788"/>
                <a:gd name="connsiteX21" fmla="*/ 153476 w 330200"/>
                <a:gd name="connsiteY21" fmla="*/ 217825 h 331788"/>
                <a:gd name="connsiteX22" fmla="*/ 113439 w 330200"/>
                <a:gd name="connsiteY22" fmla="*/ 217825 h 331788"/>
                <a:gd name="connsiteX23" fmla="*/ 101815 w 330200"/>
                <a:gd name="connsiteY23" fmla="*/ 206180 h 331788"/>
                <a:gd name="connsiteX24" fmla="*/ 113439 w 330200"/>
                <a:gd name="connsiteY24" fmla="*/ 194535 h 331788"/>
                <a:gd name="connsiteX25" fmla="*/ 153476 w 330200"/>
                <a:gd name="connsiteY25" fmla="*/ 194535 h 331788"/>
                <a:gd name="connsiteX26" fmla="*/ 153476 w 330200"/>
                <a:gd name="connsiteY26" fmla="*/ 179007 h 331788"/>
                <a:gd name="connsiteX27" fmla="*/ 152185 w 330200"/>
                <a:gd name="connsiteY27" fmla="*/ 177714 h 331788"/>
                <a:gd name="connsiteX28" fmla="*/ 113439 w 330200"/>
                <a:gd name="connsiteY28" fmla="*/ 177714 h 331788"/>
                <a:gd name="connsiteX29" fmla="*/ 101815 w 330200"/>
                <a:gd name="connsiteY29" fmla="*/ 166068 h 331788"/>
                <a:gd name="connsiteX30" fmla="*/ 113439 w 330200"/>
                <a:gd name="connsiteY30" fmla="*/ 154423 h 331788"/>
                <a:gd name="connsiteX31" fmla="*/ 135395 w 330200"/>
                <a:gd name="connsiteY31" fmla="*/ 154423 h 331788"/>
                <a:gd name="connsiteX32" fmla="*/ 92775 w 330200"/>
                <a:gd name="connsiteY32" fmla="*/ 98784 h 331788"/>
                <a:gd name="connsiteX33" fmla="*/ 95358 w 330200"/>
                <a:gd name="connsiteY33" fmla="*/ 83257 h 331788"/>
                <a:gd name="connsiteX34" fmla="*/ 104237 w 330200"/>
                <a:gd name="connsiteY34" fmla="*/ 80507 h 331788"/>
                <a:gd name="connsiteX35" fmla="*/ 165100 w 330200"/>
                <a:gd name="connsiteY35" fmla="*/ 26988 h 331788"/>
                <a:gd name="connsiteX36" fmla="*/ 26987 w 330200"/>
                <a:gd name="connsiteY36" fmla="*/ 165101 h 331788"/>
                <a:gd name="connsiteX37" fmla="*/ 165100 w 330200"/>
                <a:gd name="connsiteY37" fmla="*/ 303214 h 331788"/>
                <a:gd name="connsiteX38" fmla="*/ 303213 w 330200"/>
                <a:gd name="connsiteY38" fmla="*/ 165101 h 331788"/>
                <a:gd name="connsiteX39" fmla="*/ 165100 w 330200"/>
                <a:gd name="connsiteY39" fmla="*/ 26988 h 331788"/>
                <a:gd name="connsiteX40" fmla="*/ 165100 w 330200"/>
                <a:gd name="connsiteY40" fmla="*/ 0 h 331788"/>
                <a:gd name="connsiteX41" fmla="*/ 330200 w 330200"/>
                <a:gd name="connsiteY41" fmla="*/ 165894 h 331788"/>
                <a:gd name="connsiteX42" fmla="*/ 165100 w 330200"/>
                <a:gd name="connsiteY42" fmla="*/ 331788 h 331788"/>
                <a:gd name="connsiteX43" fmla="*/ 0 w 330200"/>
                <a:gd name="connsiteY43" fmla="*/ 165894 h 331788"/>
                <a:gd name="connsiteX44" fmla="*/ 165100 w 330200"/>
                <a:gd name="connsiteY44"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30200" h="331788">
                  <a:moveTo>
                    <a:pt x="104237" y="80507"/>
                  </a:moveTo>
                  <a:cubicBezTo>
                    <a:pt x="107304" y="80669"/>
                    <a:pt x="110210" y="81963"/>
                    <a:pt x="112148" y="84551"/>
                  </a:cubicBezTo>
                  <a:cubicBezTo>
                    <a:pt x="163809" y="154423"/>
                    <a:pt x="163809" y="154423"/>
                    <a:pt x="163809" y="154423"/>
                  </a:cubicBezTo>
                  <a:cubicBezTo>
                    <a:pt x="166392" y="154423"/>
                    <a:pt x="166392" y="154423"/>
                    <a:pt x="166392" y="154423"/>
                  </a:cubicBezTo>
                  <a:cubicBezTo>
                    <a:pt x="219344" y="84551"/>
                    <a:pt x="219344" y="84551"/>
                    <a:pt x="219344" y="84551"/>
                  </a:cubicBezTo>
                  <a:cubicBezTo>
                    <a:pt x="221927" y="79375"/>
                    <a:pt x="229676" y="79375"/>
                    <a:pt x="234842" y="83257"/>
                  </a:cubicBezTo>
                  <a:cubicBezTo>
                    <a:pt x="240009" y="85845"/>
                    <a:pt x="241300" y="93608"/>
                    <a:pt x="237425" y="98784"/>
                  </a:cubicBezTo>
                  <a:cubicBezTo>
                    <a:pt x="194805" y="154423"/>
                    <a:pt x="194805" y="154423"/>
                    <a:pt x="194805" y="154423"/>
                  </a:cubicBezTo>
                  <a:cubicBezTo>
                    <a:pt x="216761" y="154423"/>
                    <a:pt x="216761" y="154423"/>
                    <a:pt x="216761" y="154423"/>
                  </a:cubicBezTo>
                  <a:cubicBezTo>
                    <a:pt x="223219" y="154423"/>
                    <a:pt x="228385" y="159599"/>
                    <a:pt x="228385" y="166068"/>
                  </a:cubicBezTo>
                  <a:cubicBezTo>
                    <a:pt x="228385" y="172538"/>
                    <a:pt x="223219" y="177714"/>
                    <a:pt x="216761" y="177714"/>
                  </a:cubicBezTo>
                  <a:cubicBezTo>
                    <a:pt x="178015" y="177714"/>
                    <a:pt x="178015" y="177714"/>
                    <a:pt x="178015" y="177714"/>
                  </a:cubicBezTo>
                  <a:cubicBezTo>
                    <a:pt x="176724" y="179007"/>
                    <a:pt x="176724" y="179007"/>
                    <a:pt x="176724" y="179007"/>
                  </a:cubicBezTo>
                  <a:cubicBezTo>
                    <a:pt x="176724" y="194535"/>
                    <a:pt x="176724" y="194535"/>
                    <a:pt x="176724" y="194535"/>
                  </a:cubicBezTo>
                  <a:cubicBezTo>
                    <a:pt x="216761" y="194535"/>
                    <a:pt x="216761" y="194535"/>
                    <a:pt x="216761" y="194535"/>
                  </a:cubicBezTo>
                  <a:cubicBezTo>
                    <a:pt x="223219" y="194535"/>
                    <a:pt x="228385" y="199710"/>
                    <a:pt x="228385" y="206180"/>
                  </a:cubicBezTo>
                  <a:cubicBezTo>
                    <a:pt x="228385" y="212649"/>
                    <a:pt x="223219" y="217825"/>
                    <a:pt x="216761" y="217825"/>
                  </a:cubicBezTo>
                  <a:cubicBezTo>
                    <a:pt x="176724" y="217825"/>
                    <a:pt x="176724" y="217825"/>
                    <a:pt x="176724" y="217825"/>
                  </a:cubicBezTo>
                  <a:cubicBezTo>
                    <a:pt x="176724" y="257937"/>
                    <a:pt x="176724" y="257937"/>
                    <a:pt x="176724" y="257937"/>
                  </a:cubicBezTo>
                  <a:cubicBezTo>
                    <a:pt x="176724" y="264406"/>
                    <a:pt x="171558" y="268288"/>
                    <a:pt x="165100" y="268288"/>
                  </a:cubicBezTo>
                  <a:cubicBezTo>
                    <a:pt x="158642" y="268288"/>
                    <a:pt x="153476" y="264406"/>
                    <a:pt x="153476" y="257937"/>
                  </a:cubicBezTo>
                  <a:cubicBezTo>
                    <a:pt x="153476" y="217825"/>
                    <a:pt x="153476" y="217825"/>
                    <a:pt x="153476" y="217825"/>
                  </a:cubicBezTo>
                  <a:cubicBezTo>
                    <a:pt x="113439" y="217825"/>
                    <a:pt x="113439" y="217825"/>
                    <a:pt x="113439" y="217825"/>
                  </a:cubicBezTo>
                  <a:cubicBezTo>
                    <a:pt x="106981" y="217825"/>
                    <a:pt x="101815" y="212649"/>
                    <a:pt x="101815" y="206180"/>
                  </a:cubicBezTo>
                  <a:cubicBezTo>
                    <a:pt x="101815" y="199710"/>
                    <a:pt x="106981" y="194535"/>
                    <a:pt x="113439" y="194535"/>
                  </a:cubicBezTo>
                  <a:cubicBezTo>
                    <a:pt x="153476" y="194535"/>
                    <a:pt x="153476" y="194535"/>
                    <a:pt x="153476" y="194535"/>
                  </a:cubicBezTo>
                  <a:cubicBezTo>
                    <a:pt x="153476" y="179007"/>
                    <a:pt x="153476" y="179007"/>
                    <a:pt x="153476" y="179007"/>
                  </a:cubicBezTo>
                  <a:cubicBezTo>
                    <a:pt x="152185" y="177714"/>
                    <a:pt x="152185" y="177714"/>
                    <a:pt x="152185" y="177714"/>
                  </a:cubicBezTo>
                  <a:cubicBezTo>
                    <a:pt x="113439" y="177714"/>
                    <a:pt x="113439" y="177714"/>
                    <a:pt x="113439" y="177714"/>
                  </a:cubicBezTo>
                  <a:cubicBezTo>
                    <a:pt x="106981" y="177714"/>
                    <a:pt x="101815" y="172538"/>
                    <a:pt x="101815" y="166068"/>
                  </a:cubicBezTo>
                  <a:cubicBezTo>
                    <a:pt x="101815" y="159599"/>
                    <a:pt x="106981" y="154423"/>
                    <a:pt x="113439" y="154423"/>
                  </a:cubicBezTo>
                  <a:cubicBezTo>
                    <a:pt x="135395" y="154423"/>
                    <a:pt x="135395" y="154423"/>
                    <a:pt x="135395" y="154423"/>
                  </a:cubicBezTo>
                  <a:cubicBezTo>
                    <a:pt x="92775" y="98784"/>
                    <a:pt x="92775" y="98784"/>
                    <a:pt x="92775" y="98784"/>
                  </a:cubicBezTo>
                  <a:cubicBezTo>
                    <a:pt x="88900" y="93608"/>
                    <a:pt x="90192" y="85845"/>
                    <a:pt x="95358" y="83257"/>
                  </a:cubicBezTo>
                  <a:cubicBezTo>
                    <a:pt x="97941" y="81316"/>
                    <a:pt x="101170" y="80346"/>
                    <a:pt x="104237" y="80507"/>
                  </a:cubicBezTo>
                  <a:close/>
                  <a:moveTo>
                    <a:pt x="165100" y="26988"/>
                  </a:moveTo>
                  <a:cubicBezTo>
                    <a:pt x="88822" y="26988"/>
                    <a:pt x="26987" y="88823"/>
                    <a:pt x="26987" y="165101"/>
                  </a:cubicBezTo>
                  <a:cubicBezTo>
                    <a:pt x="26987" y="241379"/>
                    <a:pt x="88822" y="303214"/>
                    <a:pt x="165100" y="303214"/>
                  </a:cubicBezTo>
                  <a:cubicBezTo>
                    <a:pt x="241378" y="303214"/>
                    <a:pt x="303213" y="241379"/>
                    <a:pt x="303213" y="165101"/>
                  </a:cubicBezTo>
                  <a:cubicBezTo>
                    <a:pt x="303213" y="88823"/>
                    <a:pt x="241378" y="26988"/>
                    <a:pt x="165100" y="26988"/>
                  </a:cubicBezTo>
                  <a:close/>
                  <a:moveTo>
                    <a:pt x="165100" y="0"/>
                  </a:moveTo>
                  <a:cubicBezTo>
                    <a:pt x="256282" y="0"/>
                    <a:pt x="330200" y="74273"/>
                    <a:pt x="330200" y="165894"/>
                  </a:cubicBezTo>
                  <a:cubicBezTo>
                    <a:pt x="330200" y="257515"/>
                    <a:pt x="256282" y="331788"/>
                    <a:pt x="165100" y="331788"/>
                  </a:cubicBezTo>
                  <a:cubicBezTo>
                    <a:pt x="73918" y="331788"/>
                    <a:pt x="0" y="257515"/>
                    <a:pt x="0" y="165894"/>
                  </a:cubicBezTo>
                  <a:cubicBezTo>
                    <a:pt x="0" y="74273"/>
                    <a:pt x="73918" y="0"/>
                    <a:pt x="165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65000"/>
                    <a:lumOff val="35000"/>
                  </a:schemeClr>
                </a:solidFill>
                <a:cs typeface="+mn-ea"/>
                <a:sym typeface="+mn-lt"/>
              </a:endParaRPr>
            </a:p>
          </p:txBody>
        </p:sp>
      </p:grpSp>
      <p:grpSp>
        <p:nvGrpSpPr>
          <p:cNvPr id="33" name="组合 32"/>
          <p:cNvGrpSpPr/>
          <p:nvPr/>
        </p:nvGrpSpPr>
        <p:grpSpPr>
          <a:xfrm>
            <a:off x="5432984" y="3506529"/>
            <a:ext cx="1326873" cy="1326873"/>
            <a:chOff x="1270840" y="3443029"/>
            <a:chExt cx="1326873" cy="1326873"/>
          </a:xfrm>
          <a:effectLst>
            <a:outerShdw blurRad="254000" dist="63500" dir="2700000" algn="tl" rotWithShape="0">
              <a:prstClr val="black">
                <a:alpha val="30000"/>
              </a:prstClr>
            </a:outerShdw>
          </a:effectLst>
        </p:grpSpPr>
        <p:sp>
          <p:nvSpPr>
            <p:cNvPr id="34" name="矩形 33"/>
            <p:cNvSpPr/>
            <p:nvPr/>
          </p:nvSpPr>
          <p:spPr>
            <a:xfrm>
              <a:off x="1270840" y="3443029"/>
              <a:ext cx="1326873" cy="1326873"/>
            </a:xfrm>
            <a:prstGeom prst="rect">
              <a:avLst/>
            </a:prstGeom>
            <a:solidFill>
              <a:srgbClr val="B10B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65000"/>
                    <a:lumOff val="35000"/>
                  </a:schemeClr>
                </a:solidFill>
                <a:cs typeface="+mn-ea"/>
                <a:sym typeface="+mn-lt"/>
              </a:endParaRPr>
            </a:p>
          </p:txBody>
        </p:sp>
        <p:sp>
          <p:nvSpPr>
            <p:cNvPr id="35" name="矩形 11"/>
            <p:cNvSpPr/>
            <p:nvPr/>
          </p:nvSpPr>
          <p:spPr>
            <a:xfrm>
              <a:off x="1617173" y="3790850"/>
              <a:ext cx="634208" cy="631231"/>
            </a:xfrm>
            <a:custGeom>
              <a:avLst/>
              <a:gdLst>
                <a:gd name="connsiteX0" fmla="*/ 315609 w 338137"/>
                <a:gd name="connsiteY0" fmla="*/ 185737 h 336550"/>
                <a:gd name="connsiteX1" fmla="*/ 338137 w 338137"/>
                <a:gd name="connsiteY1" fmla="*/ 185737 h 336550"/>
                <a:gd name="connsiteX2" fmla="*/ 185737 w 338137"/>
                <a:gd name="connsiteY2" fmla="*/ 336550 h 336550"/>
                <a:gd name="connsiteX3" fmla="*/ 185737 w 338137"/>
                <a:gd name="connsiteY3" fmla="*/ 314256 h 336550"/>
                <a:gd name="connsiteX4" fmla="*/ 315609 w 338137"/>
                <a:gd name="connsiteY4" fmla="*/ 185737 h 336550"/>
                <a:gd name="connsiteX5" fmla="*/ 249042 w 338137"/>
                <a:gd name="connsiteY5" fmla="*/ 185737 h 336550"/>
                <a:gd name="connsiteX6" fmla="*/ 271462 w 338137"/>
                <a:gd name="connsiteY6" fmla="*/ 185737 h 336550"/>
                <a:gd name="connsiteX7" fmla="*/ 185737 w 338137"/>
                <a:gd name="connsiteY7" fmla="*/ 269875 h 336550"/>
                <a:gd name="connsiteX8" fmla="*/ 185737 w 338137"/>
                <a:gd name="connsiteY8" fmla="*/ 247870 h 336550"/>
                <a:gd name="connsiteX9" fmla="*/ 249042 w 338137"/>
                <a:gd name="connsiteY9" fmla="*/ 185737 h 336550"/>
                <a:gd name="connsiteX10" fmla="*/ 66675 w 338137"/>
                <a:gd name="connsiteY10" fmla="*/ 185737 h 336550"/>
                <a:gd name="connsiteX11" fmla="*/ 89095 w 338137"/>
                <a:gd name="connsiteY11" fmla="*/ 185737 h 336550"/>
                <a:gd name="connsiteX12" fmla="*/ 152400 w 338137"/>
                <a:gd name="connsiteY12" fmla="*/ 247870 h 336550"/>
                <a:gd name="connsiteX13" fmla="*/ 152400 w 338137"/>
                <a:gd name="connsiteY13" fmla="*/ 269875 h 336550"/>
                <a:gd name="connsiteX14" fmla="*/ 66675 w 338137"/>
                <a:gd name="connsiteY14" fmla="*/ 185737 h 336550"/>
                <a:gd name="connsiteX15" fmla="*/ 0 w 338137"/>
                <a:gd name="connsiteY15" fmla="*/ 185737 h 336550"/>
                <a:gd name="connsiteX16" fmla="*/ 22528 w 338137"/>
                <a:gd name="connsiteY16" fmla="*/ 185737 h 336550"/>
                <a:gd name="connsiteX17" fmla="*/ 152400 w 338137"/>
                <a:gd name="connsiteY17" fmla="*/ 314256 h 336550"/>
                <a:gd name="connsiteX18" fmla="*/ 152400 w 338137"/>
                <a:gd name="connsiteY18" fmla="*/ 336550 h 336550"/>
                <a:gd name="connsiteX19" fmla="*/ 0 w 338137"/>
                <a:gd name="connsiteY19" fmla="*/ 185737 h 336550"/>
                <a:gd name="connsiteX20" fmla="*/ 169069 w 338137"/>
                <a:gd name="connsiteY20" fmla="*/ 127000 h 336550"/>
                <a:gd name="connsiteX21" fmla="*/ 186045 w 338137"/>
                <a:gd name="connsiteY21" fmla="*/ 130918 h 336550"/>
                <a:gd name="connsiteX22" fmla="*/ 205633 w 338137"/>
                <a:gd name="connsiteY22" fmla="*/ 150506 h 336550"/>
                <a:gd name="connsiteX23" fmla="*/ 209550 w 338137"/>
                <a:gd name="connsiteY23" fmla="*/ 167482 h 336550"/>
                <a:gd name="connsiteX24" fmla="*/ 205633 w 338137"/>
                <a:gd name="connsiteY24" fmla="*/ 184458 h 336550"/>
                <a:gd name="connsiteX25" fmla="*/ 186045 w 338137"/>
                <a:gd name="connsiteY25" fmla="*/ 204046 h 336550"/>
                <a:gd name="connsiteX26" fmla="*/ 169069 w 338137"/>
                <a:gd name="connsiteY26" fmla="*/ 207963 h 336550"/>
                <a:gd name="connsiteX27" fmla="*/ 152093 w 338137"/>
                <a:gd name="connsiteY27" fmla="*/ 204046 h 336550"/>
                <a:gd name="connsiteX28" fmla="*/ 132505 w 338137"/>
                <a:gd name="connsiteY28" fmla="*/ 184458 h 336550"/>
                <a:gd name="connsiteX29" fmla="*/ 128587 w 338137"/>
                <a:gd name="connsiteY29" fmla="*/ 167482 h 336550"/>
                <a:gd name="connsiteX30" fmla="*/ 132505 w 338137"/>
                <a:gd name="connsiteY30" fmla="*/ 150506 h 336550"/>
                <a:gd name="connsiteX31" fmla="*/ 152093 w 338137"/>
                <a:gd name="connsiteY31" fmla="*/ 130918 h 336550"/>
                <a:gd name="connsiteX32" fmla="*/ 169069 w 338137"/>
                <a:gd name="connsiteY32" fmla="*/ 127000 h 336550"/>
                <a:gd name="connsiteX33" fmla="*/ 185737 w 338137"/>
                <a:gd name="connsiteY33" fmla="*/ 65087 h 336550"/>
                <a:gd name="connsiteX34" fmla="*/ 271462 w 338137"/>
                <a:gd name="connsiteY34" fmla="*/ 150812 h 336550"/>
                <a:gd name="connsiteX35" fmla="*/ 249042 w 338137"/>
                <a:gd name="connsiteY35" fmla="*/ 150812 h 336550"/>
                <a:gd name="connsiteX36" fmla="*/ 185737 w 338137"/>
                <a:gd name="connsiteY36" fmla="*/ 87507 h 336550"/>
                <a:gd name="connsiteX37" fmla="*/ 185737 w 338137"/>
                <a:gd name="connsiteY37" fmla="*/ 65087 h 336550"/>
                <a:gd name="connsiteX38" fmla="*/ 152400 w 338137"/>
                <a:gd name="connsiteY38" fmla="*/ 65087 h 336550"/>
                <a:gd name="connsiteX39" fmla="*/ 152400 w 338137"/>
                <a:gd name="connsiteY39" fmla="*/ 87507 h 336550"/>
                <a:gd name="connsiteX40" fmla="*/ 89095 w 338137"/>
                <a:gd name="connsiteY40" fmla="*/ 150812 h 336550"/>
                <a:gd name="connsiteX41" fmla="*/ 66675 w 338137"/>
                <a:gd name="connsiteY41" fmla="*/ 150812 h 336550"/>
                <a:gd name="connsiteX42" fmla="*/ 152400 w 338137"/>
                <a:gd name="connsiteY42" fmla="*/ 65087 h 336550"/>
                <a:gd name="connsiteX43" fmla="*/ 185737 w 338137"/>
                <a:gd name="connsiteY43" fmla="*/ 0 h 336550"/>
                <a:gd name="connsiteX44" fmla="*/ 338137 w 338137"/>
                <a:gd name="connsiteY44" fmla="*/ 150813 h 336550"/>
                <a:gd name="connsiteX45" fmla="*/ 315609 w 338137"/>
                <a:gd name="connsiteY45" fmla="*/ 150813 h 336550"/>
                <a:gd name="connsiteX46" fmla="*/ 185737 w 338137"/>
                <a:gd name="connsiteY46" fmla="*/ 22294 h 336550"/>
                <a:gd name="connsiteX47" fmla="*/ 185737 w 338137"/>
                <a:gd name="connsiteY47" fmla="*/ 0 h 336550"/>
                <a:gd name="connsiteX48" fmla="*/ 152400 w 338137"/>
                <a:gd name="connsiteY48" fmla="*/ 0 h 336550"/>
                <a:gd name="connsiteX49" fmla="*/ 152400 w 338137"/>
                <a:gd name="connsiteY49" fmla="*/ 22294 h 336550"/>
                <a:gd name="connsiteX50" fmla="*/ 22528 w 338137"/>
                <a:gd name="connsiteY50" fmla="*/ 150813 h 336550"/>
                <a:gd name="connsiteX51" fmla="*/ 0 w 338137"/>
                <a:gd name="connsiteY51" fmla="*/ 150813 h 336550"/>
                <a:gd name="connsiteX52" fmla="*/ 152400 w 338137"/>
                <a:gd name="connsiteY52"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38137" h="336550">
                  <a:moveTo>
                    <a:pt x="315609" y="185737"/>
                  </a:moveTo>
                  <a:cubicBezTo>
                    <a:pt x="315609" y="185737"/>
                    <a:pt x="315609" y="185737"/>
                    <a:pt x="338137" y="185737"/>
                  </a:cubicBezTo>
                  <a:cubicBezTo>
                    <a:pt x="330186" y="265734"/>
                    <a:pt x="266576" y="328682"/>
                    <a:pt x="185737" y="336550"/>
                  </a:cubicBezTo>
                  <a:cubicBezTo>
                    <a:pt x="185737" y="336550"/>
                    <a:pt x="185737" y="336550"/>
                    <a:pt x="185737" y="314256"/>
                  </a:cubicBezTo>
                  <a:cubicBezTo>
                    <a:pt x="253323" y="306388"/>
                    <a:pt x="307657" y="252620"/>
                    <a:pt x="315609" y="185737"/>
                  </a:cubicBezTo>
                  <a:close/>
                  <a:moveTo>
                    <a:pt x="249042" y="185737"/>
                  </a:moveTo>
                  <a:cubicBezTo>
                    <a:pt x="249042" y="185737"/>
                    <a:pt x="249042" y="185737"/>
                    <a:pt x="271462" y="185737"/>
                  </a:cubicBezTo>
                  <a:cubicBezTo>
                    <a:pt x="264868" y="228453"/>
                    <a:pt x="229259" y="263403"/>
                    <a:pt x="185737" y="269875"/>
                  </a:cubicBezTo>
                  <a:cubicBezTo>
                    <a:pt x="185737" y="269875"/>
                    <a:pt x="185737" y="269875"/>
                    <a:pt x="185737" y="247870"/>
                  </a:cubicBezTo>
                  <a:cubicBezTo>
                    <a:pt x="217390" y="241398"/>
                    <a:pt x="242448" y="216804"/>
                    <a:pt x="249042" y="185737"/>
                  </a:cubicBezTo>
                  <a:close/>
                  <a:moveTo>
                    <a:pt x="66675" y="185737"/>
                  </a:moveTo>
                  <a:cubicBezTo>
                    <a:pt x="66675" y="185737"/>
                    <a:pt x="66675" y="185737"/>
                    <a:pt x="89095" y="185737"/>
                  </a:cubicBezTo>
                  <a:cubicBezTo>
                    <a:pt x="95689" y="216804"/>
                    <a:pt x="120747" y="241398"/>
                    <a:pt x="152400" y="247870"/>
                  </a:cubicBezTo>
                  <a:cubicBezTo>
                    <a:pt x="152400" y="247870"/>
                    <a:pt x="152400" y="247870"/>
                    <a:pt x="152400" y="269875"/>
                  </a:cubicBezTo>
                  <a:cubicBezTo>
                    <a:pt x="108878" y="263403"/>
                    <a:pt x="73269" y="228453"/>
                    <a:pt x="66675" y="185737"/>
                  </a:cubicBezTo>
                  <a:close/>
                  <a:moveTo>
                    <a:pt x="0" y="185737"/>
                  </a:moveTo>
                  <a:cubicBezTo>
                    <a:pt x="0" y="185737"/>
                    <a:pt x="0" y="185737"/>
                    <a:pt x="22528" y="185737"/>
                  </a:cubicBezTo>
                  <a:cubicBezTo>
                    <a:pt x="30480" y="252620"/>
                    <a:pt x="84814" y="306388"/>
                    <a:pt x="152400" y="314256"/>
                  </a:cubicBezTo>
                  <a:cubicBezTo>
                    <a:pt x="152400" y="314256"/>
                    <a:pt x="152400" y="314256"/>
                    <a:pt x="152400" y="336550"/>
                  </a:cubicBezTo>
                  <a:cubicBezTo>
                    <a:pt x="71561" y="328682"/>
                    <a:pt x="7951" y="265734"/>
                    <a:pt x="0" y="185737"/>
                  </a:cubicBezTo>
                  <a:close/>
                  <a:moveTo>
                    <a:pt x="169069" y="127000"/>
                  </a:moveTo>
                  <a:cubicBezTo>
                    <a:pt x="175598" y="127000"/>
                    <a:pt x="180821" y="128306"/>
                    <a:pt x="186045" y="130918"/>
                  </a:cubicBezTo>
                  <a:cubicBezTo>
                    <a:pt x="195186" y="134835"/>
                    <a:pt x="201715" y="141365"/>
                    <a:pt x="205633" y="150506"/>
                  </a:cubicBezTo>
                  <a:cubicBezTo>
                    <a:pt x="208244" y="155729"/>
                    <a:pt x="209550" y="160952"/>
                    <a:pt x="209550" y="167482"/>
                  </a:cubicBezTo>
                  <a:cubicBezTo>
                    <a:pt x="209550" y="174011"/>
                    <a:pt x="208244" y="179234"/>
                    <a:pt x="205633" y="184458"/>
                  </a:cubicBezTo>
                  <a:cubicBezTo>
                    <a:pt x="201715" y="193599"/>
                    <a:pt x="195186" y="200128"/>
                    <a:pt x="186045" y="204046"/>
                  </a:cubicBezTo>
                  <a:cubicBezTo>
                    <a:pt x="180821" y="206657"/>
                    <a:pt x="175598" y="207963"/>
                    <a:pt x="169069" y="207963"/>
                  </a:cubicBezTo>
                  <a:cubicBezTo>
                    <a:pt x="162539" y="207963"/>
                    <a:pt x="157316" y="206657"/>
                    <a:pt x="152093" y="204046"/>
                  </a:cubicBezTo>
                  <a:cubicBezTo>
                    <a:pt x="142952" y="200128"/>
                    <a:pt x="136422" y="193599"/>
                    <a:pt x="132505" y="184458"/>
                  </a:cubicBezTo>
                  <a:cubicBezTo>
                    <a:pt x="129893" y="179234"/>
                    <a:pt x="128587" y="174011"/>
                    <a:pt x="128587" y="167482"/>
                  </a:cubicBezTo>
                  <a:cubicBezTo>
                    <a:pt x="128587" y="160952"/>
                    <a:pt x="129893" y="155729"/>
                    <a:pt x="132505" y="150506"/>
                  </a:cubicBezTo>
                  <a:cubicBezTo>
                    <a:pt x="136422" y="141365"/>
                    <a:pt x="142952" y="134835"/>
                    <a:pt x="152093" y="130918"/>
                  </a:cubicBezTo>
                  <a:cubicBezTo>
                    <a:pt x="157316" y="128306"/>
                    <a:pt x="162539" y="127000"/>
                    <a:pt x="169069" y="127000"/>
                  </a:cubicBezTo>
                  <a:close/>
                  <a:moveTo>
                    <a:pt x="185737" y="65087"/>
                  </a:moveTo>
                  <a:cubicBezTo>
                    <a:pt x="229259" y="71681"/>
                    <a:pt x="264868" y="107290"/>
                    <a:pt x="271462" y="150812"/>
                  </a:cubicBezTo>
                  <a:cubicBezTo>
                    <a:pt x="271462" y="150812"/>
                    <a:pt x="271462" y="150812"/>
                    <a:pt x="249042" y="150812"/>
                  </a:cubicBezTo>
                  <a:cubicBezTo>
                    <a:pt x="242448" y="119159"/>
                    <a:pt x="217390" y="94101"/>
                    <a:pt x="185737" y="87507"/>
                  </a:cubicBezTo>
                  <a:cubicBezTo>
                    <a:pt x="185737" y="87507"/>
                    <a:pt x="185737" y="87507"/>
                    <a:pt x="185737" y="65087"/>
                  </a:cubicBezTo>
                  <a:close/>
                  <a:moveTo>
                    <a:pt x="152400" y="65087"/>
                  </a:moveTo>
                  <a:cubicBezTo>
                    <a:pt x="152400" y="65087"/>
                    <a:pt x="152400" y="65087"/>
                    <a:pt x="152400" y="87507"/>
                  </a:cubicBezTo>
                  <a:cubicBezTo>
                    <a:pt x="120747" y="94101"/>
                    <a:pt x="95689" y="119159"/>
                    <a:pt x="89095" y="150812"/>
                  </a:cubicBezTo>
                  <a:lnTo>
                    <a:pt x="66675" y="150812"/>
                  </a:lnTo>
                  <a:cubicBezTo>
                    <a:pt x="73269" y="107290"/>
                    <a:pt x="108878" y="71681"/>
                    <a:pt x="152400" y="65087"/>
                  </a:cubicBezTo>
                  <a:close/>
                  <a:moveTo>
                    <a:pt x="185737" y="0"/>
                  </a:moveTo>
                  <a:cubicBezTo>
                    <a:pt x="266576" y="7868"/>
                    <a:pt x="330186" y="70816"/>
                    <a:pt x="338137" y="150813"/>
                  </a:cubicBezTo>
                  <a:cubicBezTo>
                    <a:pt x="338137" y="150813"/>
                    <a:pt x="338137" y="150813"/>
                    <a:pt x="315609" y="150813"/>
                  </a:cubicBezTo>
                  <a:cubicBezTo>
                    <a:pt x="307657" y="83930"/>
                    <a:pt x="253323" y="30162"/>
                    <a:pt x="185737" y="22294"/>
                  </a:cubicBezTo>
                  <a:cubicBezTo>
                    <a:pt x="185737" y="22294"/>
                    <a:pt x="185737" y="22294"/>
                    <a:pt x="185737" y="0"/>
                  </a:cubicBezTo>
                  <a:close/>
                  <a:moveTo>
                    <a:pt x="152400" y="0"/>
                  </a:moveTo>
                  <a:cubicBezTo>
                    <a:pt x="152400" y="0"/>
                    <a:pt x="152400" y="0"/>
                    <a:pt x="152400" y="22294"/>
                  </a:cubicBezTo>
                  <a:cubicBezTo>
                    <a:pt x="84814" y="30162"/>
                    <a:pt x="30480" y="83930"/>
                    <a:pt x="22528" y="150813"/>
                  </a:cubicBezTo>
                  <a:cubicBezTo>
                    <a:pt x="22528" y="150813"/>
                    <a:pt x="22528" y="150813"/>
                    <a:pt x="0" y="150813"/>
                  </a:cubicBezTo>
                  <a:cubicBezTo>
                    <a:pt x="7951" y="70816"/>
                    <a:pt x="71561" y="7868"/>
                    <a:pt x="152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65000"/>
                    <a:lumOff val="35000"/>
                  </a:schemeClr>
                </a:solidFill>
                <a:cs typeface="+mn-ea"/>
                <a:sym typeface="+mn-lt"/>
              </a:endParaRPr>
            </a:p>
          </p:txBody>
        </p:sp>
      </p:grpSp>
      <p:grpSp>
        <p:nvGrpSpPr>
          <p:cNvPr id="36" name="组合 35"/>
          <p:cNvGrpSpPr/>
          <p:nvPr/>
        </p:nvGrpSpPr>
        <p:grpSpPr>
          <a:xfrm>
            <a:off x="7520406" y="3506529"/>
            <a:ext cx="1326873" cy="1326873"/>
            <a:chOff x="1270840" y="3443029"/>
            <a:chExt cx="1326873" cy="1326873"/>
          </a:xfrm>
          <a:effectLst>
            <a:outerShdw blurRad="254000" dist="63500" dir="2700000" algn="tl" rotWithShape="0">
              <a:prstClr val="black">
                <a:alpha val="30000"/>
              </a:prstClr>
            </a:outerShdw>
          </a:effectLst>
        </p:grpSpPr>
        <p:sp>
          <p:nvSpPr>
            <p:cNvPr id="37" name="矩形 36"/>
            <p:cNvSpPr/>
            <p:nvPr/>
          </p:nvSpPr>
          <p:spPr>
            <a:xfrm>
              <a:off x="1270840" y="3443029"/>
              <a:ext cx="1326873" cy="1326873"/>
            </a:xfrm>
            <a:prstGeom prst="rect">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65000"/>
                    <a:lumOff val="35000"/>
                  </a:schemeClr>
                </a:solidFill>
                <a:cs typeface="+mn-ea"/>
                <a:sym typeface="+mn-lt"/>
              </a:endParaRPr>
            </a:p>
          </p:txBody>
        </p:sp>
        <p:sp>
          <p:nvSpPr>
            <p:cNvPr id="38" name="矩形 14"/>
            <p:cNvSpPr/>
            <p:nvPr/>
          </p:nvSpPr>
          <p:spPr>
            <a:xfrm>
              <a:off x="1729356" y="3789362"/>
              <a:ext cx="409842" cy="634208"/>
            </a:xfrm>
            <a:custGeom>
              <a:avLst/>
              <a:gdLst>
                <a:gd name="connsiteX0" fmla="*/ 143066 w 217488"/>
                <a:gd name="connsiteY0" fmla="*/ 166133 h 336550"/>
                <a:gd name="connsiteX1" fmla="*/ 156401 w 217488"/>
                <a:gd name="connsiteY1" fmla="*/ 167443 h 336550"/>
                <a:gd name="connsiteX2" fmla="*/ 179071 w 217488"/>
                <a:gd name="connsiteY2" fmla="*/ 239498 h 336550"/>
                <a:gd name="connsiteX3" fmla="*/ 133732 w 217488"/>
                <a:gd name="connsiteY3" fmla="*/ 297141 h 336550"/>
                <a:gd name="connsiteX4" fmla="*/ 129731 w 217488"/>
                <a:gd name="connsiteY4" fmla="*/ 298451 h 336550"/>
                <a:gd name="connsiteX5" fmla="*/ 121730 w 217488"/>
                <a:gd name="connsiteY5" fmla="*/ 293211 h 336550"/>
                <a:gd name="connsiteX6" fmla="*/ 124397 w 217488"/>
                <a:gd name="connsiteY6" fmla="*/ 281420 h 336550"/>
                <a:gd name="connsiteX7" fmla="*/ 161735 w 217488"/>
                <a:gd name="connsiteY7" fmla="*/ 236878 h 336550"/>
                <a:gd name="connsiteX8" fmla="*/ 156401 w 217488"/>
                <a:gd name="connsiteY8" fmla="*/ 204126 h 336550"/>
                <a:gd name="connsiteX9" fmla="*/ 151067 w 217488"/>
                <a:gd name="connsiteY9" fmla="*/ 191025 h 336550"/>
                <a:gd name="connsiteX10" fmla="*/ 141733 w 217488"/>
                <a:gd name="connsiteY10" fmla="*/ 179234 h 336550"/>
                <a:gd name="connsiteX11" fmla="*/ 143066 w 217488"/>
                <a:gd name="connsiteY11" fmla="*/ 166133 h 336550"/>
                <a:gd name="connsiteX12" fmla="*/ 108744 w 217488"/>
                <a:gd name="connsiteY12" fmla="*/ 26988 h 336550"/>
                <a:gd name="connsiteX13" fmla="*/ 52026 w 217488"/>
                <a:gd name="connsiteY13" fmla="*/ 132725 h 336550"/>
                <a:gd name="connsiteX14" fmla="*/ 28283 w 217488"/>
                <a:gd name="connsiteY14" fmla="*/ 189560 h 336550"/>
                <a:gd name="connsiteX15" fmla="*/ 19050 w 217488"/>
                <a:gd name="connsiteY15" fmla="*/ 229211 h 336550"/>
                <a:gd name="connsiteX16" fmla="*/ 30921 w 217488"/>
                <a:gd name="connsiteY16" fmla="*/ 274150 h 336550"/>
                <a:gd name="connsiteX17" fmla="*/ 63897 w 217488"/>
                <a:gd name="connsiteY17" fmla="*/ 307193 h 336550"/>
                <a:gd name="connsiteX18" fmla="*/ 108744 w 217488"/>
                <a:gd name="connsiteY18" fmla="*/ 319088 h 336550"/>
                <a:gd name="connsiteX19" fmla="*/ 153591 w 217488"/>
                <a:gd name="connsiteY19" fmla="*/ 307193 h 336550"/>
                <a:gd name="connsiteX20" fmla="*/ 186567 w 217488"/>
                <a:gd name="connsiteY20" fmla="*/ 274150 h 336550"/>
                <a:gd name="connsiteX21" fmla="*/ 198438 w 217488"/>
                <a:gd name="connsiteY21" fmla="*/ 229211 h 336550"/>
                <a:gd name="connsiteX22" fmla="*/ 189205 w 217488"/>
                <a:gd name="connsiteY22" fmla="*/ 189560 h 336550"/>
                <a:gd name="connsiteX23" fmla="*/ 165462 w 217488"/>
                <a:gd name="connsiteY23" fmla="*/ 132725 h 336550"/>
                <a:gd name="connsiteX24" fmla="*/ 108744 w 217488"/>
                <a:gd name="connsiteY24" fmla="*/ 26988 h 336550"/>
                <a:gd name="connsiteX25" fmla="*/ 108744 w 217488"/>
                <a:gd name="connsiteY25" fmla="*/ 0 h 336550"/>
                <a:gd name="connsiteX26" fmla="*/ 116701 w 217488"/>
                <a:gd name="connsiteY26" fmla="*/ 3944 h 336550"/>
                <a:gd name="connsiteX27" fmla="*/ 217488 w 217488"/>
                <a:gd name="connsiteY27" fmla="*/ 228749 h 336550"/>
                <a:gd name="connsiteX28" fmla="*/ 202901 w 217488"/>
                <a:gd name="connsiteY28" fmla="*/ 282650 h 336550"/>
                <a:gd name="connsiteX29" fmla="*/ 163116 w 217488"/>
                <a:gd name="connsiteY29" fmla="*/ 322089 h 336550"/>
                <a:gd name="connsiteX30" fmla="*/ 108744 w 217488"/>
                <a:gd name="connsiteY30" fmla="*/ 336550 h 336550"/>
                <a:gd name="connsiteX31" fmla="*/ 54372 w 217488"/>
                <a:gd name="connsiteY31" fmla="*/ 322089 h 336550"/>
                <a:gd name="connsiteX32" fmla="*/ 14587 w 217488"/>
                <a:gd name="connsiteY32" fmla="*/ 282650 h 336550"/>
                <a:gd name="connsiteX33" fmla="*/ 0 w 217488"/>
                <a:gd name="connsiteY33" fmla="*/ 228749 h 336550"/>
                <a:gd name="connsiteX34" fmla="*/ 100787 w 217488"/>
                <a:gd name="connsiteY34" fmla="*/ 3944 h 336550"/>
                <a:gd name="connsiteX35" fmla="*/ 108744 w 217488"/>
                <a:gd name="connsiteY3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7488" h="336550">
                  <a:moveTo>
                    <a:pt x="143066" y="166133"/>
                  </a:moveTo>
                  <a:cubicBezTo>
                    <a:pt x="147067" y="163513"/>
                    <a:pt x="152401" y="163513"/>
                    <a:pt x="156401" y="167443"/>
                  </a:cubicBezTo>
                  <a:cubicBezTo>
                    <a:pt x="157735" y="168754"/>
                    <a:pt x="185738" y="202816"/>
                    <a:pt x="179071" y="239498"/>
                  </a:cubicBezTo>
                  <a:cubicBezTo>
                    <a:pt x="176404" y="263079"/>
                    <a:pt x="160402" y="281420"/>
                    <a:pt x="133732" y="297141"/>
                  </a:cubicBezTo>
                  <a:cubicBezTo>
                    <a:pt x="132398" y="297141"/>
                    <a:pt x="131065" y="298451"/>
                    <a:pt x="129731" y="298451"/>
                  </a:cubicBezTo>
                  <a:cubicBezTo>
                    <a:pt x="125731" y="298451"/>
                    <a:pt x="123064" y="295831"/>
                    <a:pt x="121730" y="293211"/>
                  </a:cubicBezTo>
                  <a:cubicBezTo>
                    <a:pt x="119063" y="289281"/>
                    <a:pt x="120397" y="284040"/>
                    <a:pt x="124397" y="281420"/>
                  </a:cubicBezTo>
                  <a:cubicBezTo>
                    <a:pt x="145733" y="268319"/>
                    <a:pt x="157735" y="253909"/>
                    <a:pt x="161735" y="236878"/>
                  </a:cubicBezTo>
                  <a:cubicBezTo>
                    <a:pt x="163069" y="225087"/>
                    <a:pt x="160402" y="213296"/>
                    <a:pt x="156401" y="204126"/>
                  </a:cubicBezTo>
                  <a:cubicBezTo>
                    <a:pt x="155068" y="198885"/>
                    <a:pt x="153734" y="194955"/>
                    <a:pt x="151067" y="191025"/>
                  </a:cubicBezTo>
                  <a:cubicBezTo>
                    <a:pt x="145733" y="183164"/>
                    <a:pt x="143066" y="180544"/>
                    <a:pt x="141733" y="179234"/>
                  </a:cubicBezTo>
                  <a:cubicBezTo>
                    <a:pt x="139066" y="175304"/>
                    <a:pt x="139066" y="168754"/>
                    <a:pt x="143066" y="166133"/>
                  </a:cubicBezTo>
                  <a:close/>
                  <a:moveTo>
                    <a:pt x="108744" y="26988"/>
                  </a:moveTo>
                  <a:cubicBezTo>
                    <a:pt x="90277" y="57387"/>
                    <a:pt x="71811" y="91752"/>
                    <a:pt x="52026" y="132725"/>
                  </a:cubicBezTo>
                  <a:cubicBezTo>
                    <a:pt x="42792" y="152551"/>
                    <a:pt x="34878" y="172377"/>
                    <a:pt x="28283" y="189560"/>
                  </a:cubicBezTo>
                  <a:cubicBezTo>
                    <a:pt x="21688" y="206742"/>
                    <a:pt x="19050" y="219959"/>
                    <a:pt x="19050" y="229211"/>
                  </a:cubicBezTo>
                  <a:cubicBezTo>
                    <a:pt x="19050" y="245072"/>
                    <a:pt x="23007" y="260933"/>
                    <a:pt x="30921" y="274150"/>
                  </a:cubicBezTo>
                  <a:cubicBezTo>
                    <a:pt x="38835" y="288689"/>
                    <a:pt x="49388" y="299262"/>
                    <a:pt x="63897" y="307193"/>
                  </a:cubicBezTo>
                  <a:cubicBezTo>
                    <a:pt x="77087" y="315123"/>
                    <a:pt x="92916" y="319088"/>
                    <a:pt x="108744" y="319088"/>
                  </a:cubicBezTo>
                  <a:cubicBezTo>
                    <a:pt x="124572" y="319088"/>
                    <a:pt x="140401" y="315123"/>
                    <a:pt x="153591" y="307193"/>
                  </a:cubicBezTo>
                  <a:cubicBezTo>
                    <a:pt x="168100" y="299262"/>
                    <a:pt x="178653" y="288689"/>
                    <a:pt x="186567" y="274150"/>
                  </a:cubicBezTo>
                  <a:cubicBezTo>
                    <a:pt x="194481" y="260933"/>
                    <a:pt x="198438" y="245072"/>
                    <a:pt x="198438" y="229211"/>
                  </a:cubicBezTo>
                  <a:cubicBezTo>
                    <a:pt x="198438" y="219959"/>
                    <a:pt x="195800" y="206742"/>
                    <a:pt x="189205" y="189560"/>
                  </a:cubicBezTo>
                  <a:cubicBezTo>
                    <a:pt x="182610" y="172377"/>
                    <a:pt x="174696" y="152551"/>
                    <a:pt x="165462" y="132725"/>
                  </a:cubicBezTo>
                  <a:cubicBezTo>
                    <a:pt x="145677" y="91752"/>
                    <a:pt x="127211" y="57387"/>
                    <a:pt x="108744" y="26988"/>
                  </a:cubicBezTo>
                  <a:close/>
                  <a:moveTo>
                    <a:pt x="108744" y="0"/>
                  </a:moveTo>
                  <a:cubicBezTo>
                    <a:pt x="112722" y="0"/>
                    <a:pt x="115375" y="1314"/>
                    <a:pt x="116701" y="3944"/>
                  </a:cubicBezTo>
                  <a:cubicBezTo>
                    <a:pt x="184334" y="119633"/>
                    <a:pt x="217488" y="194568"/>
                    <a:pt x="217488" y="228749"/>
                  </a:cubicBezTo>
                  <a:cubicBezTo>
                    <a:pt x="217488" y="248469"/>
                    <a:pt x="212184" y="265559"/>
                    <a:pt x="202901" y="282650"/>
                  </a:cubicBezTo>
                  <a:cubicBezTo>
                    <a:pt x="193617" y="299740"/>
                    <a:pt x="180356" y="312887"/>
                    <a:pt x="163116" y="322089"/>
                  </a:cubicBezTo>
                  <a:cubicBezTo>
                    <a:pt x="147202" y="331292"/>
                    <a:pt x="128636" y="336550"/>
                    <a:pt x="108744" y="336550"/>
                  </a:cubicBezTo>
                  <a:cubicBezTo>
                    <a:pt x="88852" y="336550"/>
                    <a:pt x="70286" y="331292"/>
                    <a:pt x="54372" y="322089"/>
                  </a:cubicBezTo>
                  <a:cubicBezTo>
                    <a:pt x="37132" y="312887"/>
                    <a:pt x="23871" y="299740"/>
                    <a:pt x="14587" y="282650"/>
                  </a:cubicBezTo>
                  <a:cubicBezTo>
                    <a:pt x="3978" y="266874"/>
                    <a:pt x="0" y="248469"/>
                    <a:pt x="0" y="228749"/>
                  </a:cubicBezTo>
                  <a:cubicBezTo>
                    <a:pt x="0" y="194568"/>
                    <a:pt x="33154" y="119633"/>
                    <a:pt x="100787" y="3944"/>
                  </a:cubicBezTo>
                  <a:cubicBezTo>
                    <a:pt x="102113" y="1314"/>
                    <a:pt x="104765" y="0"/>
                    <a:pt x="1087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65000"/>
                    <a:lumOff val="35000"/>
                  </a:schemeClr>
                </a:solidFill>
                <a:cs typeface="+mn-ea"/>
                <a:sym typeface="+mn-lt"/>
              </a:endParaRPr>
            </a:p>
          </p:txBody>
        </p:sp>
      </p:grpSp>
      <p:grpSp>
        <p:nvGrpSpPr>
          <p:cNvPr id="39" name="组合 38"/>
          <p:cNvGrpSpPr/>
          <p:nvPr/>
        </p:nvGrpSpPr>
        <p:grpSpPr>
          <a:xfrm>
            <a:off x="9607827" y="3506529"/>
            <a:ext cx="1326873" cy="1326873"/>
            <a:chOff x="1270840" y="3443029"/>
            <a:chExt cx="1326873" cy="1326873"/>
          </a:xfrm>
          <a:effectLst>
            <a:outerShdw blurRad="254000" dist="63500" dir="2700000" algn="tl" rotWithShape="0">
              <a:prstClr val="black">
                <a:alpha val="30000"/>
              </a:prstClr>
            </a:outerShdw>
          </a:effectLst>
        </p:grpSpPr>
        <p:sp>
          <p:nvSpPr>
            <p:cNvPr id="40" name="矩形 39"/>
            <p:cNvSpPr/>
            <p:nvPr/>
          </p:nvSpPr>
          <p:spPr>
            <a:xfrm>
              <a:off x="1270840" y="3443029"/>
              <a:ext cx="1326873" cy="1326873"/>
            </a:xfrm>
            <a:prstGeom prst="rect">
              <a:avLst/>
            </a:prstGeom>
            <a:solidFill>
              <a:srgbClr val="B10B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65000"/>
                    <a:lumOff val="35000"/>
                  </a:schemeClr>
                </a:solidFill>
                <a:cs typeface="+mn-ea"/>
                <a:sym typeface="+mn-lt"/>
              </a:endParaRPr>
            </a:p>
          </p:txBody>
        </p:sp>
        <p:sp>
          <p:nvSpPr>
            <p:cNvPr id="41" name="矩形 17"/>
            <p:cNvSpPr/>
            <p:nvPr/>
          </p:nvSpPr>
          <p:spPr>
            <a:xfrm>
              <a:off x="1654567" y="3789362"/>
              <a:ext cx="559420" cy="634208"/>
            </a:xfrm>
            <a:custGeom>
              <a:avLst/>
              <a:gdLst>
                <a:gd name="connsiteX0" fmla="*/ 85348 w 296863"/>
                <a:gd name="connsiteY0" fmla="*/ 236537 h 336550"/>
                <a:gd name="connsiteX1" fmla="*/ 211516 w 296863"/>
                <a:gd name="connsiteY1" fmla="*/ 236537 h 336550"/>
                <a:gd name="connsiteX2" fmla="*/ 228601 w 296863"/>
                <a:gd name="connsiteY2" fmla="*/ 253206 h 336550"/>
                <a:gd name="connsiteX3" fmla="*/ 211516 w 296863"/>
                <a:gd name="connsiteY3" fmla="*/ 269875 h 336550"/>
                <a:gd name="connsiteX4" fmla="*/ 85348 w 296863"/>
                <a:gd name="connsiteY4" fmla="*/ 269875 h 336550"/>
                <a:gd name="connsiteX5" fmla="*/ 68263 w 296863"/>
                <a:gd name="connsiteY5" fmla="*/ 253206 h 336550"/>
                <a:gd name="connsiteX6" fmla="*/ 85348 w 296863"/>
                <a:gd name="connsiteY6" fmla="*/ 236537 h 336550"/>
                <a:gd name="connsiteX7" fmla="*/ 85348 w 296863"/>
                <a:gd name="connsiteY7" fmla="*/ 173037 h 336550"/>
                <a:gd name="connsiteX8" fmla="*/ 211516 w 296863"/>
                <a:gd name="connsiteY8" fmla="*/ 173037 h 336550"/>
                <a:gd name="connsiteX9" fmla="*/ 228601 w 296863"/>
                <a:gd name="connsiteY9" fmla="*/ 190373 h 336550"/>
                <a:gd name="connsiteX10" fmla="*/ 211516 w 296863"/>
                <a:gd name="connsiteY10" fmla="*/ 206375 h 336550"/>
                <a:gd name="connsiteX11" fmla="*/ 85348 w 296863"/>
                <a:gd name="connsiteY11" fmla="*/ 206375 h 336550"/>
                <a:gd name="connsiteX12" fmla="*/ 68263 w 296863"/>
                <a:gd name="connsiteY12" fmla="*/ 190373 h 336550"/>
                <a:gd name="connsiteX13" fmla="*/ 85348 w 296863"/>
                <a:gd name="connsiteY13" fmla="*/ 173037 h 336550"/>
                <a:gd name="connsiteX14" fmla="*/ 164614 w 296863"/>
                <a:gd name="connsiteY14" fmla="*/ 115887 h 336550"/>
                <a:gd name="connsiteX15" fmla="*/ 211625 w 296863"/>
                <a:gd name="connsiteY15" fmla="*/ 115887 h 336550"/>
                <a:gd name="connsiteX16" fmla="*/ 228601 w 296863"/>
                <a:gd name="connsiteY16" fmla="*/ 133349 h 336550"/>
                <a:gd name="connsiteX17" fmla="*/ 211625 w 296863"/>
                <a:gd name="connsiteY17" fmla="*/ 150812 h 336550"/>
                <a:gd name="connsiteX18" fmla="*/ 164614 w 296863"/>
                <a:gd name="connsiteY18" fmla="*/ 150812 h 336550"/>
                <a:gd name="connsiteX19" fmla="*/ 147638 w 296863"/>
                <a:gd name="connsiteY19" fmla="*/ 133349 h 336550"/>
                <a:gd name="connsiteX20" fmla="*/ 164614 w 296863"/>
                <a:gd name="connsiteY20" fmla="*/ 115887 h 336550"/>
                <a:gd name="connsiteX21" fmla="*/ 164614 w 296863"/>
                <a:gd name="connsiteY21" fmla="*/ 61912 h 336550"/>
                <a:gd name="connsiteX22" fmla="*/ 211625 w 296863"/>
                <a:gd name="connsiteY22" fmla="*/ 61912 h 336550"/>
                <a:gd name="connsiteX23" fmla="*/ 228601 w 296863"/>
                <a:gd name="connsiteY23" fmla="*/ 77152 h 336550"/>
                <a:gd name="connsiteX24" fmla="*/ 211625 w 296863"/>
                <a:gd name="connsiteY24" fmla="*/ 93662 h 336550"/>
                <a:gd name="connsiteX25" fmla="*/ 164614 w 296863"/>
                <a:gd name="connsiteY25" fmla="*/ 93662 h 336550"/>
                <a:gd name="connsiteX26" fmla="*/ 147638 w 296863"/>
                <a:gd name="connsiteY26" fmla="*/ 77152 h 336550"/>
                <a:gd name="connsiteX27" fmla="*/ 164614 w 296863"/>
                <a:gd name="connsiteY27" fmla="*/ 61912 h 336550"/>
                <a:gd name="connsiteX28" fmla="*/ 127397 w 296863"/>
                <a:gd name="connsiteY28" fmla="*/ 22225 h 336550"/>
                <a:gd name="connsiteX29" fmla="*/ 127397 w 296863"/>
                <a:gd name="connsiteY29" fmla="*/ 110381 h 336550"/>
                <a:gd name="connsiteX30" fmla="*/ 111621 w 296863"/>
                <a:gd name="connsiteY30" fmla="*/ 124854 h 336550"/>
                <a:gd name="connsiteX31" fmla="*/ 22225 w 296863"/>
                <a:gd name="connsiteY31" fmla="*/ 124854 h 336550"/>
                <a:gd name="connsiteX32" fmla="*/ 22225 w 296863"/>
                <a:gd name="connsiteY32" fmla="*/ 305115 h 336550"/>
                <a:gd name="connsiteX33" fmla="*/ 31427 w 296863"/>
                <a:gd name="connsiteY33" fmla="*/ 314325 h 336550"/>
                <a:gd name="connsiteX34" fmla="*/ 265436 w 296863"/>
                <a:gd name="connsiteY34" fmla="*/ 314325 h 336550"/>
                <a:gd name="connsiteX35" fmla="*/ 274638 w 296863"/>
                <a:gd name="connsiteY35" fmla="*/ 305115 h 336550"/>
                <a:gd name="connsiteX36" fmla="*/ 274638 w 296863"/>
                <a:gd name="connsiteY36" fmla="*/ 31435 h 336550"/>
                <a:gd name="connsiteX37" fmla="*/ 265436 w 296863"/>
                <a:gd name="connsiteY37" fmla="*/ 22225 h 336550"/>
                <a:gd name="connsiteX38" fmla="*/ 127397 w 296863"/>
                <a:gd name="connsiteY38" fmla="*/ 22225 h 336550"/>
                <a:gd name="connsiteX39" fmla="*/ 118220 w 296863"/>
                <a:gd name="connsiteY39" fmla="*/ 0 h 336550"/>
                <a:gd name="connsiteX40" fmla="*/ 265338 w 296863"/>
                <a:gd name="connsiteY40" fmla="*/ 0 h 336550"/>
                <a:gd name="connsiteX41" fmla="*/ 296863 w 296863"/>
                <a:gd name="connsiteY41" fmla="*/ 31551 h 336550"/>
                <a:gd name="connsiteX42" fmla="*/ 296863 w 296863"/>
                <a:gd name="connsiteY42" fmla="*/ 304999 h 336550"/>
                <a:gd name="connsiteX43" fmla="*/ 265338 w 296863"/>
                <a:gd name="connsiteY43" fmla="*/ 336550 h 336550"/>
                <a:gd name="connsiteX44" fmla="*/ 31525 w 296863"/>
                <a:gd name="connsiteY44" fmla="*/ 336550 h 336550"/>
                <a:gd name="connsiteX45" fmla="*/ 0 w 296863"/>
                <a:gd name="connsiteY45" fmla="*/ 304999 h 336550"/>
                <a:gd name="connsiteX46" fmla="*/ 0 w 296863"/>
                <a:gd name="connsiteY46" fmla="*/ 119633 h 336550"/>
                <a:gd name="connsiteX47" fmla="*/ 9195 w 296863"/>
                <a:gd name="connsiteY47" fmla="*/ 97284 h 336550"/>
                <a:gd name="connsiteX48" fmla="*/ 95889 w 296863"/>
                <a:gd name="connsiteY48" fmla="*/ 9202 h 336550"/>
                <a:gd name="connsiteX49" fmla="*/ 118220 w 296863"/>
                <a:gd name="connsiteY4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6863" h="336550">
                  <a:moveTo>
                    <a:pt x="85348" y="236537"/>
                  </a:moveTo>
                  <a:cubicBezTo>
                    <a:pt x="85348" y="236537"/>
                    <a:pt x="85348" y="236537"/>
                    <a:pt x="211516" y="236537"/>
                  </a:cubicBezTo>
                  <a:cubicBezTo>
                    <a:pt x="220716" y="236537"/>
                    <a:pt x="228601" y="244231"/>
                    <a:pt x="228601" y="253206"/>
                  </a:cubicBezTo>
                  <a:cubicBezTo>
                    <a:pt x="228601" y="262182"/>
                    <a:pt x="220716" y="269875"/>
                    <a:pt x="211516" y="269875"/>
                  </a:cubicBezTo>
                  <a:cubicBezTo>
                    <a:pt x="211516" y="269875"/>
                    <a:pt x="211516" y="269875"/>
                    <a:pt x="85348" y="269875"/>
                  </a:cubicBezTo>
                  <a:cubicBezTo>
                    <a:pt x="76149" y="269875"/>
                    <a:pt x="68263" y="262182"/>
                    <a:pt x="68263" y="253206"/>
                  </a:cubicBezTo>
                  <a:cubicBezTo>
                    <a:pt x="68263" y="244231"/>
                    <a:pt x="76149" y="236537"/>
                    <a:pt x="85348" y="236537"/>
                  </a:cubicBezTo>
                  <a:close/>
                  <a:moveTo>
                    <a:pt x="85348" y="173037"/>
                  </a:moveTo>
                  <a:cubicBezTo>
                    <a:pt x="85348" y="173037"/>
                    <a:pt x="85348" y="173037"/>
                    <a:pt x="211516" y="173037"/>
                  </a:cubicBezTo>
                  <a:cubicBezTo>
                    <a:pt x="220716" y="173037"/>
                    <a:pt x="228601" y="181038"/>
                    <a:pt x="228601" y="190373"/>
                  </a:cubicBezTo>
                  <a:cubicBezTo>
                    <a:pt x="228601" y="199707"/>
                    <a:pt x="220716" y="206375"/>
                    <a:pt x="211516" y="206375"/>
                  </a:cubicBezTo>
                  <a:cubicBezTo>
                    <a:pt x="211516" y="206375"/>
                    <a:pt x="211516" y="206375"/>
                    <a:pt x="85348" y="206375"/>
                  </a:cubicBezTo>
                  <a:cubicBezTo>
                    <a:pt x="76149" y="206375"/>
                    <a:pt x="68263" y="199707"/>
                    <a:pt x="68263" y="190373"/>
                  </a:cubicBezTo>
                  <a:cubicBezTo>
                    <a:pt x="68263" y="181038"/>
                    <a:pt x="76149" y="173037"/>
                    <a:pt x="85348" y="173037"/>
                  </a:cubicBezTo>
                  <a:close/>
                  <a:moveTo>
                    <a:pt x="164614" y="115887"/>
                  </a:moveTo>
                  <a:cubicBezTo>
                    <a:pt x="164614" y="115887"/>
                    <a:pt x="164614" y="115887"/>
                    <a:pt x="211625" y="115887"/>
                  </a:cubicBezTo>
                  <a:cubicBezTo>
                    <a:pt x="220766" y="115887"/>
                    <a:pt x="228601" y="123946"/>
                    <a:pt x="228601" y="133349"/>
                  </a:cubicBezTo>
                  <a:cubicBezTo>
                    <a:pt x="228601" y="142752"/>
                    <a:pt x="220766" y="150812"/>
                    <a:pt x="211625" y="150812"/>
                  </a:cubicBezTo>
                  <a:cubicBezTo>
                    <a:pt x="211625" y="150812"/>
                    <a:pt x="211625" y="150812"/>
                    <a:pt x="164614" y="150812"/>
                  </a:cubicBezTo>
                  <a:cubicBezTo>
                    <a:pt x="155473" y="150812"/>
                    <a:pt x="147638" y="142752"/>
                    <a:pt x="147638" y="133349"/>
                  </a:cubicBezTo>
                  <a:cubicBezTo>
                    <a:pt x="147638" y="123946"/>
                    <a:pt x="155473" y="115887"/>
                    <a:pt x="164614" y="115887"/>
                  </a:cubicBezTo>
                  <a:close/>
                  <a:moveTo>
                    <a:pt x="164614" y="61912"/>
                  </a:moveTo>
                  <a:cubicBezTo>
                    <a:pt x="164614" y="61912"/>
                    <a:pt x="164614" y="61912"/>
                    <a:pt x="211625" y="61912"/>
                  </a:cubicBezTo>
                  <a:cubicBezTo>
                    <a:pt x="220766" y="61912"/>
                    <a:pt x="228601" y="68262"/>
                    <a:pt x="228601" y="77152"/>
                  </a:cubicBezTo>
                  <a:cubicBezTo>
                    <a:pt x="228601" y="86042"/>
                    <a:pt x="220766" y="93662"/>
                    <a:pt x="211625" y="93662"/>
                  </a:cubicBezTo>
                  <a:cubicBezTo>
                    <a:pt x="211625" y="93662"/>
                    <a:pt x="211625" y="93662"/>
                    <a:pt x="164614" y="93662"/>
                  </a:cubicBezTo>
                  <a:cubicBezTo>
                    <a:pt x="155473" y="93662"/>
                    <a:pt x="147638" y="86042"/>
                    <a:pt x="147638" y="77152"/>
                  </a:cubicBezTo>
                  <a:cubicBezTo>
                    <a:pt x="147638" y="68262"/>
                    <a:pt x="155473" y="61912"/>
                    <a:pt x="164614" y="61912"/>
                  </a:cubicBezTo>
                  <a:close/>
                  <a:moveTo>
                    <a:pt x="127397" y="22225"/>
                  </a:moveTo>
                  <a:cubicBezTo>
                    <a:pt x="127397" y="22225"/>
                    <a:pt x="127397" y="22225"/>
                    <a:pt x="127397" y="110381"/>
                  </a:cubicBezTo>
                  <a:cubicBezTo>
                    <a:pt x="127397" y="118276"/>
                    <a:pt x="119509" y="124854"/>
                    <a:pt x="111621" y="124854"/>
                  </a:cubicBezTo>
                  <a:cubicBezTo>
                    <a:pt x="111621" y="124854"/>
                    <a:pt x="111621" y="124854"/>
                    <a:pt x="22225" y="124854"/>
                  </a:cubicBezTo>
                  <a:cubicBezTo>
                    <a:pt x="22225" y="124854"/>
                    <a:pt x="22225" y="124854"/>
                    <a:pt x="22225" y="305115"/>
                  </a:cubicBezTo>
                  <a:cubicBezTo>
                    <a:pt x="22225" y="310378"/>
                    <a:pt x="26169" y="314325"/>
                    <a:pt x="31427" y="314325"/>
                  </a:cubicBezTo>
                  <a:cubicBezTo>
                    <a:pt x="31427" y="314325"/>
                    <a:pt x="31427" y="314325"/>
                    <a:pt x="265436" y="314325"/>
                  </a:cubicBezTo>
                  <a:cubicBezTo>
                    <a:pt x="270694" y="314325"/>
                    <a:pt x="274638" y="310378"/>
                    <a:pt x="274638" y="305115"/>
                  </a:cubicBezTo>
                  <a:lnTo>
                    <a:pt x="274638" y="31435"/>
                  </a:lnTo>
                  <a:cubicBezTo>
                    <a:pt x="274638" y="26172"/>
                    <a:pt x="270694" y="22225"/>
                    <a:pt x="265436" y="22225"/>
                  </a:cubicBezTo>
                  <a:cubicBezTo>
                    <a:pt x="265436" y="22225"/>
                    <a:pt x="265436" y="22225"/>
                    <a:pt x="127397" y="22225"/>
                  </a:cubicBezTo>
                  <a:close/>
                  <a:moveTo>
                    <a:pt x="118220" y="0"/>
                  </a:moveTo>
                  <a:cubicBezTo>
                    <a:pt x="118220" y="0"/>
                    <a:pt x="118220" y="0"/>
                    <a:pt x="265338" y="0"/>
                  </a:cubicBezTo>
                  <a:cubicBezTo>
                    <a:pt x="282414" y="0"/>
                    <a:pt x="296863" y="14461"/>
                    <a:pt x="296863" y="31551"/>
                  </a:cubicBezTo>
                  <a:cubicBezTo>
                    <a:pt x="296863" y="31551"/>
                    <a:pt x="296863" y="31551"/>
                    <a:pt x="296863" y="304999"/>
                  </a:cubicBezTo>
                  <a:cubicBezTo>
                    <a:pt x="296863" y="322089"/>
                    <a:pt x="282414" y="336550"/>
                    <a:pt x="265338" y="336550"/>
                  </a:cubicBezTo>
                  <a:cubicBezTo>
                    <a:pt x="265338" y="336550"/>
                    <a:pt x="265338" y="336550"/>
                    <a:pt x="31525" y="336550"/>
                  </a:cubicBezTo>
                  <a:cubicBezTo>
                    <a:pt x="14449" y="336550"/>
                    <a:pt x="0" y="322089"/>
                    <a:pt x="0" y="304999"/>
                  </a:cubicBezTo>
                  <a:cubicBezTo>
                    <a:pt x="0" y="304999"/>
                    <a:pt x="0" y="304999"/>
                    <a:pt x="0" y="119633"/>
                  </a:cubicBezTo>
                  <a:cubicBezTo>
                    <a:pt x="0" y="110430"/>
                    <a:pt x="3941" y="102542"/>
                    <a:pt x="9195" y="97284"/>
                  </a:cubicBezTo>
                  <a:cubicBezTo>
                    <a:pt x="9195" y="97284"/>
                    <a:pt x="9195" y="97284"/>
                    <a:pt x="95889" y="9202"/>
                  </a:cubicBezTo>
                  <a:cubicBezTo>
                    <a:pt x="102457" y="3944"/>
                    <a:pt x="110339" y="0"/>
                    <a:pt x="1182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65000"/>
                    <a:lumOff val="35000"/>
                  </a:schemeClr>
                </a:solidFill>
                <a:cs typeface="+mn-ea"/>
                <a:sym typeface="+mn-lt"/>
              </a:endParaRPr>
            </a:p>
          </p:txBody>
        </p:sp>
      </p:grpSp>
      <p:sp>
        <p:nvSpPr>
          <p:cNvPr id="19" name="文本框 18"/>
          <p:cNvSpPr txBox="1"/>
          <p:nvPr/>
        </p:nvSpPr>
        <p:spPr>
          <a:xfrm>
            <a:off x="1367578" y="5034965"/>
            <a:ext cx="1107996" cy="369332"/>
          </a:xfrm>
          <a:prstGeom prst="rect">
            <a:avLst/>
          </a:prstGeom>
          <a:noFill/>
        </p:spPr>
        <p:txBody>
          <a:bodyPr wrap="none" rtlCol="0">
            <a:spAutoFit/>
          </a:bodyPr>
          <a:lstStyle/>
          <a:p>
            <a:pPr algn="ctr"/>
            <a:r>
              <a:rPr lang="zh-CN" altLang="en-US" dirty="0" smtClean="0">
                <a:solidFill>
                  <a:schemeClr val="tx1">
                    <a:lumMod val="65000"/>
                    <a:lumOff val="35000"/>
                  </a:schemeClr>
                </a:solidFill>
                <a:cs typeface="+mn-ea"/>
                <a:sym typeface="+mn-lt"/>
              </a:rPr>
              <a:t>团队合作</a:t>
            </a:r>
            <a:endParaRPr lang="zh-CN" altLang="en-US" dirty="0">
              <a:solidFill>
                <a:schemeClr val="tx1">
                  <a:lumMod val="65000"/>
                  <a:lumOff val="35000"/>
                </a:schemeClr>
              </a:solidFill>
              <a:cs typeface="+mn-ea"/>
              <a:sym typeface="+mn-lt"/>
            </a:endParaRPr>
          </a:p>
        </p:txBody>
      </p:sp>
      <p:sp>
        <p:nvSpPr>
          <p:cNvPr id="20" name="文本框 19"/>
          <p:cNvSpPr txBox="1"/>
          <p:nvPr/>
        </p:nvSpPr>
        <p:spPr>
          <a:xfrm>
            <a:off x="3454996" y="5034965"/>
            <a:ext cx="1107996" cy="369332"/>
          </a:xfrm>
          <a:prstGeom prst="rect">
            <a:avLst/>
          </a:prstGeom>
          <a:noFill/>
        </p:spPr>
        <p:txBody>
          <a:bodyPr wrap="none" rtlCol="0">
            <a:spAutoFit/>
          </a:bodyPr>
          <a:lstStyle/>
          <a:p>
            <a:pPr algn="ctr"/>
            <a:r>
              <a:rPr lang="zh-CN" altLang="en-US" dirty="0" smtClean="0">
                <a:solidFill>
                  <a:schemeClr val="tx1">
                    <a:lumMod val="65000"/>
                    <a:lumOff val="35000"/>
                  </a:schemeClr>
                </a:solidFill>
                <a:cs typeface="+mn-ea"/>
                <a:sym typeface="+mn-lt"/>
              </a:rPr>
              <a:t>经营理念</a:t>
            </a:r>
            <a:endParaRPr lang="zh-CN" altLang="en-US" dirty="0">
              <a:solidFill>
                <a:schemeClr val="tx1">
                  <a:lumMod val="65000"/>
                  <a:lumOff val="35000"/>
                </a:schemeClr>
              </a:solidFill>
              <a:cs typeface="+mn-ea"/>
              <a:sym typeface="+mn-lt"/>
            </a:endParaRPr>
          </a:p>
        </p:txBody>
      </p:sp>
      <p:sp>
        <p:nvSpPr>
          <p:cNvPr id="21" name="文本框 20"/>
          <p:cNvSpPr txBox="1"/>
          <p:nvPr/>
        </p:nvSpPr>
        <p:spPr>
          <a:xfrm>
            <a:off x="5544570" y="5034965"/>
            <a:ext cx="1107996" cy="369332"/>
          </a:xfrm>
          <a:prstGeom prst="rect">
            <a:avLst/>
          </a:prstGeom>
          <a:noFill/>
        </p:spPr>
        <p:txBody>
          <a:bodyPr wrap="none" rtlCol="0">
            <a:spAutoFit/>
          </a:bodyPr>
          <a:lstStyle/>
          <a:p>
            <a:pPr algn="ctr"/>
            <a:r>
              <a:rPr lang="zh-CN" altLang="en-US" dirty="0" smtClean="0">
                <a:solidFill>
                  <a:schemeClr val="tx1">
                    <a:lumMod val="65000"/>
                    <a:lumOff val="35000"/>
                  </a:schemeClr>
                </a:solidFill>
                <a:cs typeface="+mn-ea"/>
                <a:sym typeface="+mn-lt"/>
              </a:rPr>
              <a:t>企业荣誉</a:t>
            </a:r>
            <a:endParaRPr lang="zh-CN" altLang="en-US" dirty="0">
              <a:solidFill>
                <a:schemeClr val="tx1">
                  <a:lumMod val="65000"/>
                  <a:lumOff val="35000"/>
                </a:schemeClr>
              </a:solidFill>
              <a:cs typeface="+mn-ea"/>
              <a:sym typeface="+mn-lt"/>
            </a:endParaRPr>
          </a:p>
        </p:txBody>
      </p:sp>
      <p:sp>
        <p:nvSpPr>
          <p:cNvPr id="22" name="文本框 21"/>
          <p:cNvSpPr txBox="1"/>
          <p:nvPr/>
        </p:nvSpPr>
        <p:spPr>
          <a:xfrm>
            <a:off x="7634140" y="5034965"/>
            <a:ext cx="1107996" cy="369332"/>
          </a:xfrm>
          <a:prstGeom prst="rect">
            <a:avLst/>
          </a:prstGeom>
          <a:noFill/>
        </p:spPr>
        <p:txBody>
          <a:bodyPr wrap="none" rtlCol="0">
            <a:spAutoFit/>
          </a:bodyPr>
          <a:lstStyle/>
          <a:p>
            <a:pPr algn="ctr"/>
            <a:r>
              <a:rPr lang="zh-CN" altLang="en-US" dirty="0" smtClean="0">
                <a:solidFill>
                  <a:schemeClr val="tx1">
                    <a:lumMod val="65000"/>
                    <a:lumOff val="35000"/>
                  </a:schemeClr>
                </a:solidFill>
                <a:cs typeface="+mn-ea"/>
                <a:sym typeface="+mn-lt"/>
              </a:rPr>
              <a:t>经营策略</a:t>
            </a:r>
            <a:endParaRPr lang="zh-CN" altLang="en-US" dirty="0">
              <a:solidFill>
                <a:schemeClr val="tx1">
                  <a:lumMod val="65000"/>
                  <a:lumOff val="35000"/>
                </a:schemeClr>
              </a:solidFill>
              <a:cs typeface="+mn-ea"/>
              <a:sym typeface="+mn-lt"/>
            </a:endParaRPr>
          </a:p>
        </p:txBody>
      </p:sp>
      <p:sp>
        <p:nvSpPr>
          <p:cNvPr id="23" name="文本框 22"/>
          <p:cNvSpPr txBox="1"/>
          <p:nvPr/>
        </p:nvSpPr>
        <p:spPr>
          <a:xfrm>
            <a:off x="9717265" y="5034965"/>
            <a:ext cx="1107996" cy="369332"/>
          </a:xfrm>
          <a:prstGeom prst="rect">
            <a:avLst/>
          </a:prstGeom>
          <a:noFill/>
        </p:spPr>
        <p:txBody>
          <a:bodyPr wrap="none" rtlCol="0">
            <a:spAutoFit/>
          </a:bodyPr>
          <a:lstStyle/>
          <a:p>
            <a:pPr algn="ctr"/>
            <a:r>
              <a:rPr lang="zh-CN" altLang="en-US" dirty="0" smtClean="0">
                <a:solidFill>
                  <a:schemeClr val="tx1">
                    <a:lumMod val="65000"/>
                    <a:lumOff val="35000"/>
                  </a:schemeClr>
                </a:solidFill>
                <a:cs typeface="+mn-ea"/>
                <a:sym typeface="+mn-lt"/>
              </a:rPr>
              <a:t>诚信筑梦</a:t>
            </a:r>
            <a:endParaRPr lang="zh-CN" altLang="en-US" dirty="0">
              <a:solidFill>
                <a:schemeClr val="tx1">
                  <a:lumMod val="65000"/>
                  <a:lumOff val="35000"/>
                </a:schemeClr>
              </a:solidFill>
              <a:cs typeface="+mn-ea"/>
              <a:sym typeface="+mn-lt"/>
            </a:endParaRPr>
          </a:p>
        </p:txBody>
      </p:sp>
      <p:grpSp>
        <p:nvGrpSpPr>
          <p:cNvPr id="24" name="组合 23"/>
          <p:cNvGrpSpPr/>
          <p:nvPr/>
        </p:nvGrpSpPr>
        <p:grpSpPr>
          <a:xfrm>
            <a:off x="1155731" y="1915318"/>
            <a:ext cx="9980582" cy="1268529"/>
            <a:chOff x="1155046" y="1914620"/>
            <a:chExt cx="9980582" cy="1268529"/>
          </a:xfrm>
        </p:grpSpPr>
        <p:sp>
          <p:nvSpPr>
            <p:cNvPr id="25" name="矩形 24"/>
            <p:cNvSpPr/>
            <p:nvPr/>
          </p:nvSpPr>
          <p:spPr>
            <a:xfrm>
              <a:off x="1155046" y="2352152"/>
              <a:ext cx="9980582" cy="830997"/>
            </a:xfrm>
            <a:prstGeom prst="rect">
              <a:avLst/>
            </a:prstGeom>
          </p:spPr>
          <p:txBody>
            <a:bodyPr wrap="square">
              <a:spAutoFit/>
            </a:bodyPr>
            <a:lstStyle/>
            <a:p>
              <a:pPr>
                <a:lnSpc>
                  <a:spcPct val="120000"/>
                </a:lnSpc>
              </a:pPr>
              <a:r>
                <a:rPr lang="zh-CN" altLang="en-US" sz="1000" dirty="0">
                  <a:solidFill>
                    <a:schemeClr val="bg1">
                      <a:lumMod val="50000"/>
                    </a:schemeClr>
                  </a:solidFill>
                  <a:cs typeface="+mn-ea"/>
                  <a:sym typeface="+mn-lt"/>
                </a:rPr>
                <a:t>用户可以在投影仪或者计算机上进行演示也可以将演示文稿打印</a:t>
              </a:r>
              <a:r>
                <a:rPr lang="zh-CN" altLang="en-US" sz="1000" dirty="0" smtClean="0">
                  <a:solidFill>
                    <a:schemeClr val="bg1">
                      <a:lumMod val="50000"/>
                    </a:schemeClr>
                  </a:solidFill>
                  <a:cs typeface="+mn-ea"/>
                  <a:sym typeface="+mn-lt"/>
                </a:rPr>
                <a:t>出来</a:t>
              </a:r>
              <a:r>
                <a:rPr lang="zh-CN" altLang="en-US" sz="1000" dirty="0">
                  <a:solidFill>
                    <a:schemeClr val="bg1">
                      <a:lumMod val="50000"/>
                    </a:schemeClr>
                  </a:solidFill>
                  <a:cs typeface="+mn-ea"/>
                  <a:sym typeface="+mn-lt"/>
                </a:rPr>
                <a:t>用户可以在投影仪或者计算机将演示文稿打印出来用户可以在投影仪或者计算机上进行演示也可以将演示文稿打印</a:t>
              </a:r>
              <a:r>
                <a:rPr lang="zh-CN" altLang="en-US" sz="1000" dirty="0" smtClean="0">
                  <a:solidFill>
                    <a:schemeClr val="bg1">
                      <a:lumMod val="50000"/>
                    </a:schemeClr>
                  </a:solidFill>
                  <a:cs typeface="+mn-ea"/>
                  <a:sym typeface="+mn-lt"/>
                </a:rPr>
                <a:t>出来</a:t>
              </a:r>
              <a:r>
                <a:rPr lang="zh-CN" altLang="en-US" sz="1000" dirty="0">
                  <a:solidFill>
                    <a:schemeClr val="bg1">
                      <a:lumMod val="50000"/>
                    </a:schemeClr>
                  </a:solidFill>
                  <a:cs typeface="+mn-ea"/>
                  <a:sym typeface="+mn-lt"/>
                </a:rPr>
                <a:t>用户可以在投影仪或者计算机上进行演示也可以将演示文稿打印出来将演示文稿打印出来用户可以在投影仪或者计算机</a:t>
              </a:r>
            </a:p>
            <a:p>
              <a:pPr>
                <a:lnSpc>
                  <a:spcPct val="120000"/>
                </a:lnSpc>
              </a:pPr>
              <a:endParaRPr lang="zh-CN" altLang="en-US" sz="1000" dirty="0">
                <a:solidFill>
                  <a:schemeClr val="bg1">
                    <a:lumMod val="50000"/>
                  </a:schemeClr>
                </a:solidFill>
                <a:cs typeface="+mn-ea"/>
                <a:sym typeface="+mn-lt"/>
              </a:endParaRPr>
            </a:p>
            <a:p>
              <a:pPr>
                <a:lnSpc>
                  <a:spcPct val="120000"/>
                </a:lnSpc>
              </a:pPr>
              <a:endParaRPr lang="zh-CN" altLang="en-US" sz="1000" dirty="0">
                <a:solidFill>
                  <a:schemeClr val="bg1">
                    <a:lumMod val="50000"/>
                  </a:schemeClr>
                </a:solidFill>
                <a:cs typeface="+mn-ea"/>
                <a:sym typeface="+mn-lt"/>
              </a:endParaRPr>
            </a:p>
          </p:txBody>
        </p:sp>
        <p:sp>
          <p:nvSpPr>
            <p:cNvPr id="26" name="文本框 25"/>
            <p:cNvSpPr txBox="1"/>
            <p:nvPr/>
          </p:nvSpPr>
          <p:spPr>
            <a:xfrm>
              <a:off x="1155047" y="1914620"/>
              <a:ext cx="4466287" cy="461665"/>
            </a:xfrm>
            <a:prstGeom prst="rect">
              <a:avLst/>
            </a:prstGeom>
            <a:noFill/>
          </p:spPr>
          <p:txBody>
            <a:bodyPr wrap="none" rtlCol="0">
              <a:spAutoFit/>
            </a:bodyPr>
            <a:lstStyle/>
            <a:p>
              <a:r>
                <a:rPr lang="zh-CN" altLang="en-US" sz="2400" b="1" dirty="0" smtClean="0">
                  <a:solidFill>
                    <a:srgbClr val="141519"/>
                  </a:solidFill>
                  <a:cs typeface="+mn-ea"/>
                  <a:sym typeface="+mn-lt"/>
                </a:rPr>
                <a:t>诚信铸就品质   创新引领未来！</a:t>
              </a:r>
              <a:endParaRPr lang="zh-CN" altLang="en-US" sz="2400" b="1" dirty="0">
                <a:solidFill>
                  <a:srgbClr val="141519"/>
                </a:solidFill>
                <a:cs typeface="+mn-ea"/>
                <a:sym typeface="+mn-lt"/>
              </a:endParaRPr>
            </a:p>
          </p:txBody>
        </p:sp>
      </p:grpSp>
      <p:grpSp>
        <p:nvGrpSpPr>
          <p:cNvPr id="45" name="组合 44"/>
          <p:cNvGrpSpPr/>
          <p:nvPr/>
        </p:nvGrpSpPr>
        <p:grpSpPr>
          <a:xfrm>
            <a:off x="81785" y="126017"/>
            <a:ext cx="12110216" cy="766370"/>
            <a:chOff x="81785" y="126017"/>
            <a:chExt cx="12110216" cy="766370"/>
          </a:xfrm>
        </p:grpSpPr>
        <p:sp>
          <p:nvSpPr>
            <p:cNvPr id="46" name="矩形 45"/>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7" name="TextBox 6">
              <a:extLst>
                <a:ext uri="{FF2B5EF4-FFF2-40B4-BE49-F238E27FC236}">
                  <a16:creationId xmlns:a16="http://schemas.microsoft.com/office/drawing/2014/main" xmlns:p14="http://schemas.microsoft.com/office/powerpoint/2010/main" xmlns="" id="{8083E77C-E488-400A-8503-359C6655BD40}"/>
                </a:ext>
              </a:extLst>
            </p:cNvPr>
            <p:cNvSpPr txBox="1"/>
            <p:nvPr/>
          </p:nvSpPr>
          <p:spPr>
            <a:xfrm>
              <a:off x="3345562"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48" name="TextBox 7">
              <a:extLst>
                <a:ext uri="{FF2B5EF4-FFF2-40B4-BE49-F238E27FC236}">
                  <a16:creationId xmlns:a16="http://schemas.microsoft.com/office/drawing/2014/main" xmlns:p14="http://schemas.microsoft.com/office/powerpoint/2010/main" xmlns="" id="{BAF49D56-8FCD-4804-8411-594F1BC85F38}"/>
                </a:ext>
              </a:extLst>
            </p:cNvPr>
            <p:cNvSpPr txBox="1"/>
            <p:nvPr/>
          </p:nvSpPr>
          <p:spPr>
            <a:xfrm>
              <a:off x="1016260" y="286054"/>
              <a:ext cx="2348720"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公司经营理念</a:t>
              </a:r>
              <a:endParaRPr lang="zh-CN" altLang="en-US" sz="2800" b="1" dirty="0">
                <a:solidFill>
                  <a:srgbClr val="141519"/>
                </a:solidFill>
                <a:cs typeface="+mn-ea"/>
                <a:sym typeface="+mn-lt"/>
              </a:endParaRPr>
            </a:p>
          </p:txBody>
        </p:sp>
        <p:grpSp>
          <p:nvGrpSpPr>
            <p:cNvPr id="49" name="组合 48"/>
            <p:cNvGrpSpPr/>
            <p:nvPr/>
          </p:nvGrpSpPr>
          <p:grpSpPr>
            <a:xfrm>
              <a:off x="81785" y="126017"/>
              <a:ext cx="771511" cy="766370"/>
              <a:chOff x="76127" y="101358"/>
              <a:chExt cx="771511" cy="766370"/>
            </a:xfrm>
          </p:grpSpPr>
          <p:sp>
            <p:nvSpPr>
              <p:cNvPr id="50"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1" name="文本框 50"/>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01</a:t>
                </a:r>
                <a:endParaRPr lang="zh-CN" altLang="en-US" sz="2400" b="1" dirty="0">
                  <a:solidFill>
                    <a:schemeClr val="bg1"/>
                  </a:solidFill>
                  <a:cs typeface="+mn-ea"/>
                  <a:sym typeface="+mn-lt"/>
                </a:endParaRPr>
              </a:p>
            </p:txBody>
          </p:sp>
        </p:grpSp>
      </p:grpSp>
    </p:spTree>
    <p:extLst>
      <p:ext uri="{BB962C8B-B14F-4D97-AF65-F5344CB8AC3E}">
        <p14:creationId xmlns:p14="http://schemas.microsoft.com/office/powerpoint/2010/main" val="75451569"/>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ppt_w</p:attrName>
                                        </p:attrNameLst>
                                      </p:cBhvr>
                                      <p:tavLst>
                                        <p:tav tm="0">
                                          <p:val>
                                            <p:fltVal val="0"/>
                                          </p:val>
                                        </p:tav>
                                        <p:tav tm="100000">
                                          <p:val>
                                            <p:strVal val="#ppt_w"/>
                                          </p:val>
                                        </p:tav>
                                      </p:tavLst>
                                    </p:anim>
                                    <p:anim calcmode="lin" valueType="num">
                                      <p:cBhvr>
                                        <p:cTn id="13" dur="500" fill="hold"/>
                                        <p:tgtEl>
                                          <p:spTgt spid="27"/>
                                        </p:tgtEl>
                                        <p:attrNameLst>
                                          <p:attrName>ppt_h</p:attrName>
                                        </p:attrNameLst>
                                      </p:cBhvr>
                                      <p:tavLst>
                                        <p:tav tm="0">
                                          <p:val>
                                            <p:fltVal val="0"/>
                                          </p:val>
                                        </p:tav>
                                        <p:tav tm="100000">
                                          <p:val>
                                            <p:strVal val="#ppt_h"/>
                                          </p:val>
                                        </p:tav>
                                      </p:tavLst>
                                    </p:anim>
                                    <p:animEffect transition="in" filter="fade">
                                      <p:cBhvr>
                                        <p:cTn id="14" dur="500"/>
                                        <p:tgtEl>
                                          <p:spTgt spid="27"/>
                                        </p:tgtEl>
                                      </p:cBhvr>
                                    </p:animEffect>
                                  </p:childTnLst>
                                </p:cTn>
                              </p:par>
                              <p:par>
                                <p:cTn id="15" presetID="53" presetClass="entr" presetSubtype="16" fill="hold" nodeType="withEffect">
                                  <p:stCondLst>
                                    <p:cond delay="25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animEffect transition="in" filter="fade">
                                      <p:cBhvr>
                                        <p:cTn id="19" dur="500"/>
                                        <p:tgtEl>
                                          <p:spTgt spid="30"/>
                                        </p:tgtEl>
                                      </p:cBhvr>
                                    </p:animEffect>
                                  </p:childTnLst>
                                </p:cTn>
                              </p:par>
                              <p:par>
                                <p:cTn id="20" presetID="53" presetClass="entr" presetSubtype="16" fill="hold" nodeType="withEffect">
                                  <p:stCondLst>
                                    <p:cond delay="500"/>
                                  </p:stCondLst>
                                  <p:childTnLst>
                                    <p:set>
                                      <p:cBhvr>
                                        <p:cTn id="21" dur="1" fill="hold">
                                          <p:stCondLst>
                                            <p:cond delay="0"/>
                                          </p:stCondLst>
                                        </p:cTn>
                                        <p:tgtEl>
                                          <p:spTgt spid="33"/>
                                        </p:tgtEl>
                                        <p:attrNameLst>
                                          <p:attrName>style.visibility</p:attrName>
                                        </p:attrNameLst>
                                      </p:cBhvr>
                                      <p:to>
                                        <p:strVal val="visible"/>
                                      </p:to>
                                    </p:set>
                                    <p:anim calcmode="lin" valueType="num">
                                      <p:cBhvr>
                                        <p:cTn id="22" dur="500" fill="hold"/>
                                        <p:tgtEl>
                                          <p:spTgt spid="33"/>
                                        </p:tgtEl>
                                        <p:attrNameLst>
                                          <p:attrName>ppt_w</p:attrName>
                                        </p:attrNameLst>
                                      </p:cBhvr>
                                      <p:tavLst>
                                        <p:tav tm="0">
                                          <p:val>
                                            <p:fltVal val="0"/>
                                          </p:val>
                                        </p:tav>
                                        <p:tav tm="100000">
                                          <p:val>
                                            <p:strVal val="#ppt_w"/>
                                          </p:val>
                                        </p:tav>
                                      </p:tavLst>
                                    </p:anim>
                                    <p:anim calcmode="lin" valueType="num">
                                      <p:cBhvr>
                                        <p:cTn id="23" dur="500" fill="hold"/>
                                        <p:tgtEl>
                                          <p:spTgt spid="33"/>
                                        </p:tgtEl>
                                        <p:attrNameLst>
                                          <p:attrName>ppt_h</p:attrName>
                                        </p:attrNameLst>
                                      </p:cBhvr>
                                      <p:tavLst>
                                        <p:tav tm="0">
                                          <p:val>
                                            <p:fltVal val="0"/>
                                          </p:val>
                                        </p:tav>
                                        <p:tav tm="100000">
                                          <p:val>
                                            <p:strVal val="#ppt_h"/>
                                          </p:val>
                                        </p:tav>
                                      </p:tavLst>
                                    </p:anim>
                                    <p:animEffect transition="in" filter="fade">
                                      <p:cBhvr>
                                        <p:cTn id="24" dur="500"/>
                                        <p:tgtEl>
                                          <p:spTgt spid="33"/>
                                        </p:tgtEl>
                                      </p:cBhvr>
                                    </p:animEffect>
                                  </p:childTnLst>
                                </p:cTn>
                              </p:par>
                              <p:par>
                                <p:cTn id="25" presetID="53" presetClass="entr" presetSubtype="16" fill="hold" nodeType="withEffect">
                                  <p:stCondLst>
                                    <p:cond delay="750"/>
                                  </p:stCondLst>
                                  <p:childTnLst>
                                    <p:set>
                                      <p:cBhvr>
                                        <p:cTn id="26" dur="1" fill="hold">
                                          <p:stCondLst>
                                            <p:cond delay="0"/>
                                          </p:stCondLst>
                                        </p:cTn>
                                        <p:tgtEl>
                                          <p:spTgt spid="36"/>
                                        </p:tgtEl>
                                        <p:attrNameLst>
                                          <p:attrName>style.visibility</p:attrName>
                                        </p:attrNameLst>
                                      </p:cBhvr>
                                      <p:to>
                                        <p:strVal val="visible"/>
                                      </p:to>
                                    </p:set>
                                    <p:anim calcmode="lin" valueType="num">
                                      <p:cBhvr>
                                        <p:cTn id="27" dur="500" fill="hold"/>
                                        <p:tgtEl>
                                          <p:spTgt spid="36"/>
                                        </p:tgtEl>
                                        <p:attrNameLst>
                                          <p:attrName>ppt_w</p:attrName>
                                        </p:attrNameLst>
                                      </p:cBhvr>
                                      <p:tavLst>
                                        <p:tav tm="0">
                                          <p:val>
                                            <p:fltVal val="0"/>
                                          </p:val>
                                        </p:tav>
                                        <p:tav tm="100000">
                                          <p:val>
                                            <p:strVal val="#ppt_w"/>
                                          </p:val>
                                        </p:tav>
                                      </p:tavLst>
                                    </p:anim>
                                    <p:anim calcmode="lin" valueType="num">
                                      <p:cBhvr>
                                        <p:cTn id="28" dur="500" fill="hold"/>
                                        <p:tgtEl>
                                          <p:spTgt spid="36"/>
                                        </p:tgtEl>
                                        <p:attrNameLst>
                                          <p:attrName>ppt_h</p:attrName>
                                        </p:attrNameLst>
                                      </p:cBhvr>
                                      <p:tavLst>
                                        <p:tav tm="0">
                                          <p:val>
                                            <p:fltVal val="0"/>
                                          </p:val>
                                        </p:tav>
                                        <p:tav tm="100000">
                                          <p:val>
                                            <p:strVal val="#ppt_h"/>
                                          </p:val>
                                        </p:tav>
                                      </p:tavLst>
                                    </p:anim>
                                    <p:animEffect transition="in" filter="fade">
                                      <p:cBhvr>
                                        <p:cTn id="29" dur="500"/>
                                        <p:tgtEl>
                                          <p:spTgt spid="36"/>
                                        </p:tgtEl>
                                      </p:cBhvr>
                                    </p:animEffect>
                                  </p:childTnLst>
                                </p:cTn>
                              </p:par>
                              <p:par>
                                <p:cTn id="30" presetID="53" presetClass="entr" presetSubtype="16" fill="hold" nodeType="withEffect">
                                  <p:stCondLst>
                                    <p:cond delay="1000"/>
                                  </p:stCondLst>
                                  <p:childTnLst>
                                    <p:set>
                                      <p:cBhvr>
                                        <p:cTn id="31" dur="1" fill="hold">
                                          <p:stCondLst>
                                            <p:cond delay="0"/>
                                          </p:stCondLst>
                                        </p:cTn>
                                        <p:tgtEl>
                                          <p:spTgt spid="39"/>
                                        </p:tgtEl>
                                        <p:attrNameLst>
                                          <p:attrName>style.visibility</p:attrName>
                                        </p:attrNameLst>
                                      </p:cBhvr>
                                      <p:to>
                                        <p:strVal val="visible"/>
                                      </p:to>
                                    </p:set>
                                    <p:anim calcmode="lin" valueType="num">
                                      <p:cBhvr>
                                        <p:cTn id="32" dur="500" fill="hold"/>
                                        <p:tgtEl>
                                          <p:spTgt spid="39"/>
                                        </p:tgtEl>
                                        <p:attrNameLst>
                                          <p:attrName>ppt_w</p:attrName>
                                        </p:attrNameLst>
                                      </p:cBhvr>
                                      <p:tavLst>
                                        <p:tav tm="0">
                                          <p:val>
                                            <p:fltVal val="0"/>
                                          </p:val>
                                        </p:tav>
                                        <p:tav tm="100000">
                                          <p:val>
                                            <p:strVal val="#ppt_w"/>
                                          </p:val>
                                        </p:tav>
                                      </p:tavLst>
                                    </p:anim>
                                    <p:anim calcmode="lin" valueType="num">
                                      <p:cBhvr>
                                        <p:cTn id="33" dur="500" fill="hold"/>
                                        <p:tgtEl>
                                          <p:spTgt spid="39"/>
                                        </p:tgtEl>
                                        <p:attrNameLst>
                                          <p:attrName>ppt_h</p:attrName>
                                        </p:attrNameLst>
                                      </p:cBhvr>
                                      <p:tavLst>
                                        <p:tav tm="0">
                                          <p:val>
                                            <p:fltVal val="0"/>
                                          </p:val>
                                        </p:tav>
                                        <p:tav tm="100000">
                                          <p:val>
                                            <p:strVal val="#ppt_h"/>
                                          </p:val>
                                        </p:tav>
                                      </p:tavLst>
                                    </p:anim>
                                    <p:animEffect transition="in" filter="fade">
                                      <p:cBhvr>
                                        <p:cTn id="34" dur="500"/>
                                        <p:tgtEl>
                                          <p:spTgt spid="39"/>
                                        </p:tgtEl>
                                      </p:cBhvr>
                                    </p:animEffect>
                                  </p:childTnLst>
                                </p:cTn>
                              </p:par>
                            </p:childTnLst>
                          </p:cTn>
                        </p:par>
                        <p:par>
                          <p:cTn id="35" fill="hold">
                            <p:stCondLst>
                              <p:cond delay="2000"/>
                            </p:stCondLst>
                            <p:childTnLst>
                              <p:par>
                                <p:cTn id="36" presetID="14" presetClass="entr" presetSubtype="1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randombar(horizontal)">
                                      <p:cBhvr>
                                        <p:cTn id="38" dur="500"/>
                                        <p:tgtEl>
                                          <p:spTgt spid="19"/>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randombar(horizontal)">
                                      <p:cBhvr>
                                        <p:cTn id="41" dur="500"/>
                                        <p:tgtEl>
                                          <p:spTgt spid="20"/>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randombar(horizontal)">
                                      <p:cBhvr>
                                        <p:cTn id="44" dur="500"/>
                                        <p:tgtEl>
                                          <p:spTgt spid="21"/>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randombar(horizontal)">
                                      <p:cBhvr>
                                        <p:cTn id="47" dur="500"/>
                                        <p:tgtEl>
                                          <p:spTgt spid="22"/>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randombar(horizontal)">
                                      <p:cBhvr>
                                        <p:cTn id="5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图片 73">
            <a:extLst>
              <a:ext uri="{FF2B5EF4-FFF2-40B4-BE49-F238E27FC236}">
                <a16:creationId xmlns:a16="http://schemas.microsoft.com/office/drawing/2014/main" xmlns:p14="http://schemas.microsoft.com/office/powerpoint/2010/main" xmlns:a14="http://schemas.microsoft.com/office/drawing/2010/main" xmlns="" id="{E54F6243-AF4A-494A-9AA3-8F257EE51486}"/>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0" y="3975101"/>
            <a:ext cx="12192000" cy="2882900"/>
          </a:xfrm>
          <a:prstGeom prst="rect">
            <a:avLst/>
          </a:prstGeom>
          <a:solidFill>
            <a:srgbClr val="919191"/>
          </a:solidFill>
        </p:spPr>
      </p:pic>
      <p:sp>
        <p:nvSpPr>
          <p:cNvPr id="46" name="矩形 45"/>
          <p:cNvSpPr/>
          <p:nvPr/>
        </p:nvSpPr>
        <p:spPr>
          <a:xfrm>
            <a:off x="1006839" y="1790700"/>
            <a:ext cx="10178321" cy="4165599"/>
          </a:xfrm>
          <a:prstGeom prst="rect">
            <a:avLst/>
          </a:prstGeom>
          <a:solidFill>
            <a:srgbClr val="B10B1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7" name="组合 46"/>
          <p:cNvGrpSpPr/>
          <p:nvPr/>
        </p:nvGrpSpPr>
        <p:grpSpPr>
          <a:xfrm>
            <a:off x="1753005" y="3446072"/>
            <a:ext cx="2035702" cy="885364"/>
            <a:chOff x="1058614" y="3356991"/>
            <a:chExt cx="2291910" cy="997357"/>
          </a:xfrm>
        </p:grpSpPr>
        <p:sp>
          <p:nvSpPr>
            <p:cNvPr id="48" name="矩形 47"/>
            <p:cNvSpPr/>
            <p:nvPr/>
          </p:nvSpPr>
          <p:spPr bwMode="auto">
            <a:xfrm>
              <a:off x="1058614" y="3356991"/>
              <a:ext cx="2291910" cy="997357"/>
            </a:xfrm>
            <a:prstGeom prst="rect">
              <a:avLst/>
            </a:prstGeom>
            <a:solidFill>
              <a:srgbClr val="FFFFFF"/>
            </a:solidFill>
            <a:ln w="9525"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marL="0" marR="0" lvl="0" indent="0" algn="l" defTabSz="913943"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dirty="0">
                <a:ln>
                  <a:noFill/>
                </a:ln>
                <a:solidFill>
                  <a:prstClr val="black"/>
                </a:solidFill>
                <a:effectLst/>
                <a:uLnTx/>
                <a:uFillTx/>
                <a:cs typeface="+mn-ea"/>
                <a:sym typeface="+mn-lt"/>
              </a:endParaRPr>
            </a:p>
          </p:txBody>
        </p:sp>
        <p:pic>
          <p:nvPicPr>
            <p:cNvPr id="49"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05469" y="3541912"/>
              <a:ext cx="2197290" cy="653563"/>
            </a:xfrm>
            <a:prstGeom prst="rect">
              <a:avLst/>
            </a:prstGeom>
            <a:noFill/>
            <a:ln w="9525">
              <a:noFill/>
            </a:ln>
          </p:spPr>
        </p:pic>
      </p:grpSp>
      <p:grpSp>
        <p:nvGrpSpPr>
          <p:cNvPr id="50" name="组合 49"/>
          <p:cNvGrpSpPr/>
          <p:nvPr/>
        </p:nvGrpSpPr>
        <p:grpSpPr>
          <a:xfrm>
            <a:off x="3987042" y="3446072"/>
            <a:ext cx="2035702" cy="885364"/>
            <a:chOff x="3506886" y="3356991"/>
            <a:chExt cx="2291910" cy="997357"/>
          </a:xfrm>
        </p:grpSpPr>
        <p:sp>
          <p:nvSpPr>
            <p:cNvPr id="51" name="矩形 50"/>
            <p:cNvSpPr/>
            <p:nvPr/>
          </p:nvSpPr>
          <p:spPr bwMode="auto">
            <a:xfrm>
              <a:off x="3506886" y="3356991"/>
              <a:ext cx="2291910" cy="997357"/>
            </a:xfrm>
            <a:prstGeom prst="rect">
              <a:avLst/>
            </a:prstGeom>
            <a:solidFill>
              <a:srgbClr val="FFFFFF"/>
            </a:solidFill>
            <a:ln w="9525"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marL="0" marR="0" lvl="0" indent="0" algn="l" defTabSz="913943"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dirty="0">
                <a:ln>
                  <a:noFill/>
                </a:ln>
                <a:solidFill>
                  <a:prstClr val="black"/>
                </a:solidFill>
                <a:effectLst/>
                <a:uLnTx/>
                <a:uFillTx/>
                <a:cs typeface="+mn-ea"/>
                <a:sym typeface="+mn-lt"/>
              </a:endParaRPr>
            </a:p>
          </p:txBody>
        </p:sp>
        <p:pic>
          <p:nvPicPr>
            <p:cNvPr id="52" name="Picture 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72566" y="3541912"/>
              <a:ext cx="2198935" cy="699392"/>
            </a:xfrm>
            <a:prstGeom prst="rect">
              <a:avLst/>
            </a:prstGeom>
            <a:noFill/>
            <a:ln w="9525">
              <a:noFill/>
            </a:ln>
          </p:spPr>
        </p:pic>
      </p:grpSp>
      <p:grpSp>
        <p:nvGrpSpPr>
          <p:cNvPr id="53" name="组合 52"/>
          <p:cNvGrpSpPr/>
          <p:nvPr/>
        </p:nvGrpSpPr>
        <p:grpSpPr>
          <a:xfrm>
            <a:off x="6198865" y="3446072"/>
            <a:ext cx="2035702" cy="885364"/>
            <a:chOff x="5955158" y="3356991"/>
            <a:chExt cx="2291910" cy="997357"/>
          </a:xfrm>
        </p:grpSpPr>
        <p:sp>
          <p:nvSpPr>
            <p:cNvPr id="54" name="矩形 53"/>
            <p:cNvSpPr/>
            <p:nvPr/>
          </p:nvSpPr>
          <p:spPr bwMode="auto">
            <a:xfrm>
              <a:off x="5955158" y="3356991"/>
              <a:ext cx="2291910" cy="997357"/>
            </a:xfrm>
            <a:prstGeom prst="rect">
              <a:avLst/>
            </a:prstGeom>
            <a:solidFill>
              <a:srgbClr val="FFFFFF"/>
            </a:solidFill>
            <a:ln w="9525"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marL="0" marR="0" lvl="0" indent="0" algn="l" defTabSz="913943"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dirty="0">
                <a:ln>
                  <a:noFill/>
                </a:ln>
                <a:solidFill>
                  <a:prstClr val="black"/>
                </a:solidFill>
                <a:effectLst/>
                <a:uLnTx/>
                <a:uFillTx/>
                <a:cs typeface="+mn-ea"/>
                <a:sym typeface="+mn-lt"/>
              </a:endParaRPr>
            </a:p>
          </p:txBody>
        </p:sp>
        <p:pic>
          <p:nvPicPr>
            <p:cNvPr id="55" name="Picture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91365" y="3466531"/>
              <a:ext cx="2052659" cy="832868"/>
            </a:xfrm>
            <a:prstGeom prst="rect">
              <a:avLst/>
            </a:prstGeom>
            <a:noFill/>
            <a:ln w="9525">
              <a:noFill/>
            </a:ln>
          </p:spPr>
        </p:pic>
      </p:grpSp>
      <p:grpSp>
        <p:nvGrpSpPr>
          <p:cNvPr id="56" name="组合 55"/>
          <p:cNvGrpSpPr/>
          <p:nvPr/>
        </p:nvGrpSpPr>
        <p:grpSpPr>
          <a:xfrm>
            <a:off x="8412273" y="3446072"/>
            <a:ext cx="2035057" cy="885364"/>
            <a:chOff x="8403431" y="3356991"/>
            <a:chExt cx="2291910" cy="997357"/>
          </a:xfrm>
        </p:grpSpPr>
        <p:sp>
          <p:nvSpPr>
            <p:cNvPr id="57" name="矩形 56"/>
            <p:cNvSpPr/>
            <p:nvPr/>
          </p:nvSpPr>
          <p:spPr bwMode="auto">
            <a:xfrm>
              <a:off x="8403431" y="3356991"/>
              <a:ext cx="2291910" cy="997357"/>
            </a:xfrm>
            <a:prstGeom prst="rect">
              <a:avLst/>
            </a:prstGeom>
            <a:solidFill>
              <a:srgbClr val="FFFFFF"/>
            </a:solidFill>
            <a:ln w="9525"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marL="0" marR="0" lvl="0" indent="0" algn="l" defTabSz="913943"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dirty="0">
                <a:ln>
                  <a:noFill/>
                </a:ln>
                <a:solidFill>
                  <a:prstClr val="black"/>
                </a:solidFill>
                <a:effectLst/>
                <a:uLnTx/>
                <a:uFillTx/>
                <a:cs typeface="+mn-ea"/>
                <a:sym typeface="+mn-lt"/>
              </a:endParaRPr>
            </a:p>
          </p:txBody>
        </p:sp>
        <p:pic>
          <p:nvPicPr>
            <p:cNvPr id="58" name="Picture 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474978" y="3562066"/>
              <a:ext cx="2220362" cy="646614"/>
            </a:xfrm>
            <a:prstGeom prst="rect">
              <a:avLst/>
            </a:prstGeom>
            <a:noFill/>
            <a:ln w="9525">
              <a:noFill/>
            </a:ln>
          </p:spPr>
        </p:pic>
      </p:grpSp>
      <p:grpSp>
        <p:nvGrpSpPr>
          <p:cNvPr id="59" name="组合 58"/>
          <p:cNvGrpSpPr/>
          <p:nvPr/>
        </p:nvGrpSpPr>
        <p:grpSpPr>
          <a:xfrm>
            <a:off x="1753005" y="4537704"/>
            <a:ext cx="2035702" cy="885364"/>
            <a:chOff x="1058614" y="4725144"/>
            <a:chExt cx="2291910" cy="997357"/>
          </a:xfrm>
        </p:grpSpPr>
        <p:sp>
          <p:nvSpPr>
            <p:cNvPr id="60" name="矩形 59"/>
            <p:cNvSpPr/>
            <p:nvPr/>
          </p:nvSpPr>
          <p:spPr bwMode="auto">
            <a:xfrm>
              <a:off x="1058614" y="4725144"/>
              <a:ext cx="2291910" cy="997357"/>
            </a:xfrm>
            <a:prstGeom prst="rect">
              <a:avLst/>
            </a:prstGeom>
            <a:solidFill>
              <a:srgbClr val="FFFFFF"/>
            </a:solidFill>
            <a:ln w="9525"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marL="0" marR="0" lvl="0" indent="0" algn="l" defTabSz="913943"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dirty="0">
                <a:ln>
                  <a:noFill/>
                </a:ln>
                <a:solidFill>
                  <a:prstClr val="black"/>
                </a:solidFill>
                <a:effectLst/>
                <a:uLnTx/>
                <a:uFillTx/>
                <a:cs typeface="+mn-ea"/>
                <a:sym typeface="+mn-lt"/>
              </a:endParaRPr>
            </a:p>
          </p:txBody>
        </p:sp>
        <p:pic>
          <p:nvPicPr>
            <p:cNvPr id="61" name="Picture 7"/>
            <p:cNvPicPr>
              <a:picLocks noChangeAspect="1"/>
            </p:cNvPicPr>
            <p:nvPr/>
          </p:nvPicPr>
          <p:blipFill>
            <a:blip r:embed="rId9"/>
            <a:stretch>
              <a:fillRect/>
            </a:stretch>
          </p:blipFill>
          <p:spPr>
            <a:xfrm>
              <a:off x="1099557" y="4822320"/>
              <a:ext cx="2189553" cy="842136"/>
            </a:xfrm>
            <a:prstGeom prst="rect">
              <a:avLst/>
            </a:prstGeom>
            <a:noFill/>
            <a:ln w="9525">
              <a:noFill/>
            </a:ln>
          </p:spPr>
        </p:pic>
      </p:grpSp>
      <p:grpSp>
        <p:nvGrpSpPr>
          <p:cNvPr id="62" name="组合 61"/>
          <p:cNvGrpSpPr/>
          <p:nvPr/>
        </p:nvGrpSpPr>
        <p:grpSpPr>
          <a:xfrm>
            <a:off x="3987042" y="4537704"/>
            <a:ext cx="2035702" cy="885364"/>
            <a:chOff x="3506886" y="4725144"/>
            <a:chExt cx="2291910" cy="997357"/>
          </a:xfrm>
        </p:grpSpPr>
        <p:sp>
          <p:nvSpPr>
            <p:cNvPr id="63" name="矩形 62"/>
            <p:cNvSpPr/>
            <p:nvPr/>
          </p:nvSpPr>
          <p:spPr bwMode="auto">
            <a:xfrm>
              <a:off x="3506886" y="4725144"/>
              <a:ext cx="2291910" cy="997357"/>
            </a:xfrm>
            <a:prstGeom prst="rect">
              <a:avLst/>
            </a:prstGeom>
            <a:solidFill>
              <a:srgbClr val="FFFFFF"/>
            </a:solidFill>
            <a:ln w="9525"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marL="0" marR="0" lvl="0" indent="0" algn="l" defTabSz="913943"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dirty="0">
                <a:ln>
                  <a:noFill/>
                </a:ln>
                <a:solidFill>
                  <a:prstClr val="black"/>
                </a:solidFill>
                <a:effectLst/>
                <a:uLnTx/>
                <a:uFillTx/>
                <a:cs typeface="+mn-ea"/>
                <a:sym typeface="+mn-lt"/>
              </a:endParaRPr>
            </a:p>
          </p:txBody>
        </p:sp>
        <p:pic>
          <p:nvPicPr>
            <p:cNvPr id="64" name="Picture 9"/>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a:xfrm>
              <a:off x="3641024" y="4844957"/>
              <a:ext cx="2088232" cy="734544"/>
            </a:xfrm>
            <a:prstGeom prst="rect">
              <a:avLst/>
            </a:prstGeom>
            <a:noFill/>
            <a:ln w="9525">
              <a:noFill/>
            </a:ln>
          </p:spPr>
        </p:pic>
      </p:grpSp>
      <p:grpSp>
        <p:nvGrpSpPr>
          <p:cNvPr id="65" name="组合 64"/>
          <p:cNvGrpSpPr/>
          <p:nvPr/>
        </p:nvGrpSpPr>
        <p:grpSpPr>
          <a:xfrm>
            <a:off x="6198865" y="4537704"/>
            <a:ext cx="2035702" cy="885364"/>
            <a:chOff x="5955158" y="4725144"/>
            <a:chExt cx="2291910" cy="997357"/>
          </a:xfrm>
        </p:grpSpPr>
        <p:sp>
          <p:nvSpPr>
            <p:cNvPr id="66" name="矩形 65"/>
            <p:cNvSpPr/>
            <p:nvPr/>
          </p:nvSpPr>
          <p:spPr bwMode="auto">
            <a:xfrm>
              <a:off x="5955158" y="4725144"/>
              <a:ext cx="2291910" cy="997357"/>
            </a:xfrm>
            <a:prstGeom prst="rect">
              <a:avLst/>
            </a:prstGeom>
            <a:solidFill>
              <a:srgbClr val="FFFFFF"/>
            </a:solidFill>
            <a:ln w="9525"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marL="0" marR="0" lvl="0" indent="0" algn="l" defTabSz="913943"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dirty="0">
                <a:ln>
                  <a:noFill/>
                </a:ln>
                <a:solidFill>
                  <a:prstClr val="black"/>
                </a:solidFill>
                <a:effectLst/>
                <a:uLnTx/>
                <a:uFillTx/>
                <a:cs typeface="+mn-ea"/>
                <a:sym typeface="+mn-lt"/>
              </a:endParaRPr>
            </a:p>
          </p:txBody>
        </p:sp>
        <p:pic>
          <p:nvPicPr>
            <p:cNvPr id="67" name="Picture 10"/>
            <p:cNvPicPr>
              <a:picLocks noChangeAspect="1"/>
            </p:cNvPicPr>
            <p:nvPr/>
          </p:nvPicPr>
          <p:blipFill>
            <a:blip r:embed="rId11"/>
            <a:stretch>
              <a:fillRect/>
            </a:stretch>
          </p:blipFill>
          <p:spPr>
            <a:xfrm>
              <a:off x="6253598" y="4779285"/>
              <a:ext cx="1728192" cy="885172"/>
            </a:xfrm>
            <a:prstGeom prst="rect">
              <a:avLst/>
            </a:prstGeom>
            <a:noFill/>
            <a:ln w="9525">
              <a:noFill/>
            </a:ln>
          </p:spPr>
        </p:pic>
      </p:grpSp>
      <p:grpSp>
        <p:nvGrpSpPr>
          <p:cNvPr id="68" name="组合 67"/>
          <p:cNvGrpSpPr/>
          <p:nvPr/>
        </p:nvGrpSpPr>
        <p:grpSpPr>
          <a:xfrm>
            <a:off x="8412274" y="4537704"/>
            <a:ext cx="2035703" cy="885364"/>
            <a:chOff x="8403431" y="4725144"/>
            <a:chExt cx="2291910" cy="997357"/>
          </a:xfrm>
        </p:grpSpPr>
        <p:sp>
          <p:nvSpPr>
            <p:cNvPr id="69" name="矩形 68"/>
            <p:cNvSpPr/>
            <p:nvPr/>
          </p:nvSpPr>
          <p:spPr bwMode="auto">
            <a:xfrm>
              <a:off x="8403431" y="4725144"/>
              <a:ext cx="2291910" cy="997357"/>
            </a:xfrm>
            <a:prstGeom prst="rect">
              <a:avLst/>
            </a:prstGeom>
            <a:solidFill>
              <a:srgbClr val="FFFFFF"/>
            </a:solidFill>
            <a:ln w="9525"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marL="0" marR="0" lvl="0" indent="0" algn="l" defTabSz="913943"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dirty="0">
                <a:ln>
                  <a:noFill/>
                </a:ln>
                <a:solidFill>
                  <a:prstClr val="black"/>
                </a:solidFill>
                <a:effectLst/>
                <a:uLnTx/>
                <a:uFillTx/>
                <a:cs typeface="+mn-ea"/>
                <a:sym typeface="+mn-lt"/>
              </a:endParaRPr>
            </a:p>
          </p:txBody>
        </p:sp>
        <p:pic>
          <p:nvPicPr>
            <p:cNvPr id="70" name="Picture 1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625385" y="4776716"/>
              <a:ext cx="1884735" cy="898770"/>
            </a:xfrm>
            <a:prstGeom prst="rect">
              <a:avLst/>
            </a:prstGeom>
            <a:noFill/>
            <a:ln w="9525">
              <a:noFill/>
            </a:ln>
          </p:spPr>
        </p:pic>
      </p:grpSp>
      <p:sp>
        <p:nvSpPr>
          <p:cNvPr id="73" name="MH_Desc_1"/>
          <p:cNvSpPr txBox="1">
            <a:spLocks noChangeArrowheads="1"/>
          </p:cNvSpPr>
          <p:nvPr>
            <p:custDataLst>
              <p:tags r:id="rId1"/>
            </p:custDataLst>
          </p:nvPr>
        </p:nvSpPr>
        <p:spPr bwMode="auto">
          <a:xfrm>
            <a:off x="1661465" y="2333452"/>
            <a:ext cx="8785864" cy="72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just">
              <a:lnSpc>
                <a:spcPct val="150000"/>
              </a:lnSpc>
              <a:defRPr/>
            </a:pPr>
            <a:r>
              <a:rPr lang="zh-CN" altLang="en-US" sz="1100" dirty="0">
                <a:solidFill>
                  <a:schemeClr val="bg1"/>
                </a:solidFill>
                <a:latin typeface="+mn-lt"/>
                <a:ea typeface="+mn-ea"/>
                <a:cs typeface="+mn-ea"/>
                <a:sym typeface="+mn-lt"/>
              </a:rPr>
              <a:t>您的内容打在这里，或者通过复制您的文本后，在此框中选择粘贴，并选择只保留文字。您的内容打在</a:t>
            </a:r>
            <a:r>
              <a:rPr lang="zh-CN" altLang="en-US" sz="1100" dirty="0" smtClean="0">
                <a:solidFill>
                  <a:schemeClr val="bg1"/>
                </a:solidFill>
                <a:latin typeface="+mn-lt"/>
                <a:ea typeface="+mn-ea"/>
                <a:cs typeface="+mn-ea"/>
                <a:sym typeface="+mn-lt"/>
              </a:rPr>
              <a:t>这里或者</a:t>
            </a:r>
            <a:r>
              <a:rPr lang="zh-CN" altLang="en-US" sz="1100" dirty="0">
                <a:solidFill>
                  <a:schemeClr val="bg1"/>
                </a:solidFill>
                <a:latin typeface="+mn-lt"/>
                <a:ea typeface="+mn-ea"/>
                <a:cs typeface="+mn-ea"/>
                <a:sym typeface="+mn-lt"/>
              </a:rPr>
              <a:t>通过复制您的文本后，在此框中选择粘贴，并选择只保留文字</a:t>
            </a:r>
            <a:r>
              <a:rPr lang="zh-CN" altLang="en-US" sz="1100" dirty="0" smtClean="0">
                <a:solidFill>
                  <a:schemeClr val="bg1"/>
                </a:solidFill>
                <a:latin typeface="+mn-lt"/>
                <a:ea typeface="+mn-ea"/>
                <a:cs typeface="+mn-ea"/>
                <a:sym typeface="+mn-lt"/>
              </a:rPr>
              <a:t>。</a:t>
            </a:r>
            <a:r>
              <a:rPr lang="zh-CN" altLang="en-US" sz="1100" dirty="0">
                <a:solidFill>
                  <a:schemeClr val="bg1"/>
                </a:solidFill>
                <a:latin typeface="+mn-lt"/>
                <a:ea typeface="+mn-ea"/>
                <a:cs typeface="+mn-ea"/>
                <a:sym typeface="+mn-lt"/>
              </a:rPr>
              <a:t>您的内容打在</a:t>
            </a:r>
            <a:r>
              <a:rPr lang="zh-CN" altLang="en-US" sz="1100" dirty="0" smtClean="0">
                <a:solidFill>
                  <a:schemeClr val="bg1"/>
                </a:solidFill>
                <a:latin typeface="+mn-lt"/>
                <a:ea typeface="+mn-ea"/>
                <a:cs typeface="+mn-ea"/>
                <a:sym typeface="+mn-lt"/>
              </a:rPr>
              <a:t>这里或者</a:t>
            </a:r>
            <a:r>
              <a:rPr lang="zh-CN" altLang="en-US" sz="1100" dirty="0">
                <a:solidFill>
                  <a:schemeClr val="bg1"/>
                </a:solidFill>
                <a:latin typeface="+mn-lt"/>
                <a:ea typeface="+mn-ea"/>
                <a:cs typeface="+mn-ea"/>
                <a:sym typeface="+mn-lt"/>
              </a:rPr>
              <a:t>通过复制您的文本</a:t>
            </a:r>
            <a:r>
              <a:rPr lang="zh-CN" altLang="en-US" sz="1100" dirty="0" smtClean="0">
                <a:solidFill>
                  <a:schemeClr val="bg1"/>
                </a:solidFill>
                <a:latin typeface="+mn-lt"/>
                <a:ea typeface="+mn-ea"/>
                <a:cs typeface="+mn-ea"/>
                <a:sym typeface="+mn-lt"/>
              </a:rPr>
              <a:t>后</a:t>
            </a:r>
            <a:endParaRPr lang="zh-CN" altLang="en-US" sz="1100" dirty="0">
              <a:solidFill>
                <a:schemeClr val="bg1"/>
              </a:solidFill>
              <a:latin typeface="+mn-lt"/>
              <a:ea typeface="+mn-ea"/>
              <a:cs typeface="+mn-ea"/>
              <a:sym typeface="+mn-lt"/>
            </a:endParaRPr>
          </a:p>
        </p:txBody>
      </p:sp>
      <p:grpSp>
        <p:nvGrpSpPr>
          <p:cNvPr id="32" name="组合 31"/>
          <p:cNvGrpSpPr/>
          <p:nvPr/>
        </p:nvGrpSpPr>
        <p:grpSpPr>
          <a:xfrm>
            <a:off x="81785" y="126017"/>
            <a:ext cx="12110216" cy="766370"/>
            <a:chOff x="81785" y="126017"/>
            <a:chExt cx="12110216" cy="766370"/>
          </a:xfrm>
        </p:grpSpPr>
        <p:sp>
          <p:nvSpPr>
            <p:cNvPr id="33" name="矩形 32"/>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4" name="TextBox 6">
              <a:extLst>
                <a:ext uri="{FF2B5EF4-FFF2-40B4-BE49-F238E27FC236}">
                  <a16:creationId xmlns:a16="http://schemas.microsoft.com/office/drawing/2014/main" xmlns:p14="http://schemas.microsoft.com/office/powerpoint/2010/main" xmlns:a14="http://schemas.microsoft.com/office/drawing/2010/main" xmlns="" id="{8083E77C-E488-400A-8503-359C6655BD40}"/>
                </a:ext>
              </a:extLst>
            </p:cNvPr>
            <p:cNvSpPr txBox="1"/>
            <p:nvPr/>
          </p:nvSpPr>
          <p:spPr>
            <a:xfrm>
              <a:off x="2583248"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35" name="TextBox 7">
              <a:extLst>
                <a:ext uri="{FF2B5EF4-FFF2-40B4-BE49-F238E27FC236}">
                  <a16:creationId xmlns:a16="http://schemas.microsoft.com/office/drawing/2014/main" xmlns:p14="http://schemas.microsoft.com/office/powerpoint/2010/main" xmlns:a14="http://schemas.microsoft.com/office/drawing/2010/main" xmlns="" id="{BAF49D56-8FCD-4804-8411-594F1BC85F38}"/>
                </a:ext>
              </a:extLst>
            </p:cNvPr>
            <p:cNvSpPr txBox="1"/>
            <p:nvPr/>
          </p:nvSpPr>
          <p:spPr>
            <a:xfrm>
              <a:off x="1016260" y="286054"/>
              <a:ext cx="1627369"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合作伙伴</a:t>
              </a:r>
              <a:endParaRPr lang="zh-CN" altLang="en-US" sz="2800" b="1" dirty="0">
                <a:solidFill>
                  <a:srgbClr val="141519"/>
                </a:solidFill>
                <a:cs typeface="+mn-ea"/>
                <a:sym typeface="+mn-lt"/>
              </a:endParaRPr>
            </a:p>
          </p:txBody>
        </p:sp>
        <p:grpSp>
          <p:nvGrpSpPr>
            <p:cNvPr id="36" name="组合 35"/>
            <p:cNvGrpSpPr/>
            <p:nvPr/>
          </p:nvGrpSpPr>
          <p:grpSpPr>
            <a:xfrm>
              <a:off x="81785" y="126017"/>
              <a:ext cx="771511" cy="766370"/>
              <a:chOff x="76127" y="101358"/>
              <a:chExt cx="771511" cy="766370"/>
            </a:xfrm>
          </p:grpSpPr>
          <p:sp>
            <p:nvSpPr>
              <p:cNvPr id="37"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8" name="文本框 37"/>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01</a:t>
                </a:r>
                <a:endParaRPr lang="zh-CN" altLang="en-US" sz="2400" b="1" dirty="0">
                  <a:solidFill>
                    <a:schemeClr val="bg1"/>
                  </a:solidFill>
                  <a:cs typeface="+mn-ea"/>
                  <a:sym typeface="+mn-lt"/>
                </a:endParaRPr>
              </a:p>
            </p:txBody>
          </p:sp>
        </p:grpSp>
      </p:grpSp>
    </p:spTree>
    <p:extLst>
      <p:ext uri="{BB962C8B-B14F-4D97-AF65-F5344CB8AC3E}">
        <p14:creationId xmlns:p14="http://schemas.microsoft.com/office/powerpoint/2010/main" val="2967393949"/>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randombar(horizontal)">
                                      <p:cBhvr>
                                        <p:cTn id="7" dur="500"/>
                                        <p:tgtEl>
                                          <p:spTgt spid="46"/>
                                        </p:tgtEl>
                                      </p:cBhvr>
                                    </p:animEffect>
                                  </p:childTnLst>
                                </p:cTn>
                              </p:par>
                            </p:childTnLst>
                          </p:cTn>
                        </p:par>
                        <p:par>
                          <p:cTn id="8" fill="hold">
                            <p:stCondLst>
                              <p:cond delay="500"/>
                            </p:stCondLst>
                            <p:childTnLst>
                              <p:par>
                                <p:cTn id="9" presetID="52"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Scale>
                                      <p:cBhvr>
                                        <p:cTn id="11"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47"/>
                                        </p:tgtEl>
                                        <p:attrNameLst>
                                          <p:attrName>ppt_x</p:attrName>
                                          <p:attrName>ppt_y</p:attrName>
                                        </p:attrNameLst>
                                      </p:cBhvr>
                                    </p:animMotion>
                                    <p:animEffect transition="in" filter="fade">
                                      <p:cBhvr>
                                        <p:cTn id="13" dur="1000"/>
                                        <p:tgtEl>
                                          <p:spTgt spid="47"/>
                                        </p:tgtEl>
                                      </p:cBhvr>
                                    </p:animEffect>
                                  </p:childTnLst>
                                </p:cTn>
                              </p:par>
                              <p:par>
                                <p:cTn id="14" presetID="52" presetClass="entr" presetSubtype="0" fill="hold" nodeType="withEffect">
                                  <p:stCondLst>
                                    <p:cond delay="100"/>
                                  </p:stCondLst>
                                  <p:childTnLst>
                                    <p:set>
                                      <p:cBhvr>
                                        <p:cTn id="15" dur="1" fill="hold">
                                          <p:stCondLst>
                                            <p:cond delay="0"/>
                                          </p:stCondLst>
                                        </p:cTn>
                                        <p:tgtEl>
                                          <p:spTgt spid="50"/>
                                        </p:tgtEl>
                                        <p:attrNameLst>
                                          <p:attrName>style.visibility</p:attrName>
                                        </p:attrNameLst>
                                      </p:cBhvr>
                                      <p:to>
                                        <p:strVal val="visible"/>
                                      </p:to>
                                    </p:set>
                                    <p:animScale>
                                      <p:cBhvr>
                                        <p:cTn id="16" dur="1000" decel="50000" fill="hold">
                                          <p:stCondLst>
                                            <p:cond delay="0"/>
                                          </p:stCondLst>
                                        </p:cTn>
                                        <p:tgtEl>
                                          <p:spTgt spid="5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50"/>
                                        </p:tgtEl>
                                        <p:attrNameLst>
                                          <p:attrName>ppt_x</p:attrName>
                                          <p:attrName>ppt_y</p:attrName>
                                        </p:attrNameLst>
                                      </p:cBhvr>
                                    </p:animMotion>
                                    <p:animEffect transition="in" filter="fade">
                                      <p:cBhvr>
                                        <p:cTn id="18" dur="1000"/>
                                        <p:tgtEl>
                                          <p:spTgt spid="50"/>
                                        </p:tgtEl>
                                      </p:cBhvr>
                                    </p:animEffect>
                                  </p:childTnLst>
                                </p:cTn>
                              </p:par>
                              <p:par>
                                <p:cTn id="19" presetID="52" presetClass="entr" presetSubtype="0" fill="hold" nodeType="withEffect">
                                  <p:stCondLst>
                                    <p:cond delay="200"/>
                                  </p:stCondLst>
                                  <p:childTnLst>
                                    <p:set>
                                      <p:cBhvr>
                                        <p:cTn id="20" dur="1" fill="hold">
                                          <p:stCondLst>
                                            <p:cond delay="0"/>
                                          </p:stCondLst>
                                        </p:cTn>
                                        <p:tgtEl>
                                          <p:spTgt spid="53"/>
                                        </p:tgtEl>
                                        <p:attrNameLst>
                                          <p:attrName>style.visibility</p:attrName>
                                        </p:attrNameLst>
                                      </p:cBhvr>
                                      <p:to>
                                        <p:strVal val="visible"/>
                                      </p:to>
                                    </p:set>
                                    <p:animScale>
                                      <p:cBhvr>
                                        <p:cTn id="21" dur="1000" decel="50000" fill="hold">
                                          <p:stCondLst>
                                            <p:cond delay="0"/>
                                          </p:stCondLst>
                                        </p:cTn>
                                        <p:tgtEl>
                                          <p:spTgt spid="5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53"/>
                                        </p:tgtEl>
                                        <p:attrNameLst>
                                          <p:attrName>ppt_x</p:attrName>
                                          <p:attrName>ppt_y</p:attrName>
                                        </p:attrNameLst>
                                      </p:cBhvr>
                                    </p:animMotion>
                                    <p:animEffect transition="in" filter="fade">
                                      <p:cBhvr>
                                        <p:cTn id="23" dur="1000"/>
                                        <p:tgtEl>
                                          <p:spTgt spid="53"/>
                                        </p:tgtEl>
                                      </p:cBhvr>
                                    </p:animEffect>
                                  </p:childTnLst>
                                </p:cTn>
                              </p:par>
                              <p:par>
                                <p:cTn id="24" presetID="52" presetClass="entr" presetSubtype="0" fill="hold" nodeType="withEffect">
                                  <p:stCondLst>
                                    <p:cond delay="300"/>
                                  </p:stCondLst>
                                  <p:childTnLst>
                                    <p:set>
                                      <p:cBhvr>
                                        <p:cTn id="25" dur="1" fill="hold">
                                          <p:stCondLst>
                                            <p:cond delay="0"/>
                                          </p:stCondLst>
                                        </p:cTn>
                                        <p:tgtEl>
                                          <p:spTgt spid="56"/>
                                        </p:tgtEl>
                                        <p:attrNameLst>
                                          <p:attrName>style.visibility</p:attrName>
                                        </p:attrNameLst>
                                      </p:cBhvr>
                                      <p:to>
                                        <p:strVal val="visible"/>
                                      </p:to>
                                    </p:set>
                                    <p:animScale>
                                      <p:cBhvr>
                                        <p:cTn id="26" dur="1000" decel="50000" fill="hold">
                                          <p:stCondLst>
                                            <p:cond delay="0"/>
                                          </p:stCondLst>
                                        </p:cTn>
                                        <p:tgtEl>
                                          <p:spTgt spid="5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56"/>
                                        </p:tgtEl>
                                        <p:attrNameLst>
                                          <p:attrName>ppt_x</p:attrName>
                                          <p:attrName>ppt_y</p:attrName>
                                        </p:attrNameLst>
                                      </p:cBhvr>
                                    </p:animMotion>
                                    <p:animEffect transition="in" filter="fade">
                                      <p:cBhvr>
                                        <p:cTn id="28" dur="1000"/>
                                        <p:tgtEl>
                                          <p:spTgt spid="56"/>
                                        </p:tgtEl>
                                      </p:cBhvr>
                                    </p:animEffect>
                                  </p:childTnLst>
                                </p:cTn>
                              </p:par>
                              <p:par>
                                <p:cTn id="29" presetID="52" presetClass="entr" presetSubtype="0" fill="hold" nodeType="withEffect">
                                  <p:stCondLst>
                                    <p:cond delay="400"/>
                                  </p:stCondLst>
                                  <p:childTnLst>
                                    <p:set>
                                      <p:cBhvr>
                                        <p:cTn id="30" dur="1" fill="hold">
                                          <p:stCondLst>
                                            <p:cond delay="0"/>
                                          </p:stCondLst>
                                        </p:cTn>
                                        <p:tgtEl>
                                          <p:spTgt spid="59"/>
                                        </p:tgtEl>
                                        <p:attrNameLst>
                                          <p:attrName>style.visibility</p:attrName>
                                        </p:attrNameLst>
                                      </p:cBhvr>
                                      <p:to>
                                        <p:strVal val="visible"/>
                                      </p:to>
                                    </p:set>
                                    <p:animScale>
                                      <p:cBhvr>
                                        <p:cTn id="31" dur="1000" decel="50000" fill="hold">
                                          <p:stCondLst>
                                            <p:cond delay="0"/>
                                          </p:stCondLst>
                                        </p:cTn>
                                        <p:tgtEl>
                                          <p:spTgt spid="5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59"/>
                                        </p:tgtEl>
                                        <p:attrNameLst>
                                          <p:attrName>ppt_x</p:attrName>
                                          <p:attrName>ppt_y</p:attrName>
                                        </p:attrNameLst>
                                      </p:cBhvr>
                                    </p:animMotion>
                                    <p:animEffect transition="in" filter="fade">
                                      <p:cBhvr>
                                        <p:cTn id="33" dur="1000"/>
                                        <p:tgtEl>
                                          <p:spTgt spid="59"/>
                                        </p:tgtEl>
                                      </p:cBhvr>
                                    </p:animEffect>
                                  </p:childTnLst>
                                </p:cTn>
                              </p:par>
                              <p:par>
                                <p:cTn id="34" presetID="52" presetClass="entr" presetSubtype="0" fill="hold" nodeType="withEffect">
                                  <p:stCondLst>
                                    <p:cond delay="500"/>
                                  </p:stCondLst>
                                  <p:childTnLst>
                                    <p:set>
                                      <p:cBhvr>
                                        <p:cTn id="35" dur="1" fill="hold">
                                          <p:stCondLst>
                                            <p:cond delay="0"/>
                                          </p:stCondLst>
                                        </p:cTn>
                                        <p:tgtEl>
                                          <p:spTgt spid="62"/>
                                        </p:tgtEl>
                                        <p:attrNameLst>
                                          <p:attrName>style.visibility</p:attrName>
                                        </p:attrNameLst>
                                      </p:cBhvr>
                                      <p:to>
                                        <p:strVal val="visible"/>
                                      </p:to>
                                    </p:set>
                                    <p:animScale>
                                      <p:cBhvr>
                                        <p:cTn id="36" dur="1000" decel="50000" fill="hold">
                                          <p:stCondLst>
                                            <p:cond delay="0"/>
                                          </p:stCondLst>
                                        </p:cTn>
                                        <p:tgtEl>
                                          <p:spTgt spid="6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62"/>
                                        </p:tgtEl>
                                        <p:attrNameLst>
                                          <p:attrName>ppt_x</p:attrName>
                                          <p:attrName>ppt_y</p:attrName>
                                        </p:attrNameLst>
                                      </p:cBhvr>
                                    </p:animMotion>
                                    <p:animEffect transition="in" filter="fade">
                                      <p:cBhvr>
                                        <p:cTn id="38" dur="1000"/>
                                        <p:tgtEl>
                                          <p:spTgt spid="62"/>
                                        </p:tgtEl>
                                      </p:cBhvr>
                                    </p:animEffect>
                                  </p:childTnLst>
                                </p:cTn>
                              </p:par>
                              <p:par>
                                <p:cTn id="39" presetID="52" presetClass="entr" presetSubtype="0" fill="hold" nodeType="withEffect">
                                  <p:stCondLst>
                                    <p:cond delay="600"/>
                                  </p:stCondLst>
                                  <p:childTnLst>
                                    <p:set>
                                      <p:cBhvr>
                                        <p:cTn id="40" dur="1" fill="hold">
                                          <p:stCondLst>
                                            <p:cond delay="0"/>
                                          </p:stCondLst>
                                        </p:cTn>
                                        <p:tgtEl>
                                          <p:spTgt spid="65"/>
                                        </p:tgtEl>
                                        <p:attrNameLst>
                                          <p:attrName>style.visibility</p:attrName>
                                        </p:attrNameLst>
                                      </p:cBhvr>
                                      <p:to>
                                        <p:strVal val="visible"/>
                                      </p:to>
                                    </p:set>
                                    <p:animScale>
                                      <p:cBhvr>
                                        <p:cTn id="41" dur="1000" decel="50000" fill="hold">
                                          <p:stCondLst>
                                            <p:cond delay="0"/>
                                          </p:stCondLst>
                                        </p:cTn>
                                        <p:tgtEl>
                                          <p:spTgt spid="6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65"/>
                                        </p:tgtEl>
                                        <p:attrNameLst>
                                          <p:attrName>ppt_x</p:attrName>
                                          <p:attrName>ppt_y</p:attrName>
                                        </p:attrNameLst>
                                      </p:cBhvr>
                                    </p:animMotion>
                                    <p:animEffect transition="in" filter="fade">
                                      <p:cBhvr>
                                        <p:cTn id="43" dur="1000"/>
                                        <p:tgtEl>
                                          <p:spTgt spid="65"/>
                                        </p:tgtEl>
                                      </p:cBhvr>
                                    </p:animEffect>
                                  </p:childTnLst>
                                </p:cTn>
                              </p:par>
                              <p:par>
                                <p:cTn id="44" presetID="52" presetClass="entr" presetSubtype="0" fill="hold" nodeType="withEffect">
                                  <p:stCondLst>
                                    <p:cond delay="700"/>
                                  </p:stCondLst>
                                  <p:childTnLst>
                                    <p:set>
                                      <p:cBhvr>
                                        <p:cTn id="45" dur="1" fill="hold">
                                          <p:stCondLst>
                                            <p:cond delay="0"/>
                                          </p:stCondLst>
                                        </p:cTn>
                                        <p:tgtEl>
                                          <p:spTgt spid="68"/>
                                        </p:tgtEl>
                                        <p:attrNameLst>
                                          <p:attrName>style.visibility</p:attrName>
                                        </p:attrNameLst>
                                      </p:cBhvr>
                                      <p:to>
                                        <p:strVal val="visible"/>
                                      </p:to>
                                    </p:set>
                                    <p:animScale>
                                      <p:cBhvr>
                                        <p:cTn id="46" dur="1000" decel="50000" fill="hold">
                                          <p:stCondLst>
                                            <p:cond delay="0"/>
                                          </p:stCondLst>
                                        </p:cTn>
                                        <p:tgtEl>
                                          <p:spTgt spid="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1000" decel="50000" fill="hold">
                                          <p:stCondLst>
                                            <p:cond delay="0"/>
                                          </p:stCondLst>
                                        </p:cTn>
                                        <p:tgtEl>
                                          <p:spTgt spid="68"/>
                                        </p:tgtEl>
                                        <p:attrNameLst>
                                          <p:attrName>ppt_x</p:attrName>
                                          <p:attrName>ppt_y</p:attrName>
                                        </p:attrNameLst>
                                      </p:cBhvr>
                                    </p:animMotion>
                                    <p:animEffect transition="in" filter="fade">
                                      <p:cBhvr>
                                        <p:cTn id="48" dur="1000"/>
                                        <p:tgtEl>
                                          <p:spTgt spid="68"/>
                                        </p:tgtEl>
                                      </p:cBhvr>
                                    </p:animEffect>
                                  </p:childTnLst>
                                </p:cTn>
                              </p:par>
                            </p:childTnLst>
                          </p:cTn>
                        </p:par>
                        <p:par>
                          <p:cTn id="49" fill="hold">
                            <p:stCondLst>
                              <p:cond delay="2200"/>
                            </p:stCondLst>
                            <p:childTnLst>
                              <p:par>
                                <p:cTn id="50" presetID="25" presetClass="entr" presetSubtype="0" fill="hold" grpId="0" nodeType="afterEffect">
                                  <p:stCondLst>
                                    <p:cond delay="0"/>
                                  </p:stCondLst>
                                  <p:childTnLst>
                                    <p:set>
                                      <p:cBhvr>
                                        <p:cTn id="51" dur="1" fill="hold">
                                          <p:stCondLst>
                                            <p:cond delay="0"/>
                                          </p:stCondLst>
                                        </p:cTn>
                                        <p:tgtEl>
                                          <p:spTgt spid="73"/>
                                        </p:tgtEl>
                                        <p:attrNameLst>
                                          <p:attrName>style.visibility</p:attrName>
                                        </p:attrNameLst>
                                      </p:cBhvr>
                                      <p:to>
                                        <p:strVal val="visible"/>
                                      </p:to>
                                    </p:set>
                                    <p:anim calcmode="lin" valueType="num">
                                      <p:cBhvr>
                                        <p:cTn id="52" dur="500" decel="50000" fill="hold">
                                          <p:stCondLst>
                                            <p:cond delay="0"/>
                                          </p:stCondLst>
                                        </p:cTn>
                                        <p:tgtEl>
                                          <p:spTgt spid="73"/>
                                        </p:tgtEl>
                                        <p:attrNameLst>
                                          <p:attrName>style.rotation</p:attrName>
                                        </p:attrNameLst>
                                      </p:cBhvr>
                                      <p:tavLst>
                                        <p:tav tm="0">
                                          <p:val>
                                            <p:fltVal val="-90"/>
                                          </p:val>
                                        </p:tav>
                                        <p:tav tm="100000">
                                          <p:val>
                                            <p:fltVal val="0"/>
                                          </p:val>
                                        </p:tav>
                                      </p:tavLst>
                                    </p:anim>
                                    <p:anim calcmode="lin" valueType="num">
                                      <p:cBhvr>
                                        <p:cTn id="53" dur="500" decel="50000" fill="hold">
                                          <p:stCondLst>
                                            <p:cond delay="0"/>
                                          </p:stCondLst>
                                        </p:cTn>
                                        <p:tgtEl>
                                          <p:spTgt spid="73"/>
                                        </p:tgtEl>
                                        <p:attrNameLst>
                                          <p:attrName>ppt_w</p:attrName>
                                        </p:attrNameLst>
                                      </p:cBhvr>
                                      <p:tavLst>
                                        <p:tav tm="0">
                                          <p:val>
                                            <p:strVal val="#ppt_w"/>
                                          </p:val>
                                        </p:tav>
                                        <p:tav tm="100000">
                                          <p:val>
                                            <p:strVal val="#ppt_w*.05"/>
                                          </p:val>
                                        </p:tav>
                                      </p:tavLst>
                                    </p:anim>
                                    <p:anim calcmode="lin" valueType="num">
                                      <p:cBhvr>
                                        <p:cTn id="54" dur="500" accel="50000" fill="hold">
                                          <p:stCondLst>
                                            <p:cond delay="500"/>
                                          </p:stCondLst>
                                        </p:cTn>
                                        <p:tgtEl>
                                          <p:spTgt spid="73"/>
                                        </p:tgtEl>
                                        <p:attrNameLst>
                                          <p:attrName>ppt_w</p:attrName>
                                        </p:attrNameLst>
                                      </p:cBhvr>
                                      <p:tavLst>
                                        <p:tav tm="0">
                                          <p:val>
                                            <p:strVal val="#ppt_w*.05"/>
                                          </p:val>
                                        </p:tav>
                                        <p:tav tm="100000">
                                          <p:val>
                                            <p:strVal val="#ppt_w"/>
                                          </p:val>
                                        </p:tav>
                                      </p:tavLst>
                                    </p:anim>
                                    <p:anim calcmode="lin" valueType="num">
                                      <p:cBhvr>
                                        <p:cTn id="55" dur="1000" fill="hold"/>
                                        <p:tgtEl>
                                          <p:spTgt spid="73"/>
                                        </p:tgtEl>
                                        <p:attrNameLst>
                                          <p:attrName>ppt_h</p:attrName>
                                        </p:attrNameLst>
                                      </p:cBhvr>
                                      <p:tavLst>
                                        <p:tav tm="0">
                                          <p:val>
                                            <p:strVal val="#ppt_h"/>
                                          </p:val>
                                        </p:tav>
                                        <p:tav tm="100000">
                                          <p:val>
                                            <p:strVal val="#ppt_h"/>
                                          </p:val>
                                        </p:tav>
                                      </p:tavLst>
                                    </p:anim>
                                    <p:anim calcmode="lin" valueType="num">
                                      <p:cBhvr>
                                        <p:cTn id="56" dur="500" decel="50000" fill="hold">
                                          <p:stCondLst>
                                            <p:cond delay="0"/>
                                          </p:stCondLst>
                                        </p:cTn>
                                        <p:tgtEl>
                                          <p:spTgt spid="73"/>
                                        </p:tgtEl>
                                        <p:attrNameLst>
                                          <p:attrName>ppt_x</p:attrName>
                                        </p:attrNameLst>
                                      </p:cBhvr>
                                      <p:tavLst>
                                        <p:tav tm="0">
                                          <p:val>
                                            <p:strVal val="#ppt_x+.4"/>
                                          </p:val>
                                        </p:tav>
                                        <p:tav tm="100000">
                                          <p:val>
                                            <p:strVal val="#ppt_x"/>
                                          </p:val>
                                        </p:tav>
                                      </p:tavLst>
                                    </p:anim>
                                    <p:anim calcmode="lin" valueType="num">
                                      <p:cBhvr>
                                        <p:cTn id="57" dur="500" decel="50000" fill="hold">
                                          <p:stCondLst>
                                            <p:cond delay="0"/>
                                          </p:stCondLst>
                                        </p:cTn>
                                        <p:tgtEl>
                                          <p:spTgt spid="73"/>
                                        </p:tgtEl>
                                        <p:attrNameLst>
                                          <p:attrName>ppt_y</p:attrName>
                                        </p:attrNameLst>
                                      </p:cBhvr>
                                      <p:tavLst>
                                        <p:tav tm="0">
                                          <p:val>
                                            <p:strVal val="#ppt_y-.2"/>
                                          </p:val>
                                        </p:tav>
                                        <p:tav tm="100000">
                                          <p:val>
                                            <p:strVal val="#ppt_y+.1"/>
                                          </p:val>
                                        </p:tav>
                                      </p:tavLst>
                                    </p:anim>
                                    <p:anim calcmode="lin" valueType="num">
                                      <p:cBhvr>
                                        <p:cTn id="58" dur="500" accel="50000" fill="hold">
                                          <p:stCondLst>
                                            <p:cond delay="500"/>
                                          </p:stCondLst>
                                        </p:cTn>
                                        <p:tgtEl>
                                          <p:spTgt spid="73"/>
                                        </p:tgtEl>
                                        <p:attrNameLst>
                                          <p:attrName>ppt_y</p:attrName>
                                        </p:attrNameLst>
                                      </p:cBhvr>
                                      <p:tavLst>
                                        <p:tav tm="0">
                                          <p:val>
                                            <p:strVal val="#ppt_y+.1"/>
                                          </p:val>
                                        </p:tav>
                                        <p:tav tm="100000">
                                          <p:val>
                                            <p:strVal val="#ppt_y"/>
                                          </p:val>
                                        </p:tav>
                                      </p:tavLst>
                                    </p:anim>
                                    <p:animEffect transition="in" filter="fade">
                                      <p:cBhvr>
                                        <p:cTn id="59" dur="1000" decel="50000">
                                          <p:stCondLst>
                                            <p:cond delay="0"/>
                                          </p:stCondLst>
                                        </p:cTn>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7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12192000" cy="6858000"/>
          </a:xfrm>
          <a:prstGeom prst="rect">
            <a:avLst/>
          </a:pr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cs typeface="+mn-ea"/>
                <a:sym typeface="+mn-lt"/>
              </a:rPr>
              <a:t>10</a:t>
            </a:r>
            <a:endParaRPr lang="zh-CN" altLang="en-US" dirty="0">
              <a:cs typeface="+mn-ea"/>
              <a:sym typeface="+mn-lt"/>
            </a:endParaRPr>
          </a:p>
        </p:txBody>
      </p:sp>
      <p:sp>
        <p:nvSpPr>
          <p:cNvPr id="15" name="矩形 14"/>
          <p:cNvSpPr/>
          <p:nvPr/>
        </p:nvSpPr>
        <p:spPr>
          <a:xfrm>
            <a:off x="862149" y="3018026"/>
            <a:ext cx="10450285" cy="2612571"/>
          </a:xfrm>
          <a:prstGeom prst="rect">
            <a:avLst/>
          </a:prstGeom>
          <a:solidFill>
            <a:srgbClr val="B10B1F"/>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矩形 15"/>
          <p:cNvSpPr/>
          <p:nvPr/>
        </p:nvSpPr>
        <p:spPr>
          <a:xfrm>
            <a:off x="4783964" y="3576247"/>
            <a:ext cx="1541417" cy="428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120000"/>
              </a:lnSpc>
            </a:pPr>
            <a:r>
              <a:rPr lang="en-US" altLang="zh-CN" sz="2800" dirty="0">
                <a:solidFill>
                  <a:srgbClr val="141519"/>
                </a:solidFill>
                <a:cs typeface="+mn-ea"/>
                <a:sym typeface="+mn-lt"/>
              </a:rPr>
              <a:t>PART TWO</a:t>
            </a:r>
          </a:p>
        </p:txBody>
      </p:sp>
      <p:sp>
        <p:nvSpPr>
          <p:cNvPr id="21" name="文本框 20"/>
          <p:cNvSpPr txBox="1"/>
          <p:nvPr/>
        </p:nvSpPr>
        <p:spPr>
          <a:xfrm>
            <a:off x="4648233" y="4063685"/>
            <a:ext cx="2749471" cy="707886"/>
          </a:xfrm>
          <a:prstGeom prst="rect">
            <a:avLst/>
          </a:prstGeom>
          <a:noFill/>
        </p:spPr>
        <p:txBody>
          <a:bodyPr wrap="none" rtlCol="0">
            <a:spAutoFit/>
          </a:bodyPr>
          <a:lstStyle/>
          <a:p>
            <a:r>
              <a:rPr lang="zh-CN" altLang="en-US" sz="4000" dirty="0">
                <a:solidFill>
                  <a:schemeClr val="bg1"/>
                </a:solidFill>
                <a:effectLst>
                  <a:outerShdw blurRad="38100" dist="38100" dir="2700000" algn="tl">
                    <a:srgbClr val="000000">
                      <a:alpha val="43137"/>
                    </a:srgbClr>
                  </a:outerShdw>
                </a:effectLst>
                <a:cs typeface="+mn-ea"/>
                <a:sym typeface="+mn-lt"/>
              </a:rPr>
              <a:t>公司与团队</a:t>
            </a:r>
          </a:p>
        </p:txBody>
      </p:sp>
      <p:sp>
        <p:nvSpPr>
          <p:cNvPr id="22" name="文本框 21"/>
          <p:cNvSpPr txBox="1"/>
          <p:nvPr/>
        </p:nvSpPr>
        <p:spPr>
          <a:xfrm>
            <a:off x="4713547" y="4696600"/>
            <a:ext cx="6481283" cy="523220"/>
          </a:xfrm>
          <a:prstGeom prst="rect">
            <a:avLst/>
          </a:prstGeom>
          <a:noFill/>
        </p:spPr>
        <p:txBody>
          <a:bodyPr wrap="square" rtlCol="0">
            <a:spAutoFit/>
          </a:bodyPr>
          <a:lstStyle/>
          <a:p>
            <a:r>
              <a:rPr lang="en-US" altLang="zh-CN" sz="1400" dirty="0">
                <a:solidFill>
                  <a:schemeClr val="bg1"/>
                </a:solidFill>
                <a:cs typeface="+mn-ea"/>
                <a:sym typeface="+mn-lt"/>
              </a:rPr>
              <a:t>Atmosphere stable international business plan project venture financing plan investment plan investment management business plan</a:t>
            </a:r>
            <a:endParaRPr lang="zh-CN" altLang="en-US" sz="1400" dirty="0">
              <a:solidFill>
                <a:schemeClr val="bg1"/>
              </a:solidFill>
              <a:cs typeface="+mn-ea"/>
              <a:sym typeface="+mn-lt"/>
            </a:endParaRPr>
          </a:p>
        </p:txBody>
      </p:sp>
      <p:sp>
        <p:nvSpPr>
          <p:cNvPr id="23" name="等腰三角形 3"/>
          <p:cNvSpPr/>
          <p:nvPr/>
        </p:nvSpPr>
        <p:spPr>
          <a:xfrm rot="7060989">
            <a:off x="1894003" y="3662697"/>
            <a:ext cx="1683914" cy="1672694"/>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chemeClr val="bg1"/>
          </a:solidFill>
          <a:ln>
            <a:noFill/>
          </a:ln>
          <a:effectLst>
            <a:outerShdw blurRad="2540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p:cNvSpPr/>
          <p:nvPr/>
        </p:nvSpPr>
        <p:spPr>
          <a:xfrm>
            <a:off x="11113744" y="2832963"/>
            <a:ext cx="385150" cy="385148"/>
          </a:xfrm>
          <a:prstGeom prst="rect">
            <a:avLst/>
          </a:prstGeom>
          <a:noFill/>
          <a:ln w="38100">
            <a:gradFill>
              <a:gsLst>
                <a:gs pos="50000">
                  <a:srgbClr val="B10B1F"/>
                </a:gs>
                <a:gs pos="5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0" name="组合 19"/>
          <p:cNvGrpSpPr/>
          <p:nvPr/>
        </p:nvGrpSpPr>
        <p:grpSpPr>
          <a:xfrm>
            <a:off x="2105988" y="3393287"/>
            <a:ext cx="1043876" cy="1862048"/>
            <a:chOff x="1679988" y="1202290"/>
            <a:chExt cx="1043876" cy="1862048"/>
          </a:xfrm>
        </p:grpSpPr>
        <p:sp>
          <p:nvSpPr>
            <p:cNvPr id="14" name="矩形 13"/>
            <p:cNvSpPr/>
            <p:nvPr/>
          </p:nvSpPr>
          <p:spPr>
            <a:xfrm>
              <a:off x="1952413" y="1731669"/>
              <a:ext cx="535022" cy="310888"/>
            </a:xfrm>
            <a:custGeom>
              <a:avLst/>
              <a:gdLst>
                <a:gd name="connsiteX0" fmla="*/ 0 w 384970"/>
                <a:gd name="connsiteY0" fmla="*/ 0 h 374710"/>
                <a:gd name="connsiteX1" fmla="*/ 384970 w 384970"/>
                <a:gd name="connsiteY1" fmla="*/ 0 h 374710"/>
                <a:gd name="connsiteX2" fmla="*/ 384970 w 384970"/>
                <a:gd name="connsiteY2" fmla="*/ 374710 h 374710"/>
                <a:gd name="connsiteX3" fmla="*/ 0 w 384970"/>
                <a:gd name="connsiteY3" fmla="*/ 374710 h 374710"/>
                <a:gd name="connsiteX4" fmla="*/ 0 w 384970"/>
                <a:gd name="connsiteY4" fmla="*/ 0 h 374710"/>
                <a:gd name="connsiteX0" fmla="*/ 0 w 384970"/>
                <a:gd name="connsiteY0" fmla="*/ 0 h 374710"/>
                <a:gd name="connsiteX1" fmla="*/ 384970 w 384970"/>
                <a:gd name="connsiteY1" fmla="*/ 0 h 374710"/>
                <a:gd name="connsiteX2" fmla="*/ 384970 w 384970"/>
                <a:gd name="connsiteY2" fmla="*/ 374710 h 374710"/>
                <a:gd name="connsiteX3" fmla="*/ 0 w 384970"/>
                <a:gd name="connsiteY3" fmla="*/ 0 h 374710"/>
                <a:gd name="connsiteX0" fmla="*/ 0 w 417243"/>
                <a:gd name="connsiteY0" fmla="*/ 59167 h 374710"/>
                <a:gd name="connsiteX1" fmla="*/ 417243 w 417243"/>
                <a:gd name="connsiteY1" fmla="*/ 0 h 374710"/>
                <a:gd name="connsiteX2" fmla="*/ 417243 w 417243"/>
                <a:gd name="connsiteY2" fmla="*/ 374710 h 374710"/>
                <a:gd name="connsiteX3" fmla="*/ 0 w 417243"/>
                <a:gd name="connsiteY3" fmla="*/ 59167 h 374710"/>
                <a:gd name="connsiteX0" fmla="*/ 0 w 444137"/>
                <a:gd name="connsiteY0" fmla="*/ 112955 h 428498"/>
                <a:gd name="connsiteX1" fmla="*/ 444137 w 444137"/>
                <a:gd name="connsiteY1" fmla="*/ 0 h 428498"/>
                <a:gd name="connsiteX2" fmla="*/ 417243 w 444137"/>
                <a:gd name="connsiteY2" fmla="*/ 428498 h 428498"/>
                <a:gd name="connsiteX3" fmla="*/ 0 w 444137"/>
                <a:gd name="connsiteY3" fmla="*/ 112955 h 428498"/>
                <a:gd name="connsiteX0" fmla="*/ 0 w 471031"/>
                <a:gd name="connsiteY0" fmla="*/ 134470 h 428498"/>
                <a:gd name="connsiteX1" fmla="*/ 471031 w 471031"/>
                <a:gd name="connsiteY1" fmla="*/ 0 h 428498"/>
                <a:gd name="connsiteX2" fmla="*/ 444137 w 471031"/>
                <a:gd name="connsiteY2" fmla="*/ 428498 h 428498"/>
                <a:gd name="connsiteX3" fmla="*/ 0 w 471031"/>
                <a:gd name="connsiteY3" fmla="*/ 134470 h 428498"/>
                <a:gd name="connsiteX0" fmla="*/ 0 w 471031"/>
                <a:gd name="connsiteY0" fmla="*/ 134470 h 493044"/>
                <a:gd name="connsiteX1" fmla="*/ 471031 w 471031"/>
                <a:gd name="connsiteY1" fmla="*/ 0 h 493044"/>
                <a:gd name="connsiteX2" fmla="*/ 438758 w 471031"/>
                <a:gd name="connsiteY2" fmla="*/ 493044 h 493044"/>
                <a:gd name="connsiteX3" fmla="*/ 0 w 471031"/>
                <a:gd name="connsiteY3" fmla="*/ 134470 h 493044"/>
                <a:gd name="connsiteX0" fmla="*/ 0 w 471031"/>
                <a:gd name="connsiteY0" fmla="*/ 134470 h 493044"/>
                <a:gd name="connsiteX1" fmla="*/ 471031 w 471031"/>
                <a:gd name="connsiteY1" fmla="*/ 0 h 493044"/>
                <a:gd name="connsiteX2" fmla="*/ 438758 w 471031"/>
                <a:gd name="connsiteY2" fmla="*/ 493044 h 493044"/>
                <a:gd name="connsiteX3" fmla="*/ 0 w 471031"/>
                <a:gd name="connsiteY3" fmla="*/ 134470 h 493044"/>
                <a:gd name="connsiteX0" fmla="*/ 0 w 471031"/>
                <a:gd name="connsiteY0" fmla="*/ 134470 h 493044"/>
                <a:gd name="connsiteX1" fmla="*/ 471031 w 471031"/>
                <a:gd name="connsiteY1" fmla="*/ 0 h 493044"/>
                <a:gd name="connsiteX2" fmla="*/ 438758 w 471031"/>
                <a:gd name="connsiteY2" fmla="*/ 493044 h 493044"/>
                <a:gd name="connsiteX3" fmla="*/ 0 w 471031"/>
                <a:gd name="connsiteY3" fmla="*/ 134470 h 493044"/>
                <a:gd name="connsiteX0" fmla="*/ 0 w 537399"/>
                <a:gd name="connsiteY0" fmla="*/ 318825 h 677399"/>
                <a:gd name="connsiteX1" fmla="*/ 537399 w 537399"/>
                <a:gd name="connsiteY1" fmla="*/ 0 h 677399"/>
                <a:gd name="connsiteX2" fmla="*/ 438758 w 537399"/>
                <a:gd name="connsiteY2" fmla="*/ 677399 h 677399"/>
                <a:gd name="connsiteX3" fmla="*/ 0 w 537399"/>
                <a:gd name="connsiteY3" fmla="*/ 318825 h 677399"/>
                <a:gd name="connsiteX0" fmla="*/ 0 w 537399"/>
                <a:gd name="connsiteY0" fmla="*/ 318825 h 677399"/>
                <a:gd name="connsiteX1" fmla="*/ 537399 w 537399"/>
                <a:gd name="connsiteY1" fmla="*/ 0 h 677399"/>
                <a:gd name="connsiteX2" fmla="*/ 438758 w 537399"/>
                <a:gd name="connsiteY2" fmla="*/ 677399 h 677399"/>
                <a:gd name="connsiteX3" fmla="*/ 0 w 537399"/>
                <a:gd name="connsiteY3" fmla="*/ 318825 h 677399"/>
                <a:gd name="connsiteX0" fmla="*/ 0 w 807468"/>
                <a:gd name="connsiteY0" fmla="*/ 318825 h 335970"/>
                <a:gd name="connsiteX1" fmla="*/ 537399 w 807468"/>
                <a:gd name="connsiteY1" fmla="*/ 0 h 335970"/>
                <a:gd name="connsiteX2" fmla="*/ 807468 w 807468"/>
                <a:gd name="connsiteY2" fmla="*/ 293941 h 335970"/>
                <a:gd name="connsiteX3" fmla="*/ 0 w 807468"/>
                <a:gd name="connsiteY3" fmla="*/ 318825 h 335970"/>
                <a:gd name="connsiteX0" fmla="*/ 0 w 792720"/>
                <a:gd name="connsiteY0" fmla="*/ 385193 h 399574"/>
                <a:gd name="connsiteX1" fmla="*/ 522651 w 792720"/>
                <a:gd name="connsiteY1" fmla="*/ 0 h 399574"/>
                <a:gd name="connsiteX2" fmla="*/ 792720 w 792720"/>
                <a:gd name="connsiteY2" fmla="*/ 293941 h 399574"/>
                <a:gd name="connsiteX3" fmla="*/ 0 w 792720"/>
                <a:gd name="connsiteY3" fmla="*/ 385193 h 399574"/>
                <a:gd name="connsiteX0" fmla="*/ 0 w 792720"/>
                <a:gd name="connsiteY0" fmla="*/ 385193 h 399574"/>
                <a:gd name="connsiteX1" fmla="*/ 522651 w 792720"/>
                <a:gd name="connsiteY1" fmla="*/ 0 h 399574"/>
                <a:gd name="connsiteX2" fmla="*/ 792720 w 792720"/>
                <a:gd name="connsiteY2" fmla="*/ 293941 h 399574"/>
                <a:gd name="connsiteX3" fmla="*/ 0 w 792720"/>
                <a:gd name="connsiteY3" fmla="*/ 385193 h 399574"/>
                <a:gd name="connsiteX0" fmla="*/ 0 w 792720"/>
                <a:gd name="connsiteY0" fmla="*/ 385193 h 385193"/>
                <a:gd name="connsiteX1" fmla="*/ 522651 w 792720"/>
                <a:gd name="connsiteY1" fmla="*/ 0 h 385193"/>
                <a:gd name="connsiteX2" fmla="*/ 792720 w 792720"/>
                <a:gd name="connsiteY2" fmla="*/ 293941 h 385193"/>
                <a:gd name="connsiteX3" fmla="*/ 0 w 792720"/>
                <a:gd name="connsiteY3" fmla="*/ 385193 h 385193"/>
                <a:gd name="connsiteX0" fmla="*/ 0 w 741100"/>
                <a:gd name="connsiteY0" fmla="*/ 422064 h 422064"/>
                <a:gd name="connsiteX1" fmla="*/ 471031 w 741100"/>
                <a:gd name="connsiteY1" fmla="*/ 0 h 422064"/>
                <a:gd name="connsiteX2" fmla="*/ 741100 w 741100"/>
                <a:gd name="connsiteY2" fmla="*/ 293941 h 422064"/>
                <a:gd name="connsiteX3" fmla="*/ 0 w 741100"/>
                <a:gd name="connsiteY3" fmla="*/ 422064 h 422064"/>
                <a:gd name="connsiteX0" fmla="*/ 0 w 726351"/>
                <a:gd name="connsiteY0" fmla="*/ 422064 h 422064"/>
                <a:gd name="connsiteX1" fmla="*/ 471031 w 726351"/>
                <a:gd name="connsiteY1" fmla="*/ 0 h 422064"/>
                <a:gd name="connsiteX2" fmla="*/ 726351 w 726351"/>
                <a:gd name="connsiteY2" fmla="*/ 227573 h 422064"/>
                <a:gd name="connsiteX3" fmla="*/ 0 w 726351"/>
                <a:gd name="connsiteY3" fmla="*/ 422064 h 422064"/>
                <a:gd name="connsiteX0" fmla="*/ 0 w 726351"/>
                <a:gd name="connsiteY0" fmla="*/ 422064 h 422064"/>
                <a:gd name="connsiteX1" fmla="*/ 471031 w 726351"/>
                <a:gd name="connsiteY1" fmla="*/ 0 h 422064"/>
                <a:gd name="connsiteX2" fmla="*/ 726351 w 726351"/>
                <a:gd name="connsiteY2" fmla="*/ 227573 h 422064"/>
                <a:gd name="connsiteX3" fmla="*/ 0 w 726351"/>
                <a:gd name="connsiteY3" fmla="*/ 422064 h 422064"/>
                <a:gd name="connsiteX0" fmla="*/ 0 w 726408"/>
                <a:gd name="connsiteY0" fmla="*/ 422064 h 422064"/>
                <a:gd name="connsiteX1" fmla="*/ 471031 w 726408"/>
                <a:gd name="connsiteY1" fmla="*/ 0 h 422064"/>
                <a:gd name="connsiteX2" fmla="*/ 726351 w 726408"/>
                <a:gd name="connsiteY2" fmla="*/ 227573 h 422064"/>
                <a:gd name="connsiteX3" fmla="*/ 0 w 726408"/>
                <a:gd name="connsiteY3" fmla="*/ 422064 h 422064"/>
                <a:gd name="connsiteX0" fmla="*/ 0 w 726408"/>
                <a:gd name="connsiteY0" fmla="*/ 422064 h 422064"/>
                <a:gd name="connsiteX1" fmla="*/ 471031 w 726408"/>
                <a:gd name="connsiteY1" fmla="*/ 0 h 422064"/>
                <a:gd name="connsiteX2" fmla="*/ 726351 w 726408"/>
                <a:gd name="connsiteY2" fmla="*/ 227573 h 422064"/>
                <a:gd name="connsiteX3" fmla="*/ 0 w 726408"/>
                <a:gd name="connsiteY3" fmla="*/ 422064 h 422064"/>
                <a:gd name="connsiteX0" fmla="*/ 0 w 726351"/>
                <a:gd name="connsiteY0" fmla="*/ 422064 h 422064"/>
                <a:gd name="connsiteX1" fmla="*/ 471031 w 726351"/>
                <a:gd name="connsiteY1" fmla="*/ 0 h 422064"/>
                <a:gd name="connsiteX2" fmla="*/ 726351 w 726351"/>
                <a:gd name="connsiteY2" fmla="*/ 227573 h 422064"/>
                <a:gd name="connsiteX3" fmla="*/ 0 w 726351"/>
                <a:gd name="connsiteY3" fmla="*/ 422064 h 422064"/>
              </a:gdLst>
              <a:ahLst/>
              <a:cxnLst>
                <a:cxn ang="0">
                  <a:pos x="connsiteX0" y="connsiteY0"/>
                </a:cxn>
                <a:cxn ang="0">
                  <a:pos x="connsiteX1" y="connsiteY1"/>
                </a:cxn>
                <a:cxn ang="0">
                  <a:pos x="connsiteX2" y="connsiteY2"/>
                </a:cxn>
                <a:cxn ang="0">
                  <a:pos x="connsiteX3" y="connsiteY3"/>
                </a:cxn>
              </a:cxnLst>
              <a:rect l="l" t="t" r="r" b="b"/>
              <a:pathLst>
                <a:path w="726351" h="422064">
                  <a:moveTo>
                    <a:pt x="0" y="422064"/>
                  </a:moveTo>
                  <a:cubicBezTo>
                    <a:pt x="75894" y="219925"/>
                    <a:pt x="100169" y="39907"/>
                    <a:pt x="471031" y="0"/>
                  </a:cubicBezTo>
                  <a:cubicBezTo>
                    <a:pt x="556138" y="75858"/>
                    <a:pt x="648617" y="26354"/>
                    <a:pt x="726351" y="227573"/>
                  </a:cubicBezTo>
                  <a:cubicBezTo>
                    <a:pt x="305205" y="232043"/>
                    <a:pt x="181349" y="327602"/>
                    <a:pt x="0" y="422064"/>
                  </a:cubicBezTo>
                  <a:close/>
                </a:path>
              </a:pathLst>
            </a:custGeom>
            <a:gradFill>
              <a:gsLst>
                <a:gs pos="0">
                  <a:srgbClr val="D9B871"/>
                </a:gs>
                <a:gs pos="100000">
                  <a:srgbClr val="D9B871">
                    <a:alpha val="32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sp>
          <p:nvSpPr>
            <p:cNvPr id="12" name="文本框 11"/>
            <p:cNvSpPr txBox="1"/>
            <p:nvPr/>
          </p:nvSpPr>
          <p:spPr>
            <a:xfrm>
              <a:off x="1679988" y="1202290"/>
              <a:ext cx="1043876" cy="1862048"/>
            </a:xfrm>
            <a:prstGeom prst="rect">
              <a:avLst/>
            </a:prstGeom>
            <a:noFill/>
          </p:spPr>
          <p:txBody>
            <a:bodyPr wrap="none" rtlCol="0">
              <a:spAutoFit/>
            </a:bodyPr>
            <a:lstStyle/>
            <a:p>
              <a:r>
                <a:rPr lang="en-US" altLang="zh-CN" sz="11500" dirty="0">
                  <a:solidFill>
                    <a:srgbClr val="B10B1F"/>
                  </a:solidFill>
                  <a:cs typeface="+mn-ea"/>
                  <a:sym typeface="+mn-lt"/>
                </a:rPr>
                <a:t>2</a:t>
              </a:r>
              <a:endParaRPr lang="zh-CN" altLang="en-US" sz="11500" dirty="0">
                <a:solidFill>
                  <a:srgbClr val="B10B1F"/>
                </a:solidFill>
                <a:cs typeface="+mn-ea"/>
                <a:sym typeface="+mn-lt"/>
              </a:endParaRPr>
            </a:p>
          </p:txBody>
        </p:sp>
      </p:grpSp>
    </p:spTree>
    <p:extLst>
      <p:ext uri="{BB962C8B-B14F-4D97-AF65-F5344CB8AC3E}">
        <p14:creationId xmlns:p14="http://schemas.microsoft.com/office/powerpoint/2010/main" val="163765604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a14="http://schemas.microsoft.com/office/drawing/2010/main" xmlns="">
      <p:transition spd="slow" advClick="0"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arn(inVertical)">
                                          <p:cBhvr>
                                            <p:cTn id="10" dur="500"/>
                                            <p:tgtEl>
                                              <p:spTgt spid="27"/>
                                            </p:tgtEl>
                                          </p:cBhvr>
                                        </p:animEffect>
                                      </p:childTnLst>
                                    </p:cTn>
                                  </p:par>
                                  <p:par>
                                    <p:cTn id="11" presetID="2" presetClass="entr" presetSubtype="8" fill="hold" nodeType="withEffect" p14:presetBounceEnd="40000">
                                      <p:stCondLst>
                                        <p:cond delay="500"/>
                                      </p:stCondLst>
                                      <p:childTnLst>
                                        <p:set>
                                          <p:cBhvr>
                                            <p:cTn id="12" dur="1" fill="hold">
                                              <p:stCondLst>
                                                <p:cond delay="0"/>
                                              </p:stCondLst>
                                            </p:cTn>
                                            <p:tgtEl>
                                              <p:spTgt spid="20"/>
                                            </p:tgtEl>
                                            <p:attrNameLst>
                                              <p:attrName>style.visibility</p:attrName>
                                            </p:attrNameLst>
                                          </p:cBhvr>
                                          <p:to>
                                            <p:strVal val="visible"/>
                                          </p:to>
                                        </p:set>
                                        <p:anim calcmode="lin" valueType="num" p14:bounceEnd="40000">
                                          <p:cBhvr additive="base">
                                            <p:cTn id="13" dur="100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14" dur="1000" fill="hold"/>
                                            <p:tgtEl>
                                              <p:spTgt spid="20"/>
                                            </p:tgtEl>
                                            <p:attrNameLst>
                                              <p:attrName>ppt_y</p:attrName>
                                            </p:attrNameLst>
                                          </p:cBhvr>
                                          <p:tavLst>
                                            <p:tav tm="0">
                                              <p:val>
                                                <p:strVal val="#ppt_y"/>
                                              </p:val>
                                            </p:tav>
                                            <p:tav tm="100000">
                                              <p:val>
                                                <p:strVal val="#ppt_y"/>
                                              </p:val>
                                            </p:tav>
                                          </p:tavLst>
                                        </p:anim>
                                      </p:childTnLst>
                                    </p:cTn>
                                  </p:par>
                                  <p:par>
                                    <p:cTn id="15" presetID="2" presetClass="entr" presetSubtype="4" fill="hold" grpId="0" nodeType="withEffect" p14:presetBounceEnd="40000">
                                      <p:stCondLst>
                                        <p:cond delay="500"/>
                                      </p:stCondLst>
                                      <p:childTnLst>
                                        <p:set>
                                          <p:cBhvr>
                                            <p:cTn id="16" dur="1" fill="hold">
                                              <p:stCondLst>
                                                <p:cond delay="0"/>
                                              </p:stCondLst>
                                            </p:cTn>
                                            <p:tgtEl>
                                              <p:spTgt spid="23"/>
                                            </p:tgtEl>
                                            <p:attrNameLst>
                                              <p:attrName>style.visibility</p:attrName>
                                            </p:attrNameLst>
                                          </p:cBhvr>
                                          <p:to>
                                            <p:strVal val="visible"/>
                                          </p:to>
                                        </p:set>
                                        <p:anim calcmode="lin" valueType="num" p14:bounceEnd="40000">
                                          <p:cBhvr additive="base">
                                            <p:cTn id="17" dur="750" fill="hold"/>
                                            <p:tgtEl>
                                              <p:spTgt spid="23"/>
                                            </p:tgtEl>
                                            <p:attrNameLst>
                                              <p:attrName>ppt_x</p:attrName>
                                            </p:attrNameLst>
                                          </p:cBhvr>
                                          <p:tavLst>
                                            <p:tav tm="0">
                                              <p:val>
                                                <p:strVal val="#ppt_x"/>
                                              </p:val>
                                            </p:tav>
                                            <p:tav tm="100000">
                                              <p:val>
                                                <p:strVal val="#ppt_x"/>
                                              </p:val>
                                            </p:tav>
                                          </p:tavLst>
                                        </p:anim>
                                        <p:anim calcmode="lin" valueType="num" p14:bounceEnd="40000">
                                          <p:cBhvr additive="base">
                                            <p:cTn id="18" dur="750" fill="hold"/>
                                            <p:tgtEl>
                                              <p:spTgt spid="23"/>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75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par>
                                    <p:cTn id="25" presetID="35" presetClass="path" presetSubtype="0" decel="100000" fill="hold" grpId="1" nodeType="withEffect">
                                      <p:stCondLst>
                                        <p:cond delay="750"/>
                                      </p:stCondLst>
                                      <p:childTnLst>
                                        <p:animMotion origin="layout" path="M -4.375E-6 1.85185E-6 L -0.14075 1.85185E-6 " pathEditMode="relative" rAng="0" ptsTypes="AA">
                                          <p:cBhvr>
                                            <p:cTn id="26" dur="1000" spd="-100000" fill="hold"/>
                                            <p:tgtEl>
                                              <p:spTgt spid="16"/>
                                            </p:tgtEl>
                                            <p:attrNameLst>
                                              <p:attrName>ppt_x</p:attrName>
                                              <p:attrName>ppt_y</p:attrName>
                                            </p:attrNameLst>
                                          </p:cBhvr>
                                          <p:rCtr x="-7044" y="0"/>
                                        </p:animMotion>
                                      </p:childTnLst>
                                    </p:cTn>
                                  </p:par>
                                  <p:par>
                                    <p:cTn id="27" presetID="63" presetClass="path" presetSubtype="0" decel="100000" fill="hold" grpId="1" nodeType="withEffect">
                                      <p:stCondLst>
                                        <p:cond delay="750"/>
                                      </p:stCondLst>
                                      <p:childTnLst>
                                        <p:animMotion origin="layout" path="M -4.16667E-7 -2.96296E-6 L 0.15104 -2.96296E-6 " pathEditMode="relative" rAng="0" ptsTypes="AA">
                                          <p:cBhvr>
                                            <p:cTn id="28" dur="1000" spd="-100000" fill="hold"/>
                                            <p:tgtEl>
                                              <p:spTgt spid="21"/>
                                            </p:tgtEl>
                                            <p:attrNameLst>
                                              <p:attrName>ppt_x</p:attrName>
                                              <p:attrName>ppt_y</p:attrName>
                                            </p:attrNameLst>
                                          </p:cBhvr>
                                          <p:rCtr x="7552" y="0"/>
                                        </p:animMotion>
                                      </p:childTnLst>
                                    </p:cTn>
                                  </p:par>
                                  <p:par>
                                    <p:cTn id="29" presetID="18" presetClass="entr" presetSubtype="6" fill="hold" grpId="0" nodeType="withEffect">
                                      <p:stCondLst>
                                        <p:cond delay="1500"/>
                                      </p:stCondLst>
                                      <p:childTnLst>
                                        <p:set>
                                          <p:cBhvr>
                                            <p:cTn id="30" dur="1" fill="hold">
                                              <p:stCondLst>
                                                <p:cond delay="0"/>
                                              </p:stCondLst>
                                            </p:cTn>
                                            <p:tgtEl>
                                              <p:spTgt spid="22"/>
                                            </p:tgtEl>
                                            <p:attrNameLst>
                                              <p:attrName>style.visibility</p:attrName>
                                            </p:attrNameLst>
                                          </p:cBhvr>
                                          <p:to>
                                            <p:strVal val="visible"/>
                                          </p:to>
                                        </p:set>
                                        <p:animEffect transition="in" filter="strips(downRight)">
                                          <p:cBhvr>
                                            <p:cTn id="3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6" grpId="1" animBg="1"/>
          <p:bldP spid="21" grpId="0"/>
          <p:bldP spid="21" grpId="1"/>
          <p:bldP spid="22" grpId="0"/>
          <p:bldP spid="23" grpId="0" animBg="1"/>
          <p:bldP spid="27" grpId="0" animBg="1"/>
        </p:bldLst>
      </p:timing>
    </mc:Choice>
    <mc:Fallback xmlns:a14="http://schemas.microsoft.com/office/drawing/2010/main"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arn(inVertical)">
                                          <p:cBhvr>
                                            <p:cTn id="10" dur="500"/>
                                            <p:tgtEl>
                                              <p:spTgt spid="27"/>
                                            </p:tgtEl>
                                          </p:cBhvr>
                                        </p:animEffect>
                                      </p:childTnLst>
                                    </p:cTn>
                                  </p:par>
                                  <p:par>
                                    <p:cTn id="11" presetID="2" presetClass="entr" presetSubtype="8" fill="hold" nodeType="withEffect">
                                      <p:stCondLst>
                                        <p:cond delay="50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1000" fill="hold"/>
                                            <p:tgtEl>
                                              <p:spTgt spid="20"/>
                                            </p:tgtEl>
                                            <p:attrNameLst>
                                              <p:attrName>ppt_x</p:attrName>
                                            </p:attrNameLst>
                                          </p:cBhvr>
                                          <p:tavLst>
                                            <p:tav tm="0">
                                              <p:val>
                                                <p:strVal val="0-#ppt_w/2"/>
                                              </p:val>
                                            </p:tav>
                                            <p:tav tm="100000">
                                              <p:val>
                                                <p:strVal val="#ppt_x"/>
                                              </p:val>
                                            </p:tav>
                                          </p:tavLst>
                                        </p:anim>
                                        <p:anim calcmode="lin" valueType="num">
                                          <p:cBhvr additive="base">
                                            <p:cTn id="14" dur="1000" fill="hold"/>
                                            <p:tgtEl>
                                              <p:spTgt spid="20"/>
                                            </p:tgtEl>
                                            <p:attrNameLst>
                                              <p:attrName>ppt_y</p:attrName>
                                            </p:attrNameLst>
                                          </p:cBhvr>
                                          <p:tavLst>
                                            <p:tav tm="0">
                                              <p:val>
                                                <p:strVal val="#ppt_y"/>
                                              </p:val>
                                            </p:tav>
                                            <p:tav tm="100000">
                                              <p:val>
                                                <p:strVal val="#ppt_y"/>
                                              </p:val>
                                            </p:tav>
                                          </p:tavLst>
                                        </p:anim>
                                      </p:childTnLst>
                                    </p:cTn>
                                  </p:par>
                                  <p:par>
                                    <p:cTn id="15" presetID="2" presetClass="entr" presetSubtype="4" fill="hold" grpId="0" nodeType="withEffect">
                                      <p:stCondLst>
                                        <p:cond delay="50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750" fill="hold"/>
                                            <p:tgtEl>
                                              <p:spTgt spid="23"/>
                                            </p:tgtEl>
                                            <p:attrNameLst>
                                              <p:attrName>ppt_x</p:attrName>
                                            </p:attrNameLst>
                                          </p:cBhvr>
                                          <p:tavLst>
                                            <p:tav tm="0">
                                              <p:val>
                                                <p:strVal val="#ppt_x"/>
                                              </p:val>
                                            </p:tav>
                                            <p:tav tm="100000">
                                              <p:val>
                                                <p:strVal val="#ppt_x"/>
                                              </p:val>
                                            </p:tav>
                                          </p:tavLst>
                                        </p:anim>
                                        <p:anim calcmode="lin" valueType="num">
                                          <p:cBhvr additive="base">
                                            <p:cTn id="18" dur="750" fill="hold"/>
                                            <p:tgtEl>
                                              <p:spTgt spid="23"/>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75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par>
                                    <p:cTn id="25" presetID="35" presetClass="path" presetSubtype="0" decel="100000" fill="hold" grpId="1" nodeType="withEffect">
                                      <p:stCondLst>
                                        <p:cond delay="750"/>
                                      </p:stCondLst>
                                      <p:childTnLst>
                                        <p:animMotion origin="layout" path="M -4.375E-6 1.85185E-6 L -0.14075 1.85185E-6 " pathEditMode="relative" rAng="0" ptsTypes="AA">
                                          <p:cBhvr>
                                            <p:cTn id="26" dur="1000" spd="-100000" fill="hold"/>
                                            <p:tgtEl>
                                              <p:spTgt spid="16"/>
                                            </p:tgtEl>
                                            <p:attrNameLst>
                                              <p:attrName>ppt_x</p:attrName>
                                              <p:attrName>ppt_y</p:attrName>
                                            </p:attrNameLst>
                                          </p:cBhvr>
                                          <p:rCtr x="-7044" y="0"/>
                                        </p:animMotion>
                                      </p:childTnLst>
                                    </p:cTn>
                                  </p:par>
                                  <p:par>
                                    <p:cTn id="27" presetID="63" presetClass="path" presetSubtype="0" decel="100000" fill="hold" grpId="1" nodeType="withEffect">
                                      <p:stCondLst>
                                        <p:cond delay="750"/>
                                      </p:stCondLst>
                                      <p:childTnLst>
                                        <p:animMotion origin="layout" path="M -4.16667E-7 -2.96296E-6 L 0.15104 -2.96296E-6 " pathEditMode="relative" rAng="0" ptsTypes="AA">
                                          <p:cBhvr>
                                            <p:cTn id="28" dur="1000" spd="-100000" fill="hold"/>
                                            <p:tgtEl>
                                              <p:spTgt spid="21"/>
                                            </p:tgtEl>
                                            <p:attrNameLst>
                                              <p:attrName>ppt_x</p:attrName>
                                              <p:attrName>ppt_y</p:attrName>
                                            </p:attrNameLst>
                                          </p:cBhvr>
                                          <p:rCtr x="7552" y="0"/>
                                        </p:animMotion>
                                      </p:childTnLst>
                                    </p:cTn>
                                  </p:par>
                                  <p:par>
                                    <p:cTn id="29" presetID="18" presetClass="entr" presetSubtype="6" fill="hold" grpId="0" nodeType="withEffect">
                                      <p:stCondLst>
                                        <p:cond delay="1500"/>
                                      </p:stCondLst>
                                      <p:childTnLst>
                                        <p:set>
                                          <p:cBhvr>
                                            <p:cTn id="30" dur="1" fill="hold">
                                              <p:stCondLst>
                                                <p:cond delay="0"/>
                                              </p:stCondLst>
                                            </p:cTn>
                                            <p:tgtEl>
                                              <p:spTgt spid="22"/>
                                            </p:tgtEl>
                                            <p:attrNameLst>
                                              <p:attrName>style.visibility</p:attrName>
                                            </p:attrNameLst>
                                          </p:cBhvr>
                                          <p:to>
                                            <p:strVal val="visible"/>
                                          </p:to>
                                        </p:set>
                                        <p:animEffect transition="in" filter="strips(downRight)">
                                          <p:cBhvr>
                                            <p:cTn id="3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6" grpId="1" animBg="1"/>
          <p:bldP spid="21" grpId="0"/>
          <p:bldP spid="21" grpId="1"/>
          <p:bldP spid="22" grpId="0"/>
          <p:bldP spid="23" grpId="0" animBg="1"/>
          <p:bldP spid="27"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p:cNvGraphicFramePr/>
          <p:nvPr>
            <p:extLst>
              <p:ext uri="{D42A27DB-BD31-4B8C-83A1-F6EECF244321}">
                <p14:modId xmlns:p14="http://schemas.microsoft.com/office/powerpoint/2010/main" val="1445791011"/>
              </p:ext>
            </p:extLst>
          </p:nvPr>
        </p:nvGraphicFramePr>
        <p:xfrm>
          <a:off x="931863" y="1615546"/>
          <a:ext cx="5221287" cy="4347633"/>
        </p:xfrm>
        <a:graphic>
          <a:graphicData uri="http://schemas.openxmlformats.org/drawingml/2006/chart">
            <c:chart xmlns:c="http://schemas.openxmlformats.org/drawingml/2006/chart" xmlns:r="http://schemas.openxmlformats.org/officeDocument/2006/relationships" r:id="rId3"/>
          </a:graphicData>
        </a:graphic>
      </p:graphicFrame>
      <p:grpSp>
        <p:nvGrpSpPr>
          <p:cNvPr id="66" name="组合 65"/>
          <p:cNvGrpSpPr/>
          <p:nvPr/>
        </p:nvGrpSpPr>
        <p:grpSpPr>
          <a:xfrm>
            <a:off x="7060396" y="2196740"/>
            <a:ext cx="1900867" cy="785970"/>
            <a:chOff x="7060396" y="2196740"/>
            <a:chExt cx="1607355" cy="785970"/>
          </a:xfrm>
        </p:grpSpPr>
        <p:sp>
          <p:nvSpPr>
            <p:cNvPr id="14" name="矩形 13"/>
            <p:cNvSpPr/>
            <p:nvPr/>
          </p:nvSpPr>
          <p:spPr>
            <a:xfrm>
              <a:off x="7060397" y="2521045"/>
              <a:ext cx="1607354" cy="461665"/>
            </a:xfrm>
            <a:prstGeom prst="rect">
              <a:avLst/>
            </a:prstGeom>
            <a:ln>
              <a:noFill/>
            </a:ln>
          </p:spPr>
          <p:txBody>
            <a:bodyPr wrap="square">
              <a:spAutoFit/>
              <a:scene3d>
                <a:camera prst="orthographicFront"/>
                <a:lightRig rig="threePt" dir="t"/>
              </a:scene3d>
              <a:sp3d contourW="12700"/>
            </a:bodyPr>
            <a:lstStyle/>
            <a:p>
              <a:pPr>
                <a:lnSpc>
                  <a:spcPct val="120000"/>
                </a:lnSpc>
              </a:pPr>
              <a:r>
                <a:rPr lang="zh-CN" altLang="en-US" sz="1000" dirty="0">
                  <a:solidFill>
                    <a:schemeClr val="bg1">
                      <a:lumMod val="50000"/>
                    </a:schemeClr>
                  </a:solidFill>
                  <a:cs typeface="+mn-ea"/>
                  <a:sym typeface="+mn-lt"/>
                </a:rPr>
                <a:t>用户可以在投影仪或者计算机上进行</a:t>
              </a:r>
              <a:r>
                <a:rPr lang="zh-CN" altLang="en-US" sz="1000" dirty="0" smtClean="0">
                  <a:solidFill>
                    <a:schemeClr val="bg1">
                      <a:lumMod val="50000"/>
                    </a:schemeClr>
                  </a:solidFill>
                  <a:cs typeface="+mn-ea"/>
                  <a:sym typeface="+mn-lt"/>
                </a:rPr>
                <a:t>演示</a:t>
              </a:r>
              <a:endParaRPr lang="zh-CN" altLang="en-US" sz="1000" dirty="0">
                <a:solidFill>
                  <a:schemeClr val="bg1">
                    <a:lumMod val="50000"/>
                  </a:schemeClr>
                </a:solidFill>
                <a:cs typeface="+mn-ea"/>
                <a:sym typeface="+mn-lt"/>
              </a:endParaRPr>
            </a:p>
          </p:txBody>
        </p:sp>
        <p:sp>
          <p:nvSpPr>
            <p:cNvPr id="15" name="矩形 14"/>
            <p:cNvSpPr/>
            <p:nvPr/>
          </p:nvSpPr>
          <p:spPr>
            <a:xfrm>
              <a:off x="7060396" y="2196740"/>
              <a:ext cx="1474003" cy="396583"/>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b="1" dirty="0" smtClean="0">
                  <a:solidFill>
                    <a:schemeClr val="tx1">
                      <a:lumMod val="65000"/>
                      <a:lumOff val="35000"/>
                    </a:schemeClr>
                  </a:solidFill>
                  <a:cs typeface="+mn-ea"/>
                  <a:sym typeface="+mn-lt"/>
                </a:rPr>
                <a:t>文字</a:t>
              </a:r>
              <a:r>
                <a:rPr lang="zh-CN" altLang="en-US" b="1" dirty="0">
                  <a:solidFill>
                    <a:schemeClr val="tx1">
                      <a:lumMod val="65000"/>
                      <a:lumOff val="35000"/>
                    </a:schemeClr>
                  </a:solidFill>
                  <a:cs typeface="+mn-ea"/>
                  <a:sym typeface="+mn-lt"/>
                </a:rPr>
                <a:t>添加</a:t>
              </a:r>
            </a:p>
          </p:txBody>
        </p:sp>
      </p:grpSp>
      <p:grpSp>
        <p:nvGrpSpPr>
          <p:cNvPr id="45" name="组合 44"/>
          <p:cNvGrpSpPr/>
          <p:nvPr/>
        </p:nvGrpSpPr>
        <p:grpSpPr>
          <a:xfrm>
            <a:off x="6433964" y="2376819"/>
            <a:ext cx="484300" cy="484300"/>
            <a:chOff x="1028700" y="1853169"/>
            <a:chExt cx="787400" cy="787400"/>
          </a:xfrm>
          <a:effectLst>
            <a:outerShdw blurRad="254000" dist="63500" dir="2700000" algn="tl" rotWithShape="0">
              <a:prstClr val="black">
                <a:alpha val="30000"/>
              </a:prstClr>
            </a:outerShdw>
          </a:effectLst>
        </p:grpSpPr>
        <p:sp>
          <p:nvSpPr>
            <p:cNvPr id="46" name="椭圆 45"/>
            <p:cNvSpPr/>
            <p:nvPr/>
          </p:nvSpPr>
          <p:spPr>
            <a:xfrm>
              <a:off x="1028700" y="1853169"/>
              <a:ext cx="787400" cy="787400"/>
            </a:xfrm>
            <a:prstGeom prst="ellipse">
              <a:avLst/>
            </a:prstGeom>
            <a:solidFill>
              <a:srgbClr val="B10B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65000"/>
                    <a:lumOff val="35000"/>
                  </a:schemeClr>
                </a:solidFill>
                <a:cs typeface="+mn-ea"/>
                <a:sym typeface="+mn-lt"/>
              </a:endParaRPr>
            </a:p>
          </p:txBody>
        </p:sp>
        <p:sp>
          <p:nvSpPr>
            <p:cNvPr id="47" name="椭圆 12"/>
            <p:cNvSpPr/>
            <p:nvPr/>
          </p:nvSpPr>
          <p:spPr>
            <a:xfrm>
              <a:off x="1259475" y="2062163"/>
              <a:ext cx="325849" cy="369412"/>
            </a:xfrm>
            <a:custGeom>
              <a:avLst/>
              <a:gdLst>
                <a:gd name="connsiteX0" fmla="*/ 85348 w 296863"/>
                <a:gd name="connsiteY0" fmla="*/ 236537 h 336550"/>
                <a:gd name="connsiteX1" fmla="*/ 211516 w 296863"/>
                <a:gd name="connsiteY1" fmla="*/ 236537 h 336550"/>
                <a:gd name="connsiteX2" fmla="*/ 228601 w 296863"/>
                <a:gd name="connsiteY2" fmla="*/ 253206 h 336550"/>
                <a:gd name="connsiteX3" fmla="*/ 211516 w 296863"/>
                <a:gd name="connsiteY3" fmla="*/ 269875 h 336550"/>
                <a:gd name="connsiteX4" fmla="*/ 85348 w 296863"/>
                <a:gd name="connsiteY4" fmla="*/ 269875 h 336550"/>
                <a:gd name="connsiteX5" fmla="*/ 68263 w 296863"/>
                <a:gd name="connsiteY5" fmla="*/ 253206 h 336550"/>
                <a:gd name="connsiteX6" fmla="*/ 85348 w 296863"/>
                <a:gd name="connsiteY6" fmla="*/ 236537 h 336550"/>
                <a:gd name="connsiteX7" fmla="*/ 85348 w 296863"/>
                <a:gd name="connsiteY7" fmla="*/ 173037 h 336550"/>
                <a:gd name="connsiteX8" fmla="*/ 211516 w 296863"/>
                <a:gd name="connsiteY8" fmla="*/ 173037 h 336550"/>
                <a:gd name="connsiteX9" fmla="*/ 228601 w 296863"/>
                <a:gd name="connsiteY9" fmla="*/ 190373 h 336550"/>
                <a:gd name="connsiteX10" fmla="*/ 211516 w 296863"/>
                <a:gd name="connsiteY10" fmla="*/ 206375 h 336550"/>
                <a:gd name="connsiteX11" fmla="*/ 85348 w 296863"/>
                <a:gd name="connsiteY11" fmla="*/ 206375 h 336550"/>
                <a:gd name="connsiteX12" fmla="*/ 68263 w 296863"/>
                <a:gd name="connsiteY12" fmla="*/ 190373 h 336550"/>
                <a:gd name="connsiteX13" fmla="*/ 85348 w 296863"/>
                <a:gd name="connsiteY13" fmla="*/ 173037 h 336550"/>
                <a:gd name="connsiteX14" fmla="*/ 164614 w 296863"/>
                <a:gd name="connsiteY14" fmla="*/ 115887 h 336550"/>
                <a:gd name="connsiteX15" fmla="*/ 211625 w 296863"/>
                <a:gd name="connsiteY15" fmla="*/ 115887 h 336550"/>
                <a:gd name="connsiteX16" fmla="*/ 228601 w 296863"/>
                <a:gd name="connsiteY16" fmla="*/ 133349 h 336550"/>
                <a:gd name="connsiteX17" fmla="*/ 211625 w 296863"/>
                <a:gd name="connsiteY17" fmla="*/ 150812 h 336550"/>
                <a:gd name="connsiteX18" fmla="*/ 164614 w 296863"/>
                <a:gd name="connsiteY18" fmla="*/ 150812 h 336550"/>
                <a:gd name="connsiteX19" fmla="*/ 147638 w 296863"/>
                <a:gd name="connsiteY19" fmla="*/ 133349 h 336550"/>
                <a:gd name="connsiteX20" fmla="*/ 164614 w 296863"/>
                <a:gd name="connsiteY20" fmla="*/ 115887 h 336550"/>
                <a:gd name="connsiteX21" fmla="*/ 164614 w 296863"/>
                <a:gd name="connsiteY21" fmla="*/ 61912 h 336550"/>
                <a:gd name="connsiteX22" fmla="*/ 211625 w 296863"/>
                <a:gd name="connsiteY22" fmla="*/ 61912 h 336550"/>
                <a:gd name="connsiteX23" fmla="*/ 228601 w 296863"/>
                <a:gd name="connsiteY23" fmla="*/ 77152 h 336550"/>
                <a:gd name="connsiteX24" fmla="*/ 211625 w 296863"/>
                <a:gd name="connsiteY24" fmla="*/ 93662 h 336550"/>
                <a:gd name="connsiteX25" fmla="*/ 164614 w 296863"/>
                <a:gd name="connsiteY25" fmla="*/ 93662 h 336550"/>
                <a:gd name="connsiteX26" fmla="*/ 147638 w 296863"/>
                <a:gd name="connsiteY26" fmla="*/ 77152 h 336550"/>
                <a:gd name="connsiteX27" fmla="*/ 164614 w 296863"/>
                <a:gd name="connsiteY27" fmla="*/ 61912 h 336550"/>
                <a:gd name="connsiteX28" fmla="*/ 127397 w 296863"/>
                <a:gd name="connsiteY28" fmla="*/ 22225 h 336550"/>
                <a:gd name="connsiteX29" fmla="*/ 127397 w 296863"/>
                <a:gd name="connsiteY29" fmla="*/ 110381 h 336550"/>
                <a:gd name="connsiteX30" fmla="*/ 111621 w 296863"/>
                <a:gd name="connsiteY30" fmla="*/ 124854 h 336550"/>
                <a:gd name="connsiteX31" fmla="*/ 22225 w 296863"/>
                <a:gd name="connsiteY31" fmla="*/ 124854 h 336550"/>
                <a:gd name="connsiteX32" fmla="*/ 22225 w 296863"/>
                <a:gd name="connsiteY32" fmla="*/ 305115 h 336550"/>
                <a:gd name="connsiteX33" fmla="*/ 31427 w 296863"/>
                <a:gd name="connsiteY33" fmla="*/ 314325 h 336550"/>
                <a:gd name="connsiteX34" fmla="*/ 265436 w 296863"/>
                <a:gd name="connsiteY34" fmla="*/ 314325 h 336550"/>
                <a:gd name="connsiteX35" fmla="*/ 274638 w 296863"/>
                <a:gd name="connsiteY35" fmla="*/ 305115 h 336550"/>
                <a:gd name="connsiteX36" fmla="*/ 274638 w 296863"/>
                <a:gd name="connsiteY36" fmla="*/ 31435 h 336550"/>
                <a:gd name="connsiteX37" fmla="*/ 265436 w 296863"/>
                <a:gd name="connsiteY37" fmla="*/ 22225 h 336550"/>
                <a:gd name="connsiteX38" fmla="*/ 127397 w 296863"/>
                <a:gd name="connsiteY38" fmla="*/ 22225 h 336550"/>
                <a:gd name="connsiteX39" fmla="*/ 118220 w 296863"/>
                <a:gd name="connsiteY39" fmla="*/ 0 h 336550"/>
                <a:gd name="connsiteX40" fmla="*/ 265338 w 296863"/>
                <a:gd name="connsiteY40" fmla="*/ 0 h 336550"/>
                <a:gd name="connsiteX41" fmla="*/ 296863 w 296863"/>
                <a:gd name="connsiteY41" fmla="*/ 31551 h 336550"/>
                <a:gd name="connsiteX42" fmla="*/ 296863 w 296863"/>
                <a:gd name="connsiteY42" fmla="*/ 304999 h 336550"/>
                <a:gd name="connsiteX43" fmla="*/ 265338 w 296863"/>
                <a:gd name="connsiteY43" fmla="*/ 336550 h 336550"/>
                <a:gd name="connsiteX44" fmla="*/ 31525 w 296863"/>
                <a:gd name="connsiteY44" fmla="*/ 336550 h 336550"/>
                <a:gd name="connsiteX45" fmla="*/ 0 w 296863"/>
                <a:gd name="connsiteY45" fmla="*/ 304999 h 336550"/>
                <a:gd name="connsiteX46" fmla="*/ 0 w 296863"/>
                <a:gd name="connsiteY46" fmla="*/ 119633 h 336550"/>
                <a:gd name="connsiteX47" fmla="*/ 9195 w 296863"/>
                <a:gd name="connsiteY47" fmla="*/ 97284 h 336550"/>
                <a:gd name="connsiteX48" fmla="*/ 95889 w 296863"/>
                <a:gd name="connsiteY48" fmla="*/ 9202 h 336550"/>
                <a:gd name="connsiteX49" fmla="*/ 118220 w 296863"/>
                <a:gd name="connsiteY4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6863" h="336550">
                  <a:moveTo>
                    <a:pt x="85348" y="236537"/>
                  </a:moveTo>
                  <a:cubicBezTo>
                    <a:pt x="85348" y="236537"/>
                    <a:pt x="85348" y="236537"/>
                    <a:pt x="211516" y="236537"/>
                  </a:cubicBezTo>
                  <a:cubicBezTo>
                    <a:pt x="220716" y="236537"/>
                    <a:pt x="228601" y="244231"/>
                    <a:pt x="228601" y="253206"/>
                  </a:cubicBezTo>
                  <a:cubicBezTo>
                    <a:pt x="228601" y="262182"/>
                    <a:pt x="220716" y="269875"/>
                    <a:pt x="211516" y="269875"/>
                  </a:cubicBezTo>
                  <a:cubicBezTo>
                    <a:pt x="211516" y="269875"/>
                    <a:pt x="211516" y="269875"/>
                    <a:pt x="85348" y="269875"/>
                  </a:cubicBezTo>
                  <a:cubicBezTo>
                    <a:pt x="76149" y="269875"/>
                    <a:pt x="68263" y="262182"/>
                    <a:pt x="68263" y="253206"/>
                  </a:cubicBezTo>
                  <a:cubicBezTo>
                    <a:pt x="68263" y="244231"/>
                    <a:pt x="76149" y="236537"/>
                    <a:pt x="85348" y="236537"/>
                  </a:cubicBezTo>
                  <a:close/>
                  <a:moveTo>
                    <a:pt x="85348" y="173037"/>
                  </a:moveTo>
                  <a:cubicBezTo>
                    <a:pt x="85348" y="173037"/>
                    <a:pt x="85348" y="173037"/>
                    <a:pt x="211516" y="173037"/>
                  </a:cubicBezTo>
                  <a:cubicBezTo>
                    <a:pt x="220716" y="173037"/>
                    <a:pt x="228601" y="181038"/>
                    <a:pt x="228601" y="190373"/>
                  </a:cubicBezTo>
                  <a:cubicBezTo>
                    <a:pt x="228601" y="199707"/>
                    <a:pt x="220716" y="206375"/>
                    <a:pt x="211516" y="206375"/>
                  </a:cubicBezTo>
                  <a:cubicBezTo>
                    <a:pt x="211516" y="206375"/>
                    <a:pt x="211516" y="206375"/>
                    <a:pt x="85348" y="206375"/>
                  </a:cubicBezTo>
                  <a:cubicBezTo>
                    <a:pt x="76149" y="206375"/>
                    <a:pt x="68263" y="199707"/>
                    <a:pt x="68263" y="190373"/>
                  </a:cubicBezTo>
                  <a:cubicBezTo>
                    <a:pt x="68263" y="181038"/>
                    <a:pt x="76149" y="173037"/>
                    <a:pt x="85348" y="173037"/>
                  </a:cubicBezTo>
                  <a:close/>
                  <a:moveTo>
                    <a:pt x="164614" y="115887"/>
                  </a:moveTo>
                  <a:cubicBezTo>
                    <a:pt x="164614" y="115887"/>
                    <a:pt x="164614" y="115887"/>
                    <a:pt x="211625" y="115887"/>
                  </a:cubicBezTo>
                  <a:cubicBezTo>
                    <a:pt x="220766" y="115887"/>
                    <a:pt x="228601" y="123946"/>
                    <a:pt x="228601" y="133349"/>
                  </a:cubicBezTo>
                  <a:cubicBezTo>
                    <a:pt x="228601" y="142752"/>
                    <a:pt x="220766" y="150812"/>
                    <a:pt x="211625" y="150812"/>
                  </a:cubicBezTo>
                  <a:cubicBezTo>
                    <a:pt x="211625" y="150812"/>
                    <a:pt x="211625" y="150812"/>
                    <a:pt x="164614" y="150812"/>
                  </a:cubicBezTo>
                  <a:cubicBezTo>
                    <a:pt x="155473" y="150812"/>
                    <a:pt x="147638" y="142752"/>
                    <a:pt x="147638" y="133349"/>
                  </a:cubicBezTo>
                  <a:cubicBezTo>
                    <a:pt x="147638" y="123946"/>
                    <a:pt x="155473" y="115887"/>
                    <a:pt x="164614" y="115887"/>
                  </a:cubicBezTo>
                  <a:close/>
                  <a:moveTo>
                    <a:pt x="164614" y="61912"/>
                  </a:moveTo>
                  <a:cubicBezTo>
                    <a:pt x="164614" y="61912"/>
                    <a:pt x="164614" y="61912"/>
                    <a:pt x="211625" y="61912"/>
                  </a:cubicBezTo>
                  <a:cubicBezTo>
                    <a:pt x="220766" y="61912"/>
                    <a:pt x="228601" y="68262"/>
                    <a:pt x="228601" y="77152"/>
                  </a:cubicBezTo>
                  <a:cubicBezTo>
                    <a:pt x="228601" y="86042"/>
                    <a:pt x="220766" y="93662"/>
                    <a:pt x="211625" y="93662"/>
                  </a:cubicBezTo>
                  <a:cubicBezTo>
                    <a:pt x="211625" y="93662"/>
                    <a:pt x="211625" y="93662"/>
                    <a:pt x="164614" y="93662"/>
                  </a:cubicBezTo>
                  <a:cubicBezTo>
                    <a:pt x="155473" y="93662"/>
                    <a:pt x="147638" y="86042"/>
                    <a:pt x="147638" y="77152"/>
                  </a:cubicBezTo>
                  <a:cubicBezTo>
                    <a:pt x="147638" y="68262"/>
                    <a:pt x="155473" y="61912"/>
                    <a:pt x="164614" y="61912"/>
                  </a:cubicBezTo>
                  <a:close/>
                  <a:moveTo>
                    <a:pt x="127397" y="22225"/>
                  </a:moveTo>
                  <a:cubicBezTo>
                    <a:pt x="127397" y="22225"/>
                    <a:pt x="127397" y="22225"/>
                    <a:pt x="127397" y="110381"/>
                  </a:cubicBezTo>
                  <a:cubicBezTo>
                    <a:pt x="127397" y="118276"/>
                    <a:pt x="119509" y="124854"/>
                    <a:pt x="111621" y="124854"/>
                  </a:cubicBezTo>
                  <a:cubicBezTo>
                    <a:pt x="111621" y="124854"/>
                    <a:pt x="111621" y="124854"/>
                    <a:pt x="22225" y="124854"/>
                  </a:cubicBezTo>
                  <a:cubicBezTo>
                    <a:pt x="22225" y="124854"/>
                    <a:pt x="22225" y="124854"/>
                    <a:pt x="22225" y="305115"/>
                  </a:cubicBezTo>
                  <a:cubicBezTo>
                    <a:pt x="22225" y="310378"/>
                    <a:pt x="26169" y="314325"/>
                    <a:pt x="31427" y="314325"/>
                  </a:cubicBezTo>
                  <a:cubicBezTo>
                    <a:pt x="31427" y="314325"/>
                    <a:pt x="31427" y="314325"/>
                    <a:pt x="265436" y="314325"/>
                  </a:cubicBezTo>
                  <a:cubicBezTo>
                    <a:pt x="270694" y="314325"/>
                    <a:pt x="274638" y="310378"/>
                    <a:pt x="274638" y="305115"/>
                  </a:cubicBezTo>
                  <a:lnTo>
                    <a:pt x="274638" y="31435"/>
                  </a:lnTo>
                  <a:cubicBezTo>
                    <a:pt x="274638" y="26172"/>
                    <a:pt x="270694" y="22225"/>
                    <a:pt x="265436" y="22225"/>
                  </a:cubicBezTo>
                  <a:cubicBezTo>
                    <a:pt x="265436" y="22225"/>
                    <a:pt x="265436" y="22225"/>
                    <a:pt x="127397" y="22225"/>
                  </a:cubicBezTo>
                  <a:close/>
                  <a:moveTo>
                    <a:pt x="118220" y="0"/>
                  </a:moveTo>
                  <a:cubicBezTo>
                    <a:pt x="118220" y="0"/>
                    <a:pt x="118220" y="0"/>
                    <a:pt x="265338" y="0"/>
                  </a:cubicBezTo>
                  <a:cubicBezTo>
                    <a:pt x="282414" y="0"/>
                    <a:pt x="296863" y="14461"/>
                    <a:pt x="296863" y="31551"/>
                  </a:cubicBezTo>
                  <a:cubicBezTo>
                    <a:pt x="296863" y="31551"/>
                    <a:pt x="296863" y="31551"/>
                    <a:pt x="296863" y="304999"/>
                  </a:cubicBezTo>
                  <a:cubicBezTo>
                    <a:pt x="296863" y="322089"/>
                    <a:pt x="282414" y="336550"/>
                    <a:pt x="265338" y="336550"/>
                  </a:cubicBezTo>
                  <a:cubicBezTo>
                    <a:pt x="265338" y="336550"/>
                    <a:pt x="265338" y="336550"/>
                    <a:pt x="31525" y="336550"/>
                  </a:cubicBezTo>
                  <a:cubicBezTo>
                    <a:pt x="14449" y="336550"/>
                    <a:pt x="0" y="322089"/>
                    <a:pt x="0" y="304999"/>
                  </a:cubicBezTo>
                  <a:cubicBezTo>
                    <a:pt x="0" y="304999"/>
                    <a:pt x="0" y="304999"/>
                    <a:pt x="0" y="119633"/>
                  </a:cubicBezTo>
                  <a:cubicBezTo>
                    <a:pt x="0" y="110430"/>
                    <a:pt x="3941" y="102542"/>
                    <a:pt x="9195" y="97284"/>
                  </a:cubicBezTo>
                  <a:cubicBezTo>
                    <a:pt x="9195" y="97284"/>
                    <a:pt x="9195" y="97284"/>
                    <a:pt x="95889" y="9202"/>
                  </a:cubicBezTo>
                  <a:cubicBezTo>
                    <a:pt x="102457" y="3944"/>
                    <a:pt x="110339" y="0"/>
                    <a:pt x="1182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65000"/>
                    <a:lumOff val="35000"/>
                  </a:schemeClr>
                </a:solidFill>
                <a:cs typeface="+mn-ea"/>
                <a:sym typeface="+mn-lt"/>
              </a:endParaRPr>
            </a:p>
          </p:txBody>
        </p:sp>
      </p:grpSp>
      <p:grpSp>
        <p:nvGrpSpPr>
          <p:cNvPr id="69" name="组合 68"/>
          <p:cNvGrpSpPr/>
          <p:nvPr/>
        </p:nvGrpSpPr>
        <p:grpSpPr>
          <a:xfrm>
            <a:off x="7060397" y="3444515"/>
            <a:ext cx="1900866" cy="785970"/>
            <a:chOff x="7060397" y="3444515"/>
            <a:chExt cx="1607354" cy="785970"/>
          </a:xfrm>
        </p:grpSpPr>
        <p:sp>
          <p:nvSpPr>
            <p:cNvPr id="21" name="矩形 20"/>
            <p:cNvSpPr/>
            <p:nvPr/>
          </p:nvSpPr>
          <p:spPr>
            <a:xfrm>
              <a:off x="7060397" y="3768820"/>
              <a:ext cx="1607354" cy="461665"/>
            </a:xfrm>
            <a:prstGeom prst="rect">
              <a:avLst/>
            </a:prstGeom>
            <a:ln>
              <a:noFill/>
            </a:ln>
          </p:spPr>
          <p:txBody>
            <a:bodyPr wrap="square">
              <a:spAutoFit/>
              <a:scene3d>
                <a:camera prst="orthographicFront"/>
                <a:lightRig rig="threePt" dir="t"/>
              </a:scene3d>
              <a:sp3d contourW="12700"/>
            </a:bodyPr>
            <a:lstStyle/>
            <a:p>
              <a:pPr>
                <a:lnSpc>
                  <a:spcPct val="120000"/>
                </a:lnSpc>
              </a:pPr>
              <a:r>
                <a:rPr lang="zh-CN" altLang="en-US" sz="1000" dirty="0">
                  <a:solidFill>
                    <a:schemeClr val="bg1">
                      <a:lumMod val="50000"/>
                    </a:schemeClr>
                  </a:solidFill>
                  <a:cs typeface="+mn-ea"/>
                  <a:sym typeface="+mn-lt"/>
                </a:rPr>
                <a:t>用户可以在投影仪或者计算机上进行</a:t>
              </a:r>
              <a:r>
                <a:rPr lang="zh-CN" altLang="en-US" sz="1000" dirty="0" smtClean="0">
                  <a:solidFill>
                    <a:schemeClr val="bg1">
                      <a:lumMod val="50000"/>
                    </a:schemeClr>
                  </a:solidFill>
                  <a:cs typeface="+mn-ea"/>
                  <a:sym typeface="+mn-lt"/>
                </a:rPr>
                <a:t>演示</a:t>
              </a:r>
              <a:endParaRPr lang="zh-CN" altLang="en-US" sz="1000" dirty="0">
                <a:solidFill>
                  <a:schemeClr val="bg1">
                    <a:lumMod val="50000"/>
                  </a:schemeClr>
                </a:solidFill>
                <a:cs typeface="+mn-ea"/>
                <a:sym typeface="+mn-lt"/>
              </a:endParaRPr>
            </a:p>
          </p:txBody>
        </p:sp>
        <p:sp>
          <p:nvSpPr>
            <p:cNvPr id="22" name="矩形 21"/>
            <p:cNvSpPr/>
            <p:nvPr/>
          </p:nvSpPr>
          <p:spPr>
            <a:xfrm>
              <a:off x="7060397" y="3444515"/>
              <a:ext cx="1607354" cy="396583"/>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b="1" dirty="0" smtClean="0">
                  <a:solidFill>
                    <a:schemeClr val="tx1">
                      <a:lumMod val="65000"/>
                      <a:lumOff val="35000"/>
                    </a:schemeClr>
                  </a:solidFill>
                  <a:cs typeface="+mn-ea"/>
                  <a:sym typeface="+mn-lt"/>
                </a:rPr>
                <a:t>文字</a:t>
              </a:r>
              <a:r>
                <a:rPr lang="zh-CN" altLang="en-US" b="1" dirty="0">
                  <a:solidFill>
                    <a:schemeClr val="tx1">
                      <a:lumMod val="65000"/>
                      <a:lumOff val="35000"/>
                    </a:schemeClr>
                  </a:solidFill>
                  <a:cs typeface="+mn-ea"/>
                  <a:sym typeface="+mn-lt"/>
                </a:rPr>
                <a:t>添加</a:t>
              </a:r>
            </a:p>
          </p:txBody>
        </p:sp>
      </p:grpSp>
      <p:grpSp>
        <p:nvGrpSpPr>
          <p:cNvPr id="54" name="组合 53"/>
          <p:cNvGrpSpPr/>
          <p:nvPr/>
        </p:nvGrpSpPr>
        <p:grpSpPr>
          <a:xfrm>
            <a:off x="6433964" y="3624594"/>
            <a:ext cx="484300" cy="484300"/>
            <a:chOff x="1028700" y="1853169"/>
            <a:chExt cx="787400" cy="787400"/>
          </a:xfrm>
          <a:effectLst>
            <a:outerShdw blurRad="254000" dist="63500" dir="2700000" algn="tl" rotWithShape="0">
              <a:prstClr val="black">
                <a:alpha val="30000"/>
              </a:prstClr>
            </a:outerShdw>
          </a:effectLst>
        </p:grpSpPr>
        <p:sp>
          <p:nvSpPr>
            <p:cNvPr id="55" name="椭圆 54"/>
            <p:cNvSpPr/>
            <p:nvPr/>
          </p:nvSpPr>
          <p:spPr>
            <a:xfrm>
              <a:off x="1028700" y="1853169"/>
              <a:ext cx="787400" cy="787400"/>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65000"/>
                    <a:lumOff val="35000"/>
                  </a:schemeClr>
                </a:solidFill>
                <a:cs typeface="+mn-ea"/>
                <a:sym typeface="+mn-lt"/>
              </a:endParaRPr>
            </a:p>
          </p:txBody>
        </p:sp>
        <p:sp>
          <p:nvSpPr>
            <p:cNvPr id="56" name="椭圆 19"/>
            <p:cNvSpPr/>
            <p:nvPr/>
          </p:nvSpPr>
          <p:spPr>
            <a:xfrm>
              <a:off x="1317849" y="2062163"/>
              <a:ext cx="209101" cy="369412"/>
            </a:xfrm>
            <a:custGeom>
              <a:avLst/>
              <a:gdLst>
                <a:gd name="connsiteX0" fmla="*/ 149226 w 190500"/>
                <a:gd name="connsiteY0" fmla="*/ 301625 h 336550"/>
                <a:gd name="connsiteX1" fmla="*/ 150815 w 190500"/>
                <a:gd name="connsiteY1" fmla="*/ 303213 h 336550"/>
                <a:gd name="connsiteX2" fmla="*/ 149226 w 190500"/>
                <a:gd name="connsiteY2" fmla="*/ 304802 h 336550"/>
                <a:gd name="connsiteX3" fmla="*/ 147638 w 190500"/>
                <a:gd name="connsiteY3" fmla="*/ 303213 h 336550"/>
                <a:gd name="connsiteX4" fmla="*/ 149226 w 190500"/>
                <a:gd name="connsiteY4" fmla="*/ 301625 h 336550"/>
                <a:gd name="connsiteX5" fmla="*/ 148828 w 190500"/>
                <a:gd name="connsiteY5" fmla="*/ 298450 h 336550"/>
                <a:gd name="connsiteX6" fmla="*/ 145256 w 190500"/>
                <a:gd name="connsiteY6" fmla="*/ 302532 h 336550"/>
                <a:gd name="connsiteX7" fmla="*/ 145256 w 190500"/>
                <a:gd name="connsiteY7" fmla="*/ 303893 h 336550"/>
                <a:gd name="connsiteX8" fmla="*/ 144065 w 190500"/>
                <a:gd name="connsiteY8" fmla="*/ 305254 h 336550"/>
                <a:gd name="connsiteX9" fmla="*/ 144065 w 190500"/>
                <a:gd name="connsiteY9" fmla="*/ 307975 h 336550"/>
                <a:gd name="connsiteX10" fmla="*/ 145256 w 190500"/>
                <a:gd name="connsiteY10" fmla="*/ 307975 h 336550"/>
                <a:gd name="connsiteX11" fmla="*/ 147637 w 190500"/>
                <a:gd name="connsiteY11" fmla="*/ 306615 h 336550"/>
                <a:gd name="connsiteX12" fmla="*/ 148828 w 190500"/>
                <a:gd name="connsiteY12" fmla="*/ 306615 h 336550"/>
                <a:gd name="connsiteX13" fmla="*/ 152400 w 190500"/>
                <a:gd name="connsiteY13" fmla="*/ 302532 h 336550"/>
                <a:gd name="connsiteX14" fmla="*/ 148828 w 190500"/>
                <a:gd name="connsiteY14" fmla="*/ 298450 h 336550"/>
                <a:gd name="connsiteX15" fmla="*/ 98426 w 190500"/>
                <a:gd name="connsiteY15" fmla="*/ 296863 h 336550"/>
                <a:gd name="connsiteX16" fmla="*/ 93663 w 190500"/>
                <a:gd name="connsiteY16" fmla="*/ 298450 h 336550"/>
                <a:gd name="connsiteX17" fmla="*/ 93663 w 190500"/>
                <a:gd name="connsiteY17" fmla="*/ 298450 h 336550"/>
                <a:gd name="connsiteX18" fmla="*/ 88900 w 190500"/>
                <a:gd name="connsiteY18" fmla="*/ 298450 h 336550"/>
                <a:gd name="connsiteX19" fmla="*/ 88900 w 190500"/>
                <a:gd name="connsiteY19" fmla="*/ 303213 h 336550"/>
                <a:gd name="connsiteX20" fmla="*/ 88900 w 190500"/>
                <a:gd name="connsiteY20" fmla="*/ 304801 h 336550"/>
                <a:gd name="connsiteX21" fmla="*/ 93663 w 190500"/>
                <a:gd name="connsiteY21" fmla="*/ 306388 h 336550"/>
                <a:gd name="connsiteX22" fmla="*/ 93663 w 190500"/>
                <a:gd name="connsiteY22" fmla="*/ 306389 h 336550"/>
                <a:gd name="connsiteX23" fmla="*/ 98426 w 190500"/>
                <a:gd name="connsiteY23" fmla="*/ 307976 h 336550"/>
                <a:gd name="connsiteX24" fmla="*/ 98426 w 190500"/>
                <a:gd name="connsiteY24" fmla="*/ 303213 h 336550"/>
                <a:gd name="connsiteX25" fmla="*/ 39007 w 190500"/>
                <a:gd name="connsiteY25" fmla="*/ 296863 h 336550"/>
                <a:gd name="connsiteX26" fmla="*/ 37646 w 190500"/>
                <a:gd name="connsiteY26" fmla="*/ 298223 h 336550"/>
                <a:gd name="connsiteX27" fmla="*/ 34925 w 190500"/>
                <a:gd name="connsiteY27" fmla="*/ 300945 h 336550"/>
                <a:gd name="connsiteX28" fmla="*/ 34925 w 190500"/>
                <a:gd name="connsiteY28" fmla="*/ 302306 h 336550"/>
                <a:gd name="connsiteX29" fmla="*/ 37646 w 190500"/>
                <a:gd name="connsiteY29" fmla="*/ 305028 h 336550"/>
                <a:gd name="connsiteX30" fmla="*/ 37646 w 190500"/>
                <a:gd name="connsiteY30" fmla="*/ 306388 h 336550"/>
                <a:gd name="connsiteX31" fmla="*/ 39007 w 190500"/>
                <a:gd name="connsiteY31" fmla="*/ 306388 h 336550"/>
                <a:gd name="connsiteX32" fmla="*/ 39007 w 190500"/>
                <a:gd name="connsiteY32" fmla="*/ 303667 h 336550"/>
                <a:gd name="connsiteX33" fmla="*/ 43089 w 190500"/>
                <a:gd name="connsiteY33" fmla="*/ 303667 h 336550"/>
                <a:gd name="connsiteX34" fmla="*/ 44450 w 190500"/>
                <a:gd name="connsiteY34" fmla="*/ 302306 h 336550"/>
                <a:gd name="connsiteX35" fmla="*/ 43089 w 190500"/>
                <a:gd name="connsiteY35" fmla="*/ 300945 h 336550"/>
                <a:gd name="connsiteX36" fmla="*/ 39007 w 190500"/>
                <a:gd name="connsiteY36" fmla="*/ 300945 h 336550"/>
                <a:gd name="connsiteX37" fmla="*/ 40368 w 190500"/>
                <a:gd name="connsiteY37" fmla="*/ 299584 h 336550"/>
                <a:gd name="connsiteX38" fmla="*/ 39007 w 190500"/>
                <a:gd name="connsiteY38" fmla="*/ 296863 h 336550"/>
                <a:gd name="connsiteX39" fmla="*/ 20638 w 190500"/>
                <a:gd name="connsiteY39" fmla="*/ 38100 h 336550"/>
                <a:gd name="connsiteX40" fmla="*/ 20638 w 190500"/>
                <a:gd name="connsiteY40" fmla="*/ 282575 h 336550"/>
                <a:gd name="connsiteX41" fmla="*/ 168276 w 190500"/>
                <a:gd name="connsiteY41" fmla="*/ 282575 h 336550"/>
                <a:gd name="connsiteX42" fmla="*/ 168276 w 190500"/>
                <a:gd name="connsiteY42" fmla="*/ 38100 h 336550"/>
                <a:gd name="connsiteX43" fmla="*/ 116609 w 190500"/>
                <a:gd name="connsiteY43" fmla="*/ 17463 h 336550"/>
                <a:gd name="connsiteX44" fmla="*/ 112713 w 190500"/>
                <a:gd name="connsiteY44" fmla="*/ 21273 h 336550"/>
                <a:gd name="connsiteX45" fmla="*/ 116609 w 190500"/>
                <a:gd name="connsiteY45" fmla="*/ 23813 h 336550"/>
                <a:gd name="connsiteX46" fmla="*/ 123104 w 190500"/>
                <a:gd name="connsiteY46" fmla="*/ 23813 h 336550"/>
                <a:gd name="connsiteX47" fmla="*/ 127001 w 190500"/>
                <a:gd name="connsiteY47" fmla="*/ 21273 h 336550"/>
                <a:gd name="connsiteX48" fmla="*/ 123104 w 190500"/>
                <a:gd name="connsiteY48" fmla="*/ 17463 h 336550"/>
                <a:gd name="connsiteX49" fmla="*/ 116609 w 190500"/>
                <a:gd name="connsiteY49" fmla="*/ 17463 h 336550"/>
                <a:gd name="connsiteX50" fmla="*/ 138907 w 190500"/>
                <a:gd name="connsiteY50" fmla="*/ 15875 h 336550"/>
                <a:gd name="connsiteX51" fmla="*/ 134938 w 190500"/>
                <a:gd name="connsiteY51" fmla="*/ 20638 h 336550"/>
                <a:gd name="connsiteX52" fmla="*/ 138907 w 190500"/>
                <a:gd name="connsiteY52" fmla="*/ 25402 h 336550"/>
                <a:gd name="connsiteX53" fmla="*/ 142876 w 190500"/>
                <a:gd name="connsiteY53" fmla="*/ 20638 h 336550"/>
                <a:gd name="connsiteX54" fmla="*/ 138907 w 190500"/>
                <a:gd name="connsiteY54" fmla="*/ 15875 h 336550"/>
                <a:gd name="connsiteX55" fmla="*/ 71438 w 190500"/>
                <a:gd name="connsiteY55" fmla="*/ 0 h 336550"/>
                <a:gd name="connsiteX56" fmla="*/ 107951 w 190500"/>
                <a:gd name="connsiteY56" fmla="*/ 0 h 336550"/>
                <a:gd name="connsiteX57" fmla="*/ 106363 w 190500"/>
                <a:gd name="connsiteY57" fmla="*/ 4763 h 336550"/>
                <a:gd name="connsiteX58" fmla="*/ 73025 w 190500"/>
                <a:gd name="connsiteY58" fmla="*/ 4763 h 336550"/>
                <a:gd name="connsiteX59" fmla="*/ 23812 w 190500"/>
                <a:gd name="connsiteY59" fmla="*/ 0 h 336550"/>
                <a:gd name="connsiteX60" fmla="*/ 66146 w 190500"/>
                <a:gd name="connsiteY60" fmla="*/ 0 h 336550"/>
                <a:gd name="connsiteX61" fmla="*/ 66146 w 190500"/>
                <a:gd name="connsiteY61" fmla="*/ 2629 h 336550"/>
                <a:gd name="connsiteX62" fmla="*/ 68791 w 190500"/>
                <a:gd name="connsiteY62" fmla="*/ 7888 h 336550"/>
                <a:gd name="connsiteX63" fmla="*/ 71437 w 190500"/>
                <a:gd name="connsiteY63" fmla="*/ 9202 h 336550"/>
                <a:gd name="connsiteX64" fmla="*/ 108479 w 190500"/>
                <a:gd name="connsiteY64" fmla="*/ 9202 h 336550"/>
                <a:gd name="connsiteX65" fmla="*/ 111125 w 190500"/>
                <a:gd name="connsiteY65" fmla="*/ 7888 h 336550"/>
                <a:gd name="connsiteX66" fmla="*/ 113771 w 190500"/>
                <a:gd name="connsiteY66" fmla="*/ 2629 h 336550"/>
                <a:gd name="connsiteX67" fmla="*/ 113771 w 190500"/>
                <a:gd name="connsiteY67" fmla="*/ 0 h 336550"/>
                <a:gd name="connsiteX68" fmla="*/ 166688 w 190500"/>
                <a:gd name="connsiteY68" fmla="*/ 0 h 336550"/>
                <a:gd name="connsiteX69" fmla="*/ 190500 w 190500"/>
                <a:gd name="connsiteY69" fmla="*/ 23663 h 336550"/>
                <a:gd name="connsiteX70" fmla="*/ 190500 w 190500"/>
                <a:gd name="connsiteY70" fmla="*/ 312887 h 336550"/>
                <a:gd name="connsiteX71" fmla="*/ 166688 w 190500"/>
                <a:gd name="connsiteY71" fmla="*/ 336550 h 336550"/>
                <a:gd name="connsiteX72" fmla="*/ 23812 w 190500"/>
                <a:gd name="connsiteY72" fmla="*/ 336550 h 336550"/>
                <a:gd name="connsiteX73" fmla="*/ 0 w 190500"/>
                <a:gd name="connsiteY73" fmla="*/ 312887 h 336550"/>
                <a:gd name="connsiteX74" fmla="*/ 0 w 190500"/>
                <a:gd name="connsiteY74" fmla="*/ 23663 h 336550"/>
                <a:gd name="connsiteX75" fmla="*/ 23812 w 190500"/>
                <a:gd name="connsiteY7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336550">
                  <a:moveTo>
                    <a:pt x="149226" y="301625"/>
                  </a:moveTo>
                  <a:cubicBezTo>
                    <a:pt x="150104" y="301625"/>
                    <a:pt x="150815" y="302336"/>
                    <a:pt x="150815" y="303213"/>
                  </a:cubicBezTo>
                  <a:cubicBezTo>
                    <a:pt x="150815" y="304091"/>
                    <a:pt x="150104" y="304802"/>
                    <a:pt x="149226" y="304802"/>
                  </a:cubicBezTo>
                  <a:cubicBezTo>
                    <a:pt x="148349" y="304802"/>
                    <a:pt x="147638" y="304091"/>
                    <a:pt x="147638" y="303213"/>
                  </a:cubicBezTo>
                  <a:cubicBezTo>
                    <a:pt x="147638" y="302336"/>
                    <a:pt x="148349" y="301625"/>
                    <a:pt x="149226" y="301625"/>
                  </a:cubicBezTo>
                  <a:close/>
                  <a:moveTo>
                    <a:pt x="148828" y="298450"/>
                  </a:moveTo>
                  <a:cubicBezTo>
                    <a:pt x="146447" y="298450"/>
                    <a:pt x="145256" y="299810"/>
                    <a:pt x="145256" y="302532"/>
                  </a:cubicBezTo>
                  <a:cubicBezTo>
                    <a:pt x="145256" y="302532"/>
                    <a:pt x="145256" y="303893"/>
                    <a:pt x="145256" y="303893"/>
                  </a:cubicBezTo>
                  <a:cubicBezTo>
                    <a:pt x="145256" y="303893"/>
                    <a:pt x="145256" y="303893"/>
                    <a:pt x="144065" y="305254"/>
                  </a:cubicBezTo>
                  <a:cubicBezTo>
                    <a:pt x="144065" y="305254"/>
                    <a:pt x="142875" y="306615"/>
                    <a:pt x="144065" y="307975"/>
                  </a:cubicBezTo>
                  <a:cubicBezTo>
                    <a:pt x="144065" y="307975"/>
                    <a:pt x="144065" y="307975"/>
                    <a:pt x="145256" y="307975"/>
                  </a:cubicBezTo>
                  <a:cubicBezTo>
                    <a:pt x="145256" y="307975"/>
                    <a:pt x="145256" y="307975"/>
                    <a:pt x="147637" y="306615"/>
                  </a:cubicBezTo>
                  <a:cubicBezTo>
                    <a:pt x="147637" y="306615"/>
                    <a:pt x="148828" y="306615"/>
                    <a:pt x="148828" y="306615"/>
                  </a:cubicBezTo>
                  <a:cubicBezTo>
                    <a:pt x="151210" y="306615"/>
                    <a:pt x="152400" y="305254"/>
                    <a:pt x="152400" y="302532"/>
                  </a:cubicBezTo>
                  <a:cubicBezTo>
                    <a:pt x="152400" y="299810"/>
                    <a:pt x="151210" y="298450"/>
                    <a:pt x="148828" y="298450"/>
                  </a:cubicBezTo>
                  <a:close/>
                  <a:moveTo>
                    <a:pt x="98426" y="296863"/>
                  </a:moveTo>
                  <a:lnTo>
                    <a:pt x="93663" y="298450"/>
                  </a:lnTo>
                  <a:lnTo>
                    <a:pt x="93663" y="298450"/>
                  </a:lnTo>
                  <a:lnTo>
                    <a:pt x="88900" y="298450"/>
                  </a:lnTo>
                  <a:lnTo>
                    <a:pt x="88900" y="303213"/>
                  </a:lnTo>
                  <a:lnTo>
                    <a:pt x="88900" y="304801"/>
                  </a:lnTo>
                  <a:lnTo>
                    <a:pt x="93663" y="306388"/>
                  </a:lnTo>
                  <a:lnTo>
                    <a:pt x="93663" y="306389"/>
                  </a:lnTo>
                  <a:lnTo>
                    <a:pt x="98426" y="307976"/>
                  </a:lnTo>
                  <a:lnTo>
                    <a:pt x="98426" y="303213"/>
                  </a:lnTo>
                  <a:close/>
                  <a:moveTo>
                    <a:pt x="39007" y="296863"/>
                  </a:moveTo>
                  <a:cubicBezTo>
                    <a:pt x="39007" y="296863"/>
                    <a:pt x="37646" y="296863"/>
                    <a:pt x="37646" y="298223"/>
                  </a:cubicBezTo>
                  <a:cubicBezTo>
                    <a:pt x="37646" y="298223"/>
                    <a:pt x="37646" y="298223"/>
                    <a:pt x="34925" y="300945"/>
                  </a:cubicBezTo>
                  <a:cubicBezTo>
                    <a:pt x="34925" y="300945"/>
                    <a:pt x="34925" y="302306"/>
                    <a:pt x="34925" y="302306"/>
                  </a:cubicBezTo>
                  <a:cubicBezTo>
                    <a:pt x="34925" y="302306"/>
                    <a:pt x="34925" y="302306"/>
                    <a:pt x="37646" y="305028"/>
                  </a:cubicBezTo>
                  <a:cubicBezTo>
                    <a:pt x="37646" y="306388"/>
                    <a:pt x="37646" y="306388"/>
                    <a:pt x="37646" y="306388"/>
                  </a:cubicBezTo>
                  <a:cubicBezTo>
                    <a:pt x="39007" y="306388"/>
                    <a:pt x="39007" y="306388"/>
                    <a:pt x="39007" y="306388"/>
                  </a:cubicBezTo>
                  <a:cubicBezTo>
                    <a:pt x="40368" y="305028"/>
                    <a:pt x="40368" y="305028"/>
                    <a:pt x="39007" y="303667"/>
                  </a:cubicBezTo>
                  <a:cubicBezTo>
                    <a:pt x="39007" y="303667"/>
                    <a:pt x="39007" y="303667"/>
                    <a:pt x="43089" y="303667"/>
                  </a:cubicBezTo>
                  <a:cubicBezTo>
                    <a:pt x="43089" y="303667"/>
                    <a:pt x="44450" y="302306"/>
                    <a:pt x="44450" y="302306"/>
                  </a:cubicBezTo>
                  <a:cubicBezTo>
                    <a:pt x="44450" y="300945"/>
                    <a:pt x="43089" y="300945"/>
                    <a:pt x="43089" y="300945"/>
                  </a:cubicBezTo>
                  <a:cubicBezTo>
                    <a:pt x="43089" y="300945"/>
                    <a:pt x="43089" y="300945"/>
                    <a:pt x="39007" y="300945"/>
                  </a:cubicBezTo>
                  <a:cubicBezTo>
                    <a:pt x="39007" y="300945"/>
                    <a:pt x="39007" y="300945"/>
                    <a:pt x="40368" y="299584"/>
                  </a:cubicBezTo>
                  <a:cubicBezTo>
                    <a:pt x="40368" y="298223"/>
                    <a:pt x="40368" y="298223"/>
                    <a:pt x="39007" y="296863"/>
                  </a:cubicBezTo>
                  <a:close/>
                  <a:moveTo>
                    <a:pt x="20638" y="38100"/>
                  </a:moveTo>
                  <a:lnTo>
                    <a:pt x="20638" y="282575"/>
                  </a:lnTo>
                  <a:lnTo>
                    <a:pt x="168276" y="282575"/>
                  </a:lnTo>
                  <a:lnTo>
                    <a:pt x="168276" y="38100"/>
                  </a:lnTo>
                  <a:close/>
                  <a:moveTo>
                    <a:pt x="116609" y="17463"/>
                  </a:moveTo>
                  <a:cubicBezTo>
                    <a:pt x="114012" y="17463"/>
                    <a:pt x="112713" y="18733"/>
                    <a:pt x="112713" y="21273"/>
                  </a:cubicBezTo>
                  <a:cubicBezTo>
                    <a:pt x="112713" y="22543"/>
                    <a:pt x="114012" y="23813"/>
                    <a:pt x="116609" y="23813"/>
                  </a:cubicBezTo>
                  <a:cubicBezTo>
                    <a:pt x="116609" y="23813"/>
                    <a:pt x="116609" y="23813"/>
                    <a:pt x="123104" y="23813"/>
                  </a:cubicBezTo>
                  <a:cubicBezTo>
                    <a:pt x="124403" y="23813"/>
                    <a:pt x="127001" y="22543"/>
                    <a:pt x="127001" y="21273"/>
                  </a:cubicBezTo>
                  <a:cubicBezTo>
                    <a:pt x="127001" y="18733"/>
                    <a:pt x="124403" y="17463"/>
                    <a:pt x="123104" y="17463"/>
                  </a:cubicBezTo>
                  <a:cubicBezTo>
                    <a:pt x="123104" y="17463"/>
                    <a:pt x="123104" y="17463"/>
                    <a:pt x="116609" y="17463"/>
                  </a:cubicBezTo>
                  <a:close/>
                  <a:moveTo>
                    <a:pt x="138907" y="15875"/>
                  </a:moveTo>
                  <a:cubicBezTo>
                    <a:pt x="136715" y="15875"/>
                    <a:pt x="134938" y="18007"/>
                    <a:pt x="134938" y="20638"/>
                  </a:cubicBezTo>
                  <a:cubicBezTo>
                    <a:pt x="134938" y="23269"/>
                    <a:pt x="136715" y="25402"/>
                    <a:pt x="138907" y="25402"/>
                  </a:cubicBezTo>
                  <a:cubicBezTo>
                    <a:pt x="141098" y="25402"/>
                    <a:pt x="142876" y="23269"/>
                    <a:pt x="142876" y="20638"/>
                  </a:cubicBezTo>
                  <a:cubicBezTo>
                    <a:pt x="142876" y="18007"/>
                    <a:pt x="141098" y="15875"/>
                    <a:pt x="138907" y="15875"/>
                  </a:cubicBezTo>
                  <a:close/>
                  <a:moveTo>
                    <a:pt x="71438" y="0"/>
                  </a:moveTo>
                  <a:lnTo>
                    <a:pt x="107951" y="0"/>
                  </a:lnTo>
                  <a:lnTo>
                    <a:pt x="106363" y="4763"/>
                  </a:lnTo>
                  <a:lnTo>
                    <a:pt x="73025" y="4763"/>
                  </a:lnTo>
                  <a:close/>
                  <a:moveTo>
                    <a:pt x="23812" y="0"/>
                  </a:moveTo>
                  <a:cubicBezTo>
                    <a:pt x="23812" y="0"/>
                    <a:pt x="23812" y="0"/>
                    <a:pt x="66146" y="0"/>
                  </a:cubicBezTo>
                  <a:cubicBezTo>
                    <a:pt x="64823" y="1314"/>
                    <a:pt x="64823" y="1314"/>
                    <a:pt x="66146" y="2629"/>
                  </a:cubicBezTo>
                  <a:cubicBezTo>
                    <a:pt x="66146" y="2629"/>
                    <a:pt x="66146" y="2629"/>
                    <a:pt x="68791" y="7888"/>
                  </a:cubicBezTo>
                  <a:cubicBezTo>
                    <a:pt x="70114" y="9202"/>
                    <a:pt x="70114" y="9202"/>
                    <a:pt x="71437" y="9202"/>
                  </a:cubicBezTo>
                  <a:cubicBezTo>
                    <a:pt x="71437" y="9202"/>
                    <a:pt x="71437" y="9202"/>
                    <a:pt x="108479" y="9202"/>
                  </a:cubicBezTo>
                  <a:cubicBezTo>
                    <a:pt x="109802" y="9202"/>
                    <a:pt x="109802" y="9202"/>
                    <a:pt x="111125" y="7888"/>
                  </a:cubicBezTo>
                  <a:cubicBezTo>
                    <a:pt x="111125" y="7888"/>
                    <a:pt x="111125" y="7888"/>
                    <a:pt x="113771" y="2629"/>
                  </a:cubicBezTo>
                  <a:cubicBezTo>
                    <a:pt x="115094" y="1314"/>
                    <a:pt x="115094" y="1314"/>
                    <a:pt x="113771" y="0"/>
                  </a:cubicBezTo>
                  <a:cubicBezTo>
                    <a:pt x="113771" y="0"/>
                    <a:pt x="113771" y="0"/>
                    <a:pt x="166688" y="0"/>
                  </a:cubicBezTo>
                  <a:cubicBezTo>
                    <a:pt x="179917" y="0"/>
                    <a:pt x="190500" y="10517"/>
                    <a:pt x="190500" y="23663"/>
                  </a:cubicBezTo>
                  <a:cubicBezTo>
                    <a:pt x="190500" y="23663"/>
                    <a:pt x="190500" y="23663"/>
                    <a:pt x="190500" y="312887"/>
                  </a:cubicBezTo>
                  <a:cubicBezTo>
                    <a:pt x="190500" y="326033"/>
                    <a:pt x="179917" y="336550"/>
                    <a:pt x="166688" y="336550"/>
                  </a:cubicBezTo>
                  <a:cubicBezTo>
                    <a:pt x="166688" y="336550"/>
                    <a:pt x="166688" y="336550"/>
                    <a:pt x="23812" y="336550"/>
                  </a:cubicBezTo>
                  <a:cubicBezTo>
                    <a:pt x="10583" y="336550"/>
                    <a:pt x="0" y="326033"/>
                    <a:pt x="0" y="312887"/>
                  </a:cubicBezTo>
                  <a:cubicBezTo>
                    <a:pt x="0" y="312887"/>
                    <a:pt x="0" y="312887"/>
                    <a:pt x="0" y="23663"/>
                  </a:cubicBezTo>
                  <a:cubicBezTo>
                    <a:pt x="0" y="10517"/>
                    <a:pt x="10583" y="0"/>
                    <a:pt x="238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65000"/>
                    <a:lumOff val="35000"/>
                  </a:schemeClr>
                </a:solidFill>
                <a:cs typeface="+mn-ea"/>
                <a:sym typeface="+mn-lt"/>
              </a:endParaRPr>
            </a:p>
          </p:txBody>
        </p:sp>
      </p:grpSp>
      <p:grpSp>
        <p:nvGrpSpPr>
          <p:cNvPr id="70" name="组合 69"/>
          <p:cNvGrpSpPr/>
          <p:nvPr/>
        </p:nvGrpSpPr>
        <p:grpSpPr>
          <a:xfrm>
            <a:off x="7060397" y="4692290"/>
            <a:ext cx="1900866" cy="785970"/>
            <a:chOff x="7060397" y="4692290"/>
            <a:chExt cx="1607354" cy="785970"/>
          </a:xfrm>
        </p:grpSpPr>
        <p:sp>
          <p:nvSpPr>
            <p:cNvPr id="28" name="矩形 27"/>
            <p:cNvSpPr/>
            <p:nvPr/>
          </p:nvSpPr>
          <p:spPr>
            <a:xfrm>
              <a:off x="7060397" y="5016595"/>
              <a:ext cx="1607354" cy="461665"/>
            </a:xfrm>
            <a:prstGeom prst="rect">
              <a:avLst/>
            </a:prstGeom>
            <a:ln>
              <a:noFill/>
            </a:ln>
          </p:spPr>
          <p:txBody>
            <a:bodyPr wrap="square">
              <a:spAutoFit/>
              <a:scene3d>
                <a:camera prst="orthographicFront"/>
                <a:lightRig rig="threePt" dir="t"/>
              </a:scene3d>
              <a:sp3d contourW="12700"/>
            </a:bodyPr>
            <a:lstStyle/>
            <a:p>
              <a:pPr>
                <a:lnSpc>
                  <a:spcPct val="120000"/>
                </a:lnSpc>
              </a:pPr>
              <a:r>
                <a:rPr lang="zh-CN" altLang="en-US" sz="1000" dirty="0">
                  <a:solidFill>
                    <a:schemeClr val="bg1">
                      <a:lumMod val="50000"/>
                    </a:schemeClr>
                  </a:solidFill>
                  <a:cs typeface="+mn-ea"/>
                  <a:sym typeface="+mn-lt"/>
                </a:rPr>
                <a:t>用户可以在投影仪或者计算机上进行</a:t>
              </a:r>
              <a:r>
                <a:rPr lang="zh-CN" altLang="en-US" sz="1000" dirty="0" smtClean="0">
                  <a:solidFill>
                    <a:schemeClr val="bg1">
                      <a:lumMod val="50000"/>
                    </a:schemeClr>
                  </a:solidFill>
                  <a:cs typeface="+mn-ea"/>
                  <a:sym typeface="+mn-lt"/>
                </a:rPr>
                <a:t>演示</a:t>
              </a:r>
              <a:endParaRPr lang="zh-CN" altLang="en-US" sz="1000" dirty="0">
                <a:solidFill>
                  <a:schemeClr val="bg1">
                    <a:lumMod val="50000"/>
                  </a:schemeClr>
                </a:solidFill>
                <a:cs typeface="+mn-ea"/>
                <a:sym typeface="+mn-lt"/>
              </a:endParaRPr>
            </a:p>
          </p:txBody>
        </p:sp>
        <p:sp>
          <p:nvSpPr>
            <p:cNvPr id="29" name="矩形 28"/>
            <p:cNvSpPr/>
            <p:nvPr/>
          </p:nvSpPr>
          <p:spPr>
            <a:xfrm>
              <a:off x="7060397" y="4692290"/>
              <a:ext cx="1607354" cy="396583"/>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b="1" dirty="0" smtClean="0">
                  <a:solidFill>
                    <a:schemeClr val="tx1">
                      <a:lumMod val="65000"/>
                      <a:lumOff val="35000"/>
                    </a:schemeClr>
                  </a:solidFill>
                  <a:cs typeface="+mn-ea"/>
                  <a:sym typeface="+mn-lt"/>
                </a:rPr>
                <a:t>文字</a:t>
              </a:r>
              <a:r>
                <a:rPr lang="zh-CN" altLang="en-US" b="1" dirty="0">
                  <a:solidFill>
                    <a:schemeClr val="tx1">
                      <a:lumMod val="65000"/>
                      <a:lumOff val="35000"/>
                    </a:schemeClr>
                  </a:solidFill>
                  <a:cs typeface="+mn-ea"/>
                  <a:sym typeface="+mn-lt"/>
                </a:rPr>
                <a:t>添加</a:t>
              </a:r>
            </a:p>
          </p:txBody>
        </p:sp>
      </p:grpSp>
      <p:grpSp>
        <p:nvGrpSpPr>
          <p:cNvPr id="60" name="组合 59"/>
          <p:cNvGrpSpPr/>
          <p:nvPr/>
        </p:nvGrpSpPr>
        <p:grpSpPr>
          <a:xfrm>
            <a:off x="6433964" y="4872369"/>
            <a:ext cx="484300" cy="484300"/>
            <a:chOff x="1028700" y="1853169"/>
            <a:chExt cx="787400" cy="787400"/>
          </a:xfrm>
          <a:effectLst>
            <a:outerShdw blurRad="254000" dist="63500" dir="2700000" algn="tl" rotWithShape="0">
              <a:prstClr val="black">
                <a:alpha val="30000"/>
              </a:prstClr>
            </a:outerShdw>
          </a:effectLst>
        </p:grpSpPr>
        <p:sp>
          <p:nvSpPr>
            <p:cNvPr id="61" name="椭圆 60"/>
            <p:cNvSpPr/>
            <p:nvPr/>
          </p:nvSpPr>
          <p:spPr>
            <a:xfrm>
              <a:off x="1028700" y="1853169"/>
              <a:ext cx="787400" cy="787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65000"/>
                    <a:lumOff val="35000"/>
                  </a:schemeClr>
                </a:solidFill>
                <a:cs typeface="+mn-ea"/>
                <a:sym typeface="+mn-lt"/>
              </a:endParaRPr>
            </a:p>
          </p:txBody>
        </p:sp>
        <p:sp>
          <p:nvSpPr>
            <p:cNvPr id="62" name="椭圆 26"/>
            <p:cNvSpPr/>
            <p:nvPr/>
          </p:nvSpPr>
          <p:spPr>
            <a:xfrm>
              <a:off x="1237694" y="2062163"/>
              <a:ext cx="369412" cy="369412"/>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65000"/>
                    <a:lumOff val="35000"/>
                  </a:schemeClr>
                </a:solidFill>
                <a:cs typeface="+mn-ea"/>
                <a:sym typeface="+mn-lt"/>
              </a:endParaRPr>
            </a:p>
          </p:txBody>
        </p:sp>
      </p:grpSp>
      <p:grpSp>
        <p:nvGrpSpPr>
          <p:cNvPr id="67" name="组合 66"/>
          <p:cNvGrpSpPr/>
          <p:nvPr/>
        </p:nvGrpSpPr>
        <p:grpSpPr>
          <a:xfrm>
            <a:off x="9587695" y="2196740"/>
            <a:ext cx="1900867" cy="785970"/>
            <a:chOff x="9587695" y="2196740"/>
            <a:chExt cx="1607355" cy="785970"/>
          </a:xfrm>
        </p:grpSpPr>
        <p:sp>
          <p:nvSpPr>
            <p:cNvPr id="30" name="矩形 29"/>
            <p:cNvSpPr/>
            <p:nvPr/>
          </p:nvSpPr>
          <p:spPr>
            <a:xfrm>
              <a:off x="9587696" y="2521045"/>
              <a:ext cx="1607354" cy="461665"/>
            </a:xfrm>
            <a:prstGeom prst="rect">
              <a:avLst/>
            </a:prstGeom>
            <a:ln>
              <a:noFill/>
            </a:ln>
          </p:spPr>
          <p:txBody>
            <a:bodyPr wrap="square">
              <a:spAutoFit/>
              <a:scene3d>
                <a:camera prst="orthographicFront"/>
                <a:lightRig rig="threePt" dir="t"/>
              </a:scene3d>
              <a:sp3d contourW="12700"/>
            </a:bodyPr>
            <a:lstStyle/>
            <a:p>
              <a:pPr>
                <a:lnSpc>
                  <a:spcPct val="120000"/>
                </a:lnSpc>
              </a:pPr>
              <a:r>
                <a:rPr lang="zh-CN" altLang="en-US" sz="1000" dirty="0">
                  <a:solidFill>
                    <a:schemeClr val="bg1">
                      <a:lumMod val="50000"/>
                    </a:schemeClr>
                  </a:solidFill>
                  <a:cs typeface="+mn-ea"/>
                  <a:sym typeface="+mn-lt"/>
                </a:rPr>
                <a:t>用户可以在投影仪或者计算机上进行</a:t>
              </a:r>
              <a:r>
                <a:rPr lang="zh-CN" altLang="en-US" sz="1000" dirty="0" smtClean="0">
                  <a:solidFill>
                    <a:schemeClr val="bg1">
                      <a:lumMod val="50000"/>
                    </a:schemeClr>
                  </a:solidFill>
                  <a:cs typeface="+mn-ea"/>
                  <a:sym typeface="+mn-lt"/>
                </a:rPr>
                <a:t>演示</a:t>
              </a:r>
              <a:endParaRPr lang="zh-CN" altLang="en-US" sz="1000" dirty="0">
                <a:solidFill>
                  <a:schemeClr val="bg1">
                    <a:lumMod val="50000"/>
                  </a:schemeClr>
                </a:solidFill>
                <a:cs typeface="+mn-ea"/>
                <a:sym typeface="+mn-lt"/>
              </a:endParaRPr>
            </a:p>
          </p:txBody>
        </p:sp>
        <p:sp>
          <p:nvSpPr>
            <p:cNvPr id="31" name="矩形 30"/>
            <p:cNvSpPr/>
            <p:nvPr/>
          </p:nvSpPr>
          <p:spPr>
            <a:xfrm>
              <a:off x="9587695" y="2196740"/>
              <a:ext cx="1474003" cy="396583"/>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b="1" dirty="0" smtClean="0">
                  <a:solidFill>
                    <a:schemeClr val="tx1">
                      <a:lumMod val="65000"/>
                      <a:lumOff val="35000"/>
                    </a:schemeClr>
                  </a:solidFill>
                  <a:cs typeface="+mn-ea"/>
                  <a:sym typeface="+mn-lt"/>
                </a:rPr>
                <a:t>文字</a:t>
              </a:r>
              <a:r>
                <a:rPr lang="zh-CN" altLang="en-US" b="1" dirty="0">
                  <a:solidFill>
                    <a:schemeClr val="tx1">
                      <a:lumMod val="65000"/>
                      <a:lumOff val="35000"/>
                    </a:schemeClr>
                  </a:solidFill>
                  <a:cs typeface="+mn-ea"/>
                  <a:sym typeface="+mn-lt"/>
                </a:rPr>
                <a:t>添加</a:t>
              </a:r>
            </a:p>
          </p:txBody>
        </p:sp>
      </p:grpSp>
      <p:grpSp>
        <p:nvGrpSpPr>
          <p:cNvPr id="48" name="组合 47"/>
          <p:cNvGrpSpPr/>
          <p:nvPr/>
        </p:nvGrpSpPr>
        <p:grpSpPr>
          <a:xfrm>
            <a:off x="8961263" y="2376819"/>
            <a:ext cx="484300" cy="484300"/>
            <a:chOff x="1028700" y="1853169"/>
            <a:chExt cx="787400" cy="787400"/>
          </a:xfrm>
          <a:effectLst>
            <a:outerShdw blurRad="254000" dist="63500" dir="2700000" algn="tl" rotWithShape="0">
              <a:prstClr val="black">
                <a:alpha val="30000"/>
              </a:prstClr>
            </a:outerShdw>
          </a:effectLst>
        </p:grpSpPr>
        <p:sp>
          <p:nvSpPr>
            <p:cNvPr id="49" name="椭圆 48"/>
            <p:cNvSpPr/>
            <p:nvPr/>
          </p:nvSpPr>
          <p:spPr>
            <a:xfrm>
              <a:off x="1028700" y="1853169"/>
              <a:ext cx="787400" cy="787400"/>
            </a:xfrm>
            <a:prstGeom prst="ellipse">
              <a:avLst/>
            </a:prstGeom>
            <a:solidFill>
              <a:srgbClr val="B10B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65000"/>
                    <a:lumOff val="35000"/>
                  </a:schemeClr>
                </a:solidFill>
                <a:cs typeface="+mn-ea"/>
                <a:sym typeface="+mn-lt"/>
              </a:endParaRPr>
            </a:p>
          </p:txBody>
        </p:sp>
        <p:sp>
          <p:nvSpPr>
            <p:cNvPr id="50" name="椭圆 33"/>
            <p:cNvSpPr/>
            <p:nvPr/>
          </p:nvSpPr>
          <p:spPr>
            <a:xfrm>
              <a:off x="1258613" y="2062163"/>
              <a:ext cx="327574" cy="369412"/>
            </a:xfrm>
            <a:custGeom>
              <a:avLst/>
              <a:gdLst>
                <a:gd name="connsiteX0" fmla="*/ 83998 w 298823"/>
                <a:gd name="connsiteY0" fmla="*/ 191940 h 336988"/>
                <a:gd name="connsiteX1" fmla="*/ 75231 w 298823"/>
                <a:gd name="connsiteY1" fmla="*/ 198416 h 336988"/>
                <a:gd name="connsiteX2" fmla="*/ 73932 w 298823"/>
                <a:gd name="connsiteY2" fmla="*/ 208776 h 336988"/>
                <a:gd name="connsiteX3" fmla="*/ 80426 w 298823"/>
                <a:gd name="connsiteY3" fmla="*/ 217842 h 336988"/>
                <a:gd name="connsiteX4" fmla="*/ 115496 w 298823"/>
                <a:gd name="connsiteY4" fmla="*/ 238563 h 336988"/>
                <a:gd name="connsiteX5" fmla="*/ 114197 w 298823"/>
                <a:gd name="connsiteY5" fmla="*/ 233383 h 336988"/>
                <a:gd name="connsiteX6" fmla="*/ 98611 w 298823"/>
                <a:gd name="connsiteY6" fmla="*/ 195826 h 336988"/>
                <a:gd name="connsiteX7" fmla="*/ 94714 w 298823"/>
                <a:gd name="connsiteY7" fmla="*/ 193235 h 336988"/>
                <a:gd name="connsiteX8" fmla="*/ 83998 w 298823"/>
                <a:gd name="connsiteY8" fmla="*/ 191940 h 336988"/>
                <a:gd name="connsiteX9" fmla="*/ 73603 w 298823"/>
                <a:gd name="connsiteY9" fmla="*/ 53869 h 336988"/>
                <a:gd name="connsiteX10" fmla="*/ 65732 w 298823"/>
                <a:gd name="connsiteY10" fmla="*/ 70965 h 336988"/>
                <a:gd name="connsiteX11" fmla="*/ 127388 w 298823"/>
                <a:gd name="connsiteY11" fmla="*/ 227467 h 336988"/>
                <a:gd name="connsiteX12" fmla="*/ 178549 w 298823"/>
                <a:gd name="connsiteY12" fmla="*/ 274812 h 336988"/>
                <a:gd name="connsiteX13" fmla="*/ 183796 w 298823"/>
                <a:gd name="connsiteY13" fmla="*/ 278757 h 336988"/>
                <a:gd name="connsiteX14" fmla="*/ 199538 w 298823"/>
                <a:gd name="connsiteY14" fmla="*/ 319526 h 336988"/>
                <a:gd name="connsiteX15" fmla="*/ 282183 w 298823"/>
                <a:gd name="connsiteY15" fmla="*/ 286648 h 336988"/>
                <a:gd name="connsiteX16" fmla="*/ 266441 w 298823"/>
                <a:gd name="connsiteY16" fmla="*/ 245879 h 336988"/>
                <a:gd name="connsiteX17" fmla="*/ 266441 w 298823"/>
                <a:gd name="connsiteY17" fmla="*/ 239303 h 336988"/>
                <a:gd name="connsiteX18" fmla="*/ 271689 w 298823"/>
                <a:gd name="connsiteY18" fmla="*/ 170916 h 336988"/>
                <a:gd name="connsiteX19" fmla="*/ 244140 w 298823"/>
                <a:gd name="connsiteY19" fmla="*/ 99898 h 336988"/>
                <a:gd name="connsiteX20" fmla="*/ 225775 w 298823"/>
                <a:gd name="connsiteY20" fmla="*/ 92008 h 336988"/>
                <a:gd name="connsiteX21" fmla="*/ 217904 w 298823"/>
                <a:gd name="connsiteY21" fmla="*/ 110419 h 336988"/>
                <a:gd name="connsiteX22" fmla="*/ 229710 w 298823"/>
                <a:gd name="connsiteY22" fmla="*/ 138037 h 336988"/>
                <a:gd name="connsiteX23" fmla="*/ 225775 w 298823"/>
                <a:gd name="connsiteY23" fmla="*/ 147243 h 336988"/>
                <a:gd name="connsiteX24" fmla="*/ 215280 w 298823"/>
                <a:gd name="connsiteY24" fmla="*/ 143298 h 336988"/>
                <a:gd name="connsiteX25" fmla="*/ 204785 w 298823"/>
                <a:gd name="connsiteY25" fmla="*/ 115680 h 336988"/>
                <a:gd name="connsiteX26" fmla="*/ 203474 w 298823"/>
                <a:gd name="connsiteY26" fmla="*/ 113050 h 336988"/>
                <a:gd name="connsiteX27" fmla="*/ 200850 w 298823"/>
                <a:gd name="connsiteY27" fmla="*/ 105159 h 336988"/>
                <a:gd name="connsiteX28" fmla="*/ 192979 w 298823"/>
                <a:gd name="connsiteY28" fmla="*/ 98583 h 336988"/>
                <a:gd name="connsiteX29" fmla="*/ 182484 w 298823"/>
                <a:gd name="connsiteY29" fmla="*/ 97268 h 336988"/>
                <a:gd name="connsiteX30" fmla="*/ 174613 w 298823"/>
                <a:gd name="connsiteY30" fmla="*/ 105159 h 336988"/>
                <a:gd name="connsiteX31" fmla="*/ 174613 w 298823"/>
                <a:gd name="connsiteY31" fmla="*/ 115680 h 336988"/>
                <a:gd name="connsiteX32" fmla="*/ 190355 w 298823"/>
                <a:gd name="connsiteY32" fmla="*/ 155134 h 336988"/>
                <a:gd name="connsiteX33" fmla="*/ 186420 w 298823"/>
                <a:gd name="connsiteY33" fmla="*/ 164340 h 336988"/>
                <a:gd name="connsiteX34" fmla="*/ 177237 w 298823"/>
                <a:gd name="connsiteY34" fmla="*/ 160395 h 336988"/>
                <a:gd name="connsiteX35" fmla="*/ 157560 w 298823"/>
                <a:gd name="connsiteY35" fmla="*/ 111735 h 336988"/>
                <a:gd name="connsiteX36" fmla="*/ 149689 w 298823"/>
                <a:gd name="connsiteY36" fmla="*/ 103844 h 336988"/>
                <a:gd name="connsiteX37" fmla="*/ 139194 w 298823"/>
                <a:gd name="connsiteY37" fmla="*/ 103844 h 336988"/>
                <a:gd name="connsiteX38" fmla="*/ 131323 w 298823"/>
                <a:gd name="connsiteY38" fmla="*/ 122256 h 336988"/>
                <a:gd name="connsiteX39" fmla="*/ 149689 w 298823"/>
                <a:gd name="connsiteY39" fmla="*/ 169601 h 336988"/>
                <a:gd name="connsiteX40" fmla="*/ 145753 w 298823"/>
                <a:gd name="connsiteY40" fmla="*/ 178807 h 336988"/>
                <a:gd name="connsiteX41" fmla="*/ 136570 w 298823"/>
                <a:gd name="connsiteY41" fmla="*/ 174861 h 336988"/>
                <a:gd name="connsiteX42" fmla="*/ 118205 w 298823"/>
                <a:gd name="connsiteY42" fmla="*/ 127516 h 336988"/>
                <a:gd name="connsiteX43" fmla="*/ 91968 w 298823"/>
                <a:gd name="connsiteY43" fmla="*/ 61759 h 336988"/>
                <a:gd name="connsiteX44" fmla="*/ 84753 w 298823"/>
                <a:gd name="connsiteY44" fmla="*/ 53869 h 336988"/>
                <a:gd name="connsiteX45" fmla="*/ 73603 w 298823"/>
                <a:gd name="connsiteY45" fmla="*/ 53869 h 336988"/>
                <a:gd name="connsiteX46" fmla="*/ 56758 w 298823"/>
                <a:gd name="connsiteY46" fmla="*/ 49650 h 336988"/>
                <a:gd name="connsiteX47" fmla="*/ 49954 w 298823"/>
                <a:gd name="connsiteY47" fmla="*/ 55917 h 336988"/>
                <a:gd name="connsiteX48" fmla="*/ 48594 w 298823"/>
                <a:gd name="connsiteY48" fmla="*/ 67197 h 336988"/>
                <a:gd name="connsiteX49" fmla="*/ 51315 w 298823"/>
                <a:gd name="connsiteY49" fmla="*/ 73463 h 336988"/>
                <a:gd name="connsiteX50" fmla="*/ 56758 w 298823"/>
                <a:gd name="connsiteY50" fmla="*/ 49650 h 336988"/>
                <a:gd name="connsiteX51" fmla="*/ 46241 w 298823"/>
                <a:gd name="connsiteY51" fmla="*/ 18716 h 336988"/>
                <a:gd name="connsiteX52" fmla="*/ 18129 w 298823"/>
                <a:gd name="connsiteY52" fmla="*/ 45142 h 336988"/>
                <a:gd name="connsiteX53" fmla="*/ 44588 w 298823"/>
                <a:gd name="connsiteY53" fmla="*/ 109486 h 336988"/>
                <a:gd name="connsiteX54" fmla="*/ 67077 w 298823"/>
                <a:gd name="connsiteY54" fmla="*/ 113425 h 336988"/>
                <a:gd name="connsiteX55" fmla="*/ 59140 w 298823"/>
                <a:gd name="connsiteY55" fmla="*/ 95041 h 336988"/>
                <a:gd name="connsiteX56" fmla="*/ 48556 w 298823"/>
                <a:gd name="connsiteY56" fmla="*/ 91102 h 336988"/>
                <a:gd name="connsiteX57" fmla="*/ 34004 w 298823"/>
                <a:gd name="connsiteY57" fmla="*/ 71405 h 336988"/>
                <a:gd name="connsiteX58" fmla="*/ 37973 w 298823"/>
                <a:gd name="connsiteY58" fmla="*/ 47768 h 336988"/>
                <a:gd name="connsiteX59" fmla="*/ 81629 w 298823"/>
                <a:gd name="connsiteY59" fmla="*/ 37263 h 336988"/>
                <a:gd name="connsiteX60" fmla="*/ 84275 w 298823"/>
                <a:gd name="connsiteY60" fmla="*/ 38577 h 336988"/>
                <a:gd name="connsiteX61" fmla="*/ 105442 w 298823"/>
                <a:gd name="connsiteY61" fmla="*/ 56961 h 336988"/>
                <a:gd name="connsiteX62" fmla="*/ 113379 w 298823"/>
                <a:gd name="connsiteY62" fmla="*/ 75345 h 336988"/>
                <a:gd name="connsiteX63" fmla="*/ 84275 w 298823"/>
                <a:gd name="connsiteY63" fmla="*/ 18880 h 336988"/>
                <a:gd name="connsiteX64" fmla="*/ 46241 w 298823"/>
                <a:gd name="connsiteY64" fmla="*/ 18716 h 336988"/>
                <a:gd name="connsiteX65" fmla="*/ 64058 w 298823"/>
                <a:gd name="connsiteY65" fmla="*/ 0 h 336988"/>
                <a:gd name="connsiteX66" fmla="*/ 89065 w 298823"/>
                <a:gd name="connsiteY66" fmla="*/ 5387 h 336988"/>
                <a:gd name="connsiteX67" fmla="*/ 123284 w 298823"/>
                <a:gd name="connsiteY67" fmla="*/ 89604 h 336988"/>
                <a:gd name="connsiteX68" fmla="*/ 120652 w 298823"/>
                <a:gd name="connsiteY68" fmla="*/ 94867 h 336988"/>
                <a:gd name="connsiteX69" fmla="*/ 121968 w 298823"/>
                <a:gd name="connsiteY69" fmla="*/ 98815 h 336988"/>
                <a:gd name="connsiteX70" fmla="*/ 133813 w 298823"/>
                <a:gd name="connsiteY70" fmla="*/ 90920 h 336988"/>
                <a:gd name="connsiteX71" fmla="*/ 156188 w 298823"/>
                <a:gd name="connsiteY71" fmla="*/ 90920 h 336988"/>
                <a:gd name="connsiteX72" fmla="*/ 164084 w 298823"/>
                <a:gd name="connsiteY72" fmla="*/ 96183 h 336988"/>
                <a:gd name="connsiteX73" fmla="*/ 177246 w 298823"/>
                <a:gd name="connsiteY73" fmla="*/ 84340 h 336988"/>
                <a:gd name="connsiteX74" fmla="*/ 207517 w 298823"/>
                <a:gd name="connsiteY74" fmla="*/ 89604 h 336988"/>
                <a:gd name="connsiteX75" fmla="*/ 220678 w 298823"/>
                <a:gd name="connsiteY75" fmla="*/ 79077 h 336988"/>
                <a:gd name="connsiteX76" fmla="*/ 257530 w 298823"/>
                <a:gd name="connsiteY76" fmla="*/ 94867 h 336988"/>
                <a:gd name="connsiteX77" fmla="*/ 286485 w 298823"/>
                <a:gd name="connsiteY77" fmla="*/ 165925 h 336988"/>
                <a:gd name="connsiteX78" fmla="*/ 281220 w 298823"/>
                <a:gd name="connsiteY78" fmla="*/ 243561 h 336988"/>
                <a:gd name="connsiteX79" fmla="*/ 298330 w 298823"/>
                <a:gd name="connsiteY79" fmla="*/ 289617 h 336988"/>
                <a:gd name="connsiteX80" fmla="*/ 294382 w 298823"/>
                <a:gd name="connsiteY80" fmla="*/ 298828 h 336988"/>
                <a:gd name="connsiteX81" fmla="*/ 198304 w 298823"/>
                <a:gd name="connsiteY81" fmla="*/ 336988 h 336988"/>
                <a:gd name="connsiteX82" fmla="*/ 195672 w 298823"/>
                <a:gd name="connsiteY82" fmla="*/ 336988 h 336988"/>
                <a:gd name="connsiteX83" fmla="*/ 189091 w 298823"/>
                <a:gd name="connsiteY83" fmla="*/ 331725 h 336988"/>
                <a:gd name="connsiteX84" fmla="*/ 170665 w 298823"/>
                <a:gd name="connsiteY84" fmla="*/ 286985 h 336988"/>
                <a:gd name="connsiteX85" fmla="*/ 139078 w 298823"/>
                <a:gd name="connsiteY85" fmla="*/ 269879 h 336988"/>
                <a:gd name="connsiteX86" fmla="*/ 71955 w 298823"/>
                <a:gd name="connsiteY86" fmla="*/ 229087 h 336988"/>
                <a:gd name="connsiteX87" fmla="*/ 58794 w 298823"/>
                <a:gd name="connsiteY87" fmla="*/ 211980 h 336988"/>
                <a:gd name="connsiteX88" fmla="*/ 61426 w 298823"/>
                <a:gd name="connsiteY88" fmla="*/ 189610 h 336988"/>
                <a:gd name="connsiteX89" fmla="*/ 79852 w 298823"/>
                <a:gd name="connsiteY89" fmla="*/ 176452 h 336988"/>
                <a:gd name="connsiteX90" fmla="*/ 90381 w 298823"/>
                <a:gd name="connsiteY90" fmla="*/ 176452 h 336988"/>
                <a:gd name="connsiteX91" fmla="*/ 71955 w 298823"/>
                <a:gd name="connsiteY91" fmla="*/ 127764 h 336988"/>
                <a:gd name="connsiteX92" fmla="*/ 70639 w 298823"/>
                <a:gd name="connsiteY92" fmla="*/ 127764 h 336988"/>
                <a:gd name="connsiteX93" fmla="*/ 64058 w 298823"/>
                <a:gd name="connsiteY93" fmla="*/ 129080 h 336988"/>
                <a:gd name="connsiteX94" fmla="*/ 39052 w 298823"/>
                <a:gd name="connsiteY94" fmla="*/ 123817 h 336988"/>
                <a:gd name="connsiteX95" fmla="*/ 4832 w 298823"/>
                <a:gd name="connsiteY95" fmla="*/ 39600 h 336988"/>
                <a:gd name="connsiteX96" fmla="*/ 64058 w 298823"/>
                <a:gd name="connsiteY96" fmla="*/ 0 h 33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98823" h="336988">
                  <a:moveTo>
                    <a:pt x="83998" y="191940"/>
                  </a:moveTo>
                  <a:cubicBezTo>
                    <a:pt x="80426" y="192912"/>
                    <a:pt x="77179" y="195178"/>
                    <a:pt x="75231" y="198416"/>
                  </a:cubicBezTo>
                  <a:cubicBezTo>
                    <a:pt x="72633" y="201006"/>
                    <a:pt x="72633" y="204891"/>
                    <a:pt x="73932" y="208776"/>
                  </a:cubicBezTo>
                  <a:cubicBezTo>
                    <a:pt x="73932" y="212662"/>
                    <a:pt x="76530" y="215252"/>
                    <a:pt x="80426" y="217842"/>
                  </a:cubicBezTo>
                  <a:lnTo>
                    <a:pt x="115496" y="238563"/>
                  </a:lnTo>
                  <a:cubicBezTo>
                    <a:pt x="115496" y="237268"/>
                    <a:pt x="114197" y="235973"/>
                    <a:pt x="114197" y="233383"/>
                  </a:cubicBezTo>
                  <a:cubicBezTo>
                    <a:pt x="114197" y="233383"/>
                    <a:pt x="114197" y="233383"/>
                    <a:pt x="98611" y="195826"/>
                  </a:cubicBezTo>
                  <a:cubicBezTo>
                    <a:pt x="98611" y="195826"/>
                    <a:pt x="98611" y="195826"/>
                    <a:pt x="94714" y="193235"/>
                  </a:cubicBezTo>
                  <a:cubicBezTo>
                    <a:pt x="91467" y="191293"/>
                    <a:pt x="87570" y="190969"/>
                    <a:pt x="83998" y="191940"/>
                  </a:cubicBezTo>
                  <a:close/>
                  <a:moveTo>
                    <a:pt x="73603" y="53869"/>
                  </a:moveTo>
                  <a:cubicBezTo>
                    <a:pt x="65732" y="56499"/>
                    <a:pt x="63108" y="64390"/>
                    <a:pt x="65732" y="70965"/>
                  </a:cubicBezTo>
                  <a:cubicBezTo>
                    <a:pt x="65732" y="70965"/>
                    <a:pt x="65732" y="70965"/>
                    <a:pt x="127388" y="227467"/>
                  </a:cubicBezTo>
                  <a:cubicBezTo>
                    <a:pt x="136570" y="251139"/>
                    <a:pt x="154936" y="266921"/>
                    <a:pt x="178549" y="274812"/>
                  </a:cubicBezTo>
                  <a:cubicBezTo>
                    <a:pt x="181173" y="274812"/>
                    <a:pt x="182484" y="276127"/>
                    <a:pt x="183796" y="278757"/>
                  </a:cubicBezTo>
                  <a:cubicBezTo>
                    <a:pt x="183796" y="278757"/>
                    <a:pt x="183796" y="278757"/>
                    <a:pt x="199538" y="319526"/>
                  </a:cubicBezTo>
                  <a:lnTo>
                    <a:pt x="282183" y="286648"/>
                  </a:lnTo>
                  <a:cubicBezTo>
                    <a:pt x="282183" y="286648"/>
                    <a:pt x="282183" y="286648"/>
                    <a:pt x="266441" y="245879"/>
                  </a:cubicBezTo>
                  <a:cubicBezTo>
                    <a:pt x="265129" y="243248"/>
                    <a:pt x="265129" y="241933"/>
                    <a:pt x="266441" y="239303"/>
                  </a:cubicBezTo>
                  <a:cubicBezTo>
                    <a:pt x="279559" y="218261"/>
                    <a:pt x="280871" y="193273"/>
                    <a:pt x="271689" y="170916"/>
                  </a:cubicBezTo>
                  <a:cubicBezTo>
                    <a:pt x="271689" y="170916"/>
                    <a:pt x="271689" y="170916"/>
                    <a:pt x="244140" y="99898"/>
                  </a:cubicBezTo>
                  <a:cubicBezTo>
                    <a:pt x="241517" y="92008"/>
                    <a:pt x="233646" y="89377"/>
                    <a:pt x="225775" y="92008"/>
                  </a:cubicBezTo>
                  <a:cubicBezTo>
                    <a:pt x="219215" y="94638"/>
                    <a:pt x="215280" y="102529"/>
                    <a:pt x="217904" y="110419"/>
                  </a:cubicBezTo>
                  <a:cubicBezTo>
                    <a:pt x="217904" y="110419"/>
                    <a:pt x="217904" y="110419"/>
                    <a:pt x="229710" y="138037"/>
                  </a:cubicBezTo>
                  <a:cubicBezTo>
                    <a:pt x="231022" y="141983"/>
                    <a:pt x="228398" y="145928"/>
                    <a:pt x="225775" y="147243"/>
                  </a:cubicBezTo>
                  <a:cubicBezTo>
                    <a:pt x="221839" y="149874"/>
                    <a:pt x="217904" y="147243"/>
                    <a:pt x="215280" y="143298"/>
                  </a:cubicBezTo>
                  <a:cubicBezTo>
                    <a:pt x="215280" y="143298"/>
                    <a:pt x="215280" y="143298"/>
                    <a:pt x="204785" y="115680"/>
                  </a:cubicBezTo>
                  <a:cubicBezTo>
                    <a:pt x="204785" y="114365"/>
                    <a:pt x="204785" y="114365"/>
                    <a:pt x="203474" y="113050"/>
                  </a:cubicBezTo>
                  <a:cubicBezTo>
                    <a:pt x="203474" y="113050"/>
                    <a:pt x="203474" y="113050"/>
                    <a:pt x="200850" y="105159"/>
                  </a:cubicBezTo>
                  <a:cubicBezTo>
                    <a:pt x="199538" y="102529"/>
                    <a:pt x="196914" y="99898"/>
                    <a:pt x="192979" y="98583"/>
                  </a:cubicBezTo>
                  <a:cubicBezTo>
                    <a:pt x="190355" y="95953"/>
                    <a:pt x="186420" y="95953"/>
                    <a:pt x="182484" y="97268"/>
                  </a:cubicBezTo>
                  <a:cubicBezTo>
                    <a:pt x="178549" y="98583"/>
                    <a:pt x="175925" y="101213"/>
                    <a:pt x="174613" y="105159"/>
                  </a:cubicBezTo>
                  <a:cubicBezTo>
                    <a:pt x="173302" y="109104"/>
                    <a:pt x="173302" y="113050"/>
                    <a:pt x="174613" y="115680"/>
                  </a:cubicBezTo>
                  <a:cubicBezTo>
                    <a:pt x="174613" y="115680"/>
                    <a:pt x="174613" y="115680"/>
                    <a:pt x="190355" y="155134"/>
                  </a:cubicBezTo>
                  <a:cubicBezTo>
                    <a:pt x="191667" y="159080"/>
                    <a:pt x="190355" y="163025"/>
                    <a:pt x="186420" y="164340"/>
                  </a:cubicBezTo>
                  <a:cubicBezTo>
                    <a:pt x="182484" y="165655"/>
                    <a:pt x="178549" y="164340"/>
                    <a:pt x="177237" y="160395"/>
                  </a:cubicBezTo>
                  <a:cubicBezTo>
                    <a:pt x="177237" y="160395"/>
                    <a:pt x="177237" y="160395"/>
                    <a:pt x="157560" y="111735"/>
                  </a:cubicBezTo>
                  <a:cubicBezTo>
                    <a:pt x="156248" y="107789"/>
                    <a:pt x="153624" y="105159"/>
                    <a:pt x="149689" y="103844"/>
                  </a:cubicBezTo>
                  <a:cubicBezTo>
                    <a:pt x="147065" y="102529"/>
                    <a:pt x="143130" y="102529"/>
                    <a:pt x="139194" y="103844"/>
                  </a:cubicBezTo>
                  <a:cubicBezTo>
                    <a:pt x="132635" y="106474"/>
                    <a:pt x="128699" y="114365"/>
                    <a:pt x="131323" y="122256"/>
                  </a:cubicBezTo>
                  <a:cubicBezTo>
                    <a:pt x="131323" y="122256"/>
                    <a:pt x="131323" y="122256"/>
                    <a:pt x="149689" y="169601"/>
                  </a:cubicBezTo>
                  <a:cubicBezTo>
                    <a:pt x="151000" y="173546"/>
                    <a:pt x="149689" y="177491"/>
                    <a:pt x="145753" y="178807"/>
                  </a:cubicBezTo>
                  <a:cubicBezTo>
                    <a:pt x="141818" y="180122"/>
                    <a:pt x="137882" y="178807"/>
                    <a:pt x="136570" y="174861"/>
                  </a:cubicBezTo>
                  <a:cubicBezTo>
                    <a:pt x="136570" y="174861"/>
                    <a:pt x="136570" y="174861"/>
                    <a:pt x="118205" y="127516"/>
                  </a:cubicBezTo>
                  <a:cubicBezTo>
                    <a:pt x="118205" y="127516"/>
                    <a:pt x="118205" y="127516"/>
                    <a:pt x="91968" y="61759"/>
                  </a:cubicBezTo>
                  <a:cubicBezTo>
                    <a:pt x="90657" y="57814"/>
                    <a:pt x="88033" y="55184"/>
                    <a:pt x="84753" y="53869"/>
                  </a:cubicBezTo>
                  <a:cubicBezTo>
                    <a:pt x="81474" y="52554"/>
                    <a:pt x="77538" y="52554"/>
                    <a:pt x="73603" y="53869"/>
                  </a:cubicBezTo>
                  <a:close/>
                  <a:moveTo>
                    <a:pt x="56758" y="49650"/>
                  </a:moveTo>
                  <a:cubicBezTo>
                    <a:pt x="54036" y="50903"/>
                    <a:pt x="51315" y="53410"/>
                    <a:pt x="49954" y="55917"/>
                  </a:cubicBezTo>
                  <a:cubicBezTo>
                    <a:pt x="47233" y="59677"/>
                    <a:pt x="47233" y="63437"/>
                    <a:pt x="48594" y="67197"/>
                  </a:cubicBezTo>
                  <a:cubicBezTo>
                    <a:pt x="48594" y="69703"/>
                    <a:pt x="49954" y="72210"/>
                    <a:pt x="51315" y="73463"/>
                  </a:cubicBezTo>
                  <a:cubicBezTo>
                    <a:pt x="48594" y="64690"/>
                    <a:pt x="51315" y="55917"/>
                    <a:pt x="56758" y="49650"/>
                  </a:cubicBezTo>
                  <a:close/>
                  <a:moveTo>
                    <a:pt x="46241" y="18716"/>
                  </a:moveTo>
                  <a:cubicBezTo>
                    <a:pt x="34335" y="23476"/>
                    <a:pt x="24082" y="32668"/>
                    <a:pt x="18129" y="45142"/>
                  </a:cubicBezTo>
                  <a:cubicBezTo>
                    <a:pt x="7546" y="70092"/>
                    <a:pt x="19452" y="98981"/>
                    <a:pt x="44588" y="109486"/>
                  </a:cubicBezTo>
                  <a:cubicBezTo>
                    <a:pt x="52525" y="113425"/>
                    <a:pt x="59140" y="114738"/>
                    <a:pt x="67077" y="113425"/>
                  </a:cubicBezTo>
                  <a:cubicBezTo>
                    <a:pt x="67077" y="113425"/>
                    <a:pt x="67077" y="113425"/>
                    <a:pt x="59140" y="95041"/>
                  </a:cubicBezTo>
                  <a:cubicBezTo>
                    <a:pt x="55171" y="93728"/>
                    <a:pt x="52525" y="92415"/>
                    <a:pt x="48556" y="91102"/>
                  </a:cubicBezTo>
                  <a:cubicBezTo>
                    <a:pt x="41942" y="87163"/>
                    <a:pt x="36650" y="79284"/>
                    <a:pt x="34004" y="71405"/>
                  </a:cubicBezTo>
                  <a:cubicBezTo>
                    <a:pt x="31358" y="63526"/>
                    <a:pt x="32681" y="54335"/>
                    <a:pt x="37973" y="47768"/>
                  </a:cubicBezTo>
                  <a:cubicBezTo>
                    <a:pt x="47233" y="33324"/>
                    <a:pt x="65754" y="28072"/>
                    <a:pt x="81629" y="37263"/>
                  </a:cubicBezTo>
                  <a:cubicBezTo>
                    <a:pt x="81629" y="37263"/>
                    <a:pt x="82952" y="37263"/>
                    <a:pt x="84275" y="38577"/>
                  </a:cubicBezTo>
                  <a:cubicBezTo>
                    <a:pt x="93536" y="41203"/>
                    <a:pt x="101473" y="47768"/>
                    <a:pt x="105442" y="56961"/>
                  </a:cubicBezTo>
                  <a:cubicBezTo>
                    <a:pt x="105442" y="56961"/>
                    <a:pt x="105442" y="56961"/>
                    <a:pt x="113379" y="75345"/>
                  </a:cubicBezTo>
                  <a:cubicBezTo>
                    <a:pt x="118671" y="53021"/>
                    <a:pt x="106765" y="28072"/>
                    <a:pt x="84275" y="18880"/>
                  </a:cubicBezTo>
                  <a:cubicBezTo>
                    <a:pt x="71708" y="13627"/>
                    <a:pt x="58147" y="13956"/>
                    <a:pt x="46241" y="18716"/>
                  </a:cubicBezTo>
                  <a:close/>
                  <a:moveTo>
                    <a:pt x="64058" y="0"/>
                  </a:moveTo>
                  <a:cubicBezTo>
                    <a:pt x="72366" y="42"/>
                    <a:pt x="80839" y="1769"/>
                    <a:pt x="89065" y="5387"/>
                  </a:cubicBezTo>
                  <a:cubicBezTo>
                    <a:pt x="121968" y="18546"/>
                    <a:pt x="137762" y="56707"/>
                    <a:pt x="123284" y="89604"/>
                  </a:cubicBezTo>
                  <a:cubicBezTo>
                    <a:pt x="121968" y="90920"/>
                    <a:pt x="121968" y="93551"/>
                    <a:pt x="120652" y="94867"/>
                  </a:cubicBezTo>
                  <a:cubicBezTo>
                    <a:pt x="120652" y="94867"/>
                    <a:pt x="120652" y="94867"/>
                    <a:pt x="121968" y="98815"/>
                  </a:cubicBezTo>
                  <a:cubicBezTo>
                    <a:pt x="124601" y="94867"/>
                    <a:pt x="128549" y="92236"/>
                    <a:pt x="133813" y="90920"/>
                  </a:cubicBezTo>
                  <a:cubicBezTo>
                    <a:pt x="140394" y="88288"/>
                    <a:pt x="148291" y="88288"/>
                    <a:pt x="156188" y="90920"/>
                  </a:cubicBezTo>
                  <a:cubicBezTo>
                    <a:pt x="158820" y="92236"/>
                    <a:pt x="161452" y="93551"/>
                    <a:pt x="164084" y="96183"/>
                  </a:cubicBezTo>
                  <a:cubicBezTo>
                    <a:pt x="166717" y="90920"/>
                    <a:pt x="171981" y="86972"/>
                    <a:pt x="177246" y="84340"/>
                  </a:cubicBezTo>
                  <a:cubicBezTo>
                    <a:pt x="187775" y="80393"/>
                    <a:pt x="199620" y="83024"/>
                    <a:pt x="207517" y="89604"/>
                  </a:cubicBezTo>
                  <a:cubicBezTo>
                    <a:pt x="210149" y="85656"/>
                    <a:pt x="215414" y="80393"/>
                    <a:pt x="220678" y="79077"/>
                  </a:cubicBezTo>
                  <a:cubicBezTo>
                    <a:pt x="235156" y="72497"/>
                    <a:pt x="252265" y="80393"/>
                    <a:pt x="257530" y="94867"/>
                  </a:cubicBezTo>
                  <a:cubicBezTo>
                    <a:pt x="257530" y="94867"/>
                    <a:pt x="257530" y="94867"/>
                    <a:pt x="286485" y="165925"/>
                  </a:cubicBezTo>
                  <a:cubicBezTo>
                    <a:pt x="295698" y="190926"/>
                    <a:pt x="294382" y="219875"/>
                    <a:pt x="281220" y="243561"/>
                  </a:cubicBezTo>
                  <a:cubicBezTo>
                    <a:pt x="281220" y="243561"/>
                    <a:pt x="281220" y="243561"/>
                    <a:pt x="298330" y="289617"/>
                  </a:cubicBezTo>
                  <a:cubicBezTo>
                    <a:pt x="299646" y="292249"/>
                    <a:pt x="298330" y="297512"/>
                    <a:pt x="294382" y="298828"/>
                  </a:cubicBezTo>
                  <a:cubicBezTo>
                    <a:pt x="294382" y="298828"/>
                    <a:pt x="294382" y="298828"/>
                    <a:pt x="198304" y="336988"/>
                  </a:cubicBezTo>
                  <a:cubicBezTo>
                    <a:pt x="196988" y="336988"/>
                    <a:pt x="196988" y="336988"/>
                    <a:pt x="195672" y="336988"/>
                  </a:cubicBezTo>
                  <a:cubicBezTo>
                    <a:pt x="193039" y="336988"/>
                    <a:pt x="190407" y="335672"/>
                    <a:pt x="189091" y="331725"/>
                  </a:cubicBezTo>
                  <a:cubicBezTo>
                    <a:pt x="189091" y="331725"/>
                    <a:pt x="189091" y="331725"/>
                    <a:pt x="170665" y="286985"/>
                  </a:cubicBezTo>
                  <a:cubicBezTo>
                    <a:pt x="158820" y="284353"/>
                    <a:pt x="148291" y="277774"/>
                    <a:pt x="139078" y="269879"/>
                  </a:cubicBezTo>
                  <a:cubicBezTo>
                    <a:pt x="139078" y="269879"/>
                    <a:pt x="139078" y="269879"/>
                    <a:pt x="71955" y="229087"/>
                  </a:cubicBezTo>
                  <a:cubicBezTo>
                    <a:pt x="65375" y="225139"/>
                    <a:pt x="60110" y="218560"/>
                    <a:pt x="58794" y="211980"/>
                  </a:cubicBezTo>
                  <a:cubicBezTo>
                    <a:pt x="57477" y="204085"/>
                    <a:pt x="57477" y="196190"/>
                    <a:pt x="61426" y="189610"/>
                  </a:cubicBezTo>
                  <a:cubicBezTo>
                    <a:pt x="65375" y="183031"/>
                    <a:pt x="71955" y="179083"/>
                    <a:pt x="79852" y="176452"/>
                  </a:cubicBezTo>
                  <a:cubicBezTo>
                    <a:pt x="83800" y="176452"/>
                    <a:pt x="87749" y="175136"/>
                    <a:pt x="90381" y="176452"/>
                  </a:cubicBezTo>
                  <a:cubicBezTo>
                    <a:pt x="90381" y="176452"/>
                    <a:pt x="90381" y="176452"/>
                    <a:pt x="71955" y="127764"/>
                  </a:cubicBezTo>
                  <a:cubicBezTo>
                    <a:pt x="71955" y="127764"/>
                    <a:pt x="70639" y="127764"/>
                    <a:pt x="70639" y="127764"/>
                  </a:cubicBezTo>
                  <a:cubicBezTo>
                    <a:pt x="68007" y="129080"/>
                    <a:pt x="66691" y="129080"/>
                    <a:pt x="64058" y="129080"/>
                  </a:cubicBezTo>
                  <a:cubicBezTo>
                    <a:pt x="56161" y="129080"/>
                    <a:pt x="46948" y="126448"/>
                    <a:pt x="39052" y="123817"/>
                  </a:cubicBezTo>
                  <a:cubicBezTo>
                    <a:pt x="6148" y="109342"/>
                    <a:pt x="-8329" y="71182"/>
                    <a:pt x="4832" y="39600"/>
                  </a:cubicBezTo>
                  <a:cubicBezTo>
                    <a:pt x="15690" y="14928"/>
                    <a:pt x="39134" y="-123"/>
                    <a:pt x="640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65000"/>
                    <a:lumOff val="35000"/>
                  </a:schemeClr>
                </a:solidFill>
                <a:cs typeface="+mn-ea"/>
                <a:sym typeface="+mn-lt"/>
              </a:endParaRPr>
            </a:p>
          </p:txBody>
        </p:sp>
      </p:grpSp>
      <p:grpSp>
        <p:nvGrpSpPr>
          <p:cNvPr id="68" name="组合 67"/>
          <p:cNvGrpSpPr/>
          <p:nvPr/>
        </p:nvGrpSpPr>
        <p:grpSpPr>
          <a:xfrm>
            <a:off x="9587696" y="3444515"/>
            <a:ext cx="1900866" cy="785970"/>
            <a:chOff x="9587696" y="3444515"/>
            <a:chExt cx="1607354" cy="785970"/>
          </a:xfrm>
        </p:grpSpPr>
        <p:sp>
          <p:nvSpPr>
            <p:cNvPr id="35" name="矩形 34"/>
            <p:cNvSpPr/>
            <p:nvPr/>
          </p:nvSpPr>
          <p:spPr>
            <a:xfrm>
              <a:off x="9587696" y="3768820"/>
              <a:ext cx="1607354" cy="461665"/>
            </a:xfrm>
            <a:prstGeom prst="rect">
              <a:avLst/>
            </a:prstGeom>
            <a:ln>
              <a:noFill/>
            </a:ln>
          </p:spPr>
          <p:txBody>
            <a:bodyPr wrap="square">
              <a:spAutoFit/>
              <a:scene3d>
                <a:camera prst="orthographicFront"/>
                <a:lightRig rig="threePt" dir="t"/>
              </a:scene3d>
              <a:sp3d contourW="12700"/>
            </a:bodyPr>
            <a:lstStyle/>
            <a:p>
              <a:pPr>
                <a:lnSpc>
                  <a:spcPct val="120000"/>
                </a:lnSpc>
              </a:pPr>
              <a:r>
                <a:rPr lang="zh-CN" altLang="en-US" sz="1000" dirty="0">
                  <a:solidFill>
                    <a:schemeClr val="bg1">
                      <a:lumMod val="50000"/>
                    </a:schemeClr>
                  </a:solidFill>
                  <a:cs typeface="+mn-ea"/>
                  <a:sym typeface="+mn-lt"/>
                </a:rPr>
                <a:t>用户可以在投影仪或者计算机上进行</a:t>
              </a:r>
              <a:r>
                <a:rPr lang="zh-CN" altLang="en-US" sz="1000" dirty="0" smtClean="0">
                  <a:solidFill>
                    <a:schemeClr val="bg1">
                      <a:lumMod val="50000"/>
                    </a:schemeClr>
                  </a:solidFill>
                  <a:cs typeface="+mn-ea"/>
                  <a:sym typeface="+mn-lt"/>
                </a:rPr>
                <a:t>演示</a:t>
              </a:r>
              <a:endParaRPr lang="zh-CN" altLang="en-US" sz="1000" dirty="0">
                <a:solidFill>
                  <a:schemeClr val="bg1">
                    <a:lumMod val="50000"/>
                  </a:schemeClr>
                </a:solidFill>
                <a:cs typeface="+mn-ea"/>
                <a:sym typeface="+mn-lt"/>
              </a:endParaRPr>
            </a:p>
          </p:txBody>
        </p:sp>
        <p:sp>
          <p:nvSpPr>
            <p:cNvPr id="36" name="矩形 35"/>
            <p:cNvSpPr/>
            <p:nvPr/>
          </p:nvSpPr>
          <p:spPr>
            <a:xfrm>
              <a:off x="9587696" y="3444515"/>
              <a:ext cx="1607354" cy="396583"/>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b="1" dirty="0" smtClean="0">
                  <a:solidFill>
                    <a:schemeClr val="tx1">
                      <a:lumMod val="65000"/>
                      <a:lumOff val="35000"/>
                    </a:schemeClr>
                  </a:solidFill>
                  <a:cs typeface="+mn-ea"/>
                  <a:sym typeface="+mn-lt"/>
                </a:rPr>
                <a:t>文字</a:t>
              </a:r>
              <a:r>
                <a:rPr lang="zh-CN" altLang="en-US" b="1" dirty="0">
                  <a:solidFill>
                    <a:schemeClr val="tx1">
                      <a:lumMod val="65000"/>
                      <a:lumOff val="35000"/>
                    </a:schemeClr>
                  </a:solidFill>
                  <a:cs typeface="+mn-ea"/>
                  <a:sym typeface="+mn-lt"/>
                </a:rPr>
                <a:t>添加</a:t>
              </a:r>
            </a:p>
          </p:txBody>
        </p:sp>
      </p:grpSp>
      <p:grpSp>
        <p:nvGrpSpPr>
          <p:cNvPr id="57" name="组合 56"/>
          <p:cNvGrpSpPr/>
          <p:nvPr/>
        </p:nvGrpSpPr>
        <p:grpSpPr>
          <a:xfrm>
            <a:off x="8961263" y="3624594"/>
            <a:ext cx="484300" cy="484300"/>
            <a:chOff x="1028700" y="1853169"/>
            <a:chExt cx="787400" cy="787400"/>
          </a:xfrm>
          <a:effectLst>
            <a:outerShdw blurRad="254000" dist="63500" dir="2700000" algn="tl" rotWithShape="0">
              <a:prstClr val="black">
                <a:alpha val="30000"/>
              </a:prstClr>
            </a:outerShdw>
          </a:effectLst>
        </p:grpSpPr>
        <p:sp>
          <p:nvSpPr>
            <p:cNvPr id="58" name="椭圆 57"/>
            <p:cNvSpPr/>
            <p:nvPr/>
          </p:nvSpPr>
          <p:spPr>
            <a:xfrm>
              <a:off x="1028700" y="1853169"/>
              <a:ext cx="787400" cy="787400"/>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65000"/>
                    <a:lumOff val="35000"/>
                  </a:schemeClr>
                </a:solidFill>
                <a:cs typeface="+mn-ea"/>
                <a:sym typeface="+mn-lt"/>
              </a:endParaRPr>
            </a:p>
          </p:txBody>
        </p:sp>
        <p:sp>
          <p:nvSpPr>
            <p:cNvPr id="59" name="椭圆 38"/>
            <p:cNvSpPr/>
            <p:nvPr/>
          </p:nvSpPr>
          <p:spPr>
            <a:xfrm>
              <a:off x="1237694" y="2063723"/>
              <a:ext cx="369412" cy="366291"/>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65000"/>
                    <a:lumOff val="35000"/>
                  </a:schemeClr>
                </a:solidFill>
                <a:cs typeface="+mn-ea"/>
                <a:sym typeface="+mn-lt"/>
              </a:endParaRPr>
            </a:p>
          </p:txBody>
        </p:sp>
      </p:grpSp>
      <p:grpSp>
        <p:nvGrpSpPr>
          <p:cNvPr id="71" name="组合 70"/>
          <p:cNvGrpSpPr/>
          <p:nvPr/>
        </p:nvGrpSpPr>
        <p:grpSpPr>
          <a:xfrm>
            <a:off x="9587696" y="4692290"/>
            <a:ext cx="1900866" cy="785970"/>
            <a:chOff x="9587696" y="4692290"/>
            <a:chExt cx="1607354" cy="785970"/>
          </a:xfrm>
        </p:grpSpPr>
        <p:sp>
          <p:nvSpPr>
            <p:cNvPr id="40" name="矩形 39"/>
            <p:cNvSpPr/>
            <p:nvPr/>
          </p:nvSpPr>
          <p:spPr>
            <a:xfrm>
              <a:off x="9587696" y="5016595"/>
              <a:ext cx="1607354" cy="461665"/>
            </a:xfrm>
            <a:prstGeom prst="rect">
              <a:avLst/>
            </a:prstGeom>
            <a:ln>
              <a:noFill/>
            </a:ln>
          </p:spPr>
          <p:txBody>
            <a:bodyPr wrap="square">
              <a:spAutoFit/>
              <a:scene3d>
                <a:camera prst="orthographicFront"/>
                <a:lightRig rig="threePt" dir="t"/>
              </a:scene3d>
              <a:sp3d contourW="12700"/>
            </a:bodyPr>
            <a:lstStyle/>
            <a:p>
              <a:pPr>
                <a:lnSpc>
                  <a:spcPct val="120000"/>
                </a:lnSpc>
              </a:pPr>
              <a:r>
                <a:rPr lang="zh-CN" altLang="en-US" sz="1000" dirty="0">
                  <a:solidFill>
                    <a:schemeClr val="bg1">
                      <a:lumMod val="50000"/>
                    </a:schemeClr>
                  </a:solidFill>
                  <a:cs typeface="+mn-ea"/>
                  <a:sym typeface="+mn-lt"/>
                </a:rPr>
                <a:t>用户可以在投影仪或者计算机上进行</a:t>
              </a:r>
              <a:r>
                <a:rPr lang="zh-CN" altLang="en-US" sz="1000" dirty="0" smtClean="0">
                  <a:solidFill>
                    <a:schemeClr val="bg1">
                      <a:lumMod val="50000"/>
                    </a:schemeClr>
                  </a:solidFill>
                  <a:cs typeface="+mn-ea"/>
                  <a:sym typeface="+mn-lt"/>
                </a:rPr>
                <a:t>演示</a:t>
              </a:r>
              <a:endParaRPr lang="zh-CN" altLang="en-US" sz="1000" dirty="0">
                <a:solidFill>
                  <a:schemeClr val="bg1">
                    <a:lumMod val="50000"/>
                  </a:schemeClr>
                </a:solidFill>
                <a:cs typeface="+mn-ea"/>
                <a:sym typeface="+mn-lt"/>
              </a:endParaRPr>
            </a:p>
          </p:txBody>
        </p:sp>
        <p:sp>
          <p:nvSpPr>
            <p:cNvPr id="41" name="矩形 40"/>
            <p:cNvSpPr/>
            <p:nvPr/>
          </p:nvSpPr>
          <p:spPr>
            <a:xfrm>
              <a:off x="9587696" y="4692290"/>
              <a:ext cx="1607354" cy="396583"/>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b="1" dirty="0" smtClean="0">
                  <a:solidFill>
                    <a:schemeClr val="tx1">
                      <a:lumMod val="65000"/>
                      <a:lumOff val="35000"/>
                    </a:schemeClr>
                  </a:solidFill>
                  <a:cs typeface="+mn-ea"/>
                  <a:sym typeface="+mn-lt"/>
                </a:rPr>
                <a:t>文字</a:t>
              </a:r>
              <a:r>
                <a:rPr lang="zh-CN" altLang="en-US" b="1" dirty="0">
                  <a:solidFill>
                    <a:schemeClr val="tx1">
                      <a:lumMod val="65000"/>
                      <a:lumOff val="35000"/>
                    </a:schemeClr>
                  </a:solidFill>
                  <a:cs typeface="+mn-ea"/>
                  <a:sym typeface="+mn-lt"/>
                </a:rPr>
                <a:t>添加</a:t>
              </a:r>
            </a:p>
          </p:txBody>
        </p:sp>
      </p:grpSp>
      <p:grpSp>
        <p:nvGrpSpPr>
          <p:cNvPr id="63" name="组合 62"/>
          <p:cNvGrpSpPr/>
          <p:nvPr/>
        </p:nvGrpSpPr>
        <p:grpSpPr>
          <a:xfrm>
            <a:off x="8961263" y="4872369"/>
            <a:ext cx="484300" cy="484300"/>
            <a:chOff x="1028700" y="1853169"/>
            <a:chExt cx="787400" cy="787400"/>
          </a:xfrm>
          <a:effectLst>
            <a:outerShdw blurRad="254000" dist="63500" dir="2700000" algn="tl" rotWithShape="0">
              <a:prstClr val="black">
                <a:alpha val="30000"/>
              </a:prstClr>
            </a:outerShdw>
          </a:effectLst>
        </p:grpSpPr>
        <p:sp>
          <p:nvSpPr>
            <p:cNvPr id="64" name="椭圆 63"/>
            <p:cNvSpPr/>
            <p:nvPr/>
          </p:nvSpPr>
          <p:spPr>
            <a:xfrm>
              <a:off x="1028700" y="1853169"/>
              <a:ext cx="787400" cy="787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65000"/>
                    <a:lumOff val="35000"/>
                  </a:schemeClr>
                </a:solidFill>
                <a:cs typeface="+mn-ea"/>
                <a:sym typeface="+mn-lt"/>
              </a:endParaRPr>
            </a:p>
          </p:txBody>
        </p:sp>
        <p:sp>
          <p:nvSpPr>
            <p:cNvPr id="65" name="椭圆 43"/>
            <p:cNvSpPr/>
            <p:nvPr/>
          </p:nvSpPr>
          <p:spPr>
            <a:xfrm>
              <a:off x="1238578" y="2062163"/>
              <a:ext cx="367643" cy="369412"/>
            </a:xfrm>
            <a:custGeom>
              <a:avLst/>
              <a:gdLst>
                <a:gd name="connsiteX0" fmla="*/ 104237 w 330200"/>
                <a:gd name="connsiteY0" fmla="*/ 80507 h 331788"/>
                <a:gd name="connsiteX1" fmla="*/ 112148 w 330200"/>
                <a:gd name="connsiteY1" fmla="*/ 84551 h 331788"/>
                <a:gd name="connsiteX2" fmla="*/ 163809 w 330200"/>
                <a:gd name="connsiteY2" fmla="*/ 154423 h 331788"/>
                <a:gd name="connsiteX3" fmla="*/ 166392 w 330200"/>
                <a:gd name="connsiteY3" fmla="*/ 154423 h 331788"/>
                <a:gd name="connsiteX4" fmla="*/ 219344 w 330200"/>
                <a:gd name="connsiteY4" fmla="*/ 84551 h 331788"/>
                <a:gd name="connsiteX5" fmla="*/ 234842 w 330200"/>
                <a:gd name="connsiteY5" fmla="*/ 83257 h 331788"/>
                <a:gd name="connsiteX6" fmla="*/ 237425 w 330200"/>
                <a:gd name="connsiteY6" fmla="*/ 98784 h 331788"/>
                <a:gd name="connsiteX7" fmla="*/ 194805 w 330200"/>
                <a:gd name="connsiteY7" fmla="*/ 154423 h 331788"/>
                <a:gd name="connsiteX8" fmla="*/ 216761 w 330200"/>
                <a:gd name="connsiteY8" fmla="*/ 154423 h 331788"/>
                <a:gd name="connsiteX9" fmla="*/ 228385 w 330200"/>
                <a:gd name="connsiteY9" fmla="*/ 166068 h 331788"/>
                <a:gd name="connsiteX10" fmla="*/ 216761 w 330200"/>
                <a:gd name="connsiteY10" fmla="*/ 177714 h 331788"/>
                <a:gd name="connsiteX11" fmla="*/ 178015 w 330200"/>
                <a:gd name="connsiteY11" fmla="*/ 177714 h 331788"/>
                <a:gd name="connsiteX12" fmla="*/ 176724 w 330200"/>
                <a:gd name="connsiteY12" fmla="*/ 179007 h 331788"/>
                <a:gd name="connsiteX13" fmla="*/ 176724 w 330200"/>
                <a:gd name="connsiteY13" fmla="*/ 194535 h 331788"/>
                <a:gd name="connsiteX14" fmla="*/ 216761 w 330200"/>
                <a:gd name="connsiteY14" fmla="*/ 194535 h 331788"/>
                <a:gd name="connsiteX15" fmla="*/ 228385 w 330200"/>
                <a:gd name="connsiteY15" fmla="*/ 206180 h 331788"/>
                <a:gd name="connsiteX16" fmla="*/ 216761 w 330200"/>
                <a:gd name="connsiteY16" fmla="*/ 217825 h 331788"/>
                <a:gd name="connsiteX17" fmla="*/ 176724 w 330200"/>
                <a:gd name="connsiteY17" fmla="*/ 217825 h 331788"/>
                <a:gd name="connsiteX18" fmla="*/ 176724 w 330200"/>
                <a:gd name="connsiteY18" fmla="*/ 257937 h 331788"/>
                <a:gd name="connsiteX19" fmla="*/ 165100 w 330200"/>
                <a:gd name="connsiteY19" fmla="*/ 268288 h 331788"/>
                <a:gd name="connsiteX20" fmla="*/ 153476 w 330200"/>
                <a:gd name="connsiteY20" fmla="*/ 257937 h 331788"/>
                <a:gd name="connsiteX21" fmla="*/ 153476 w 330200"/>
                <a:gd name="connsiteY21" fmla="*/ 217825 h 331788"/>
                <a:gd name="connsiteX22" fmla="*/ 113439 w 330200"/>
                <a:gd name="connsiteY22" fmla="*/ 217825 h 331788"/>
                <a:gd name="connsiteX23" fmla="*/ 101815 w 330200"/>
                <a:gd name="connsiteY23" fmla="*/ 206180 h 331788"/>
                <a:gd name="connsiteX24" fmla="*/ 113439 w 330200"/>
                <a:gd name="connsiteY24" fmla="*/ 194535 h 331788"/>
                <a:gd name="connsiteX25" fmla="*/ 153476 w 330200"/>
                <a:gd name="connsiteY25" fmla="*/ 194535 h 331788"/>
                <a:gd name="connsiteX26" fmla="*/ 153476 w 330200"/>
                <a:gd name="connsiteY26" fmla="*/ 179007 h 331788"/>
                <a:gd name="connsiteX27" fmla="*/ 152185 w 330200"/>
                <a:gd name="connsiteY27" fmla="*/ 177714 h 331788"/>
                <a:gd name="connsiteX28" fmla="*/ 113439 w 330200"/>
                <a:gd name="connsiteY28" fmla="*/ 177714 h 331788"/>
                <a:gd name="connsiteX29" fmla="*/ 101815 w 330200"/>
                <a:gd name="connsiteY29" fmla="*/ 166068 h 331788"/>
                <a:gd name="connsiteX30" fmla="*/ 113439 w 330200"/>
                <a:gd name="connsiteY30" fmla="*/ 154423 h 331788"/>
                <a:gd name="connsiteX31" fmla="*/ 135395 w 330200"/>
                <a:gd name="connsiteY31" fmla="*/ 154423 h 331788"/>
                <a:gd name="connsiteX32" fmla="*/ 92775 w 330200"/>
                <a:gd name="connsiteY32" fmla="*/ 98784 h 331788"/>
                <a:gd name="connsiteX33" fmla="*/ 95358 w 330200"/>
                <a:gd name="connsiteY33" fmla="*/ 83257 h 331788"/>
                <a:gd name="connsiteX34" fmla="*/ 104237 w 330200"/>
                <a:gd name="connsiteY34" fmla="*/ 80507 h 331788"/>
                <a:gd name="connsiteX35" fmla="*/ 165100 w 330200"/>
                <a:gd name="connsiteY35" fmla="*/ 26988 h 331788"/>
                <a:gd name="connsiteX36" fmla="*/ 26987 w 330200"/>
                <a:gd name="connsiteY36" fmla="*/ 165101 h 331788"/>
                <a:gd name="connsiteX37" fmla="*/ 165100 w 330200"/>
                <a:gd name="connsiteY37" fmla="*/ 303214 h 331788"/>
                <a:gd name="connsiteX38" fmla="*/ 303213 w 330200"/>
                <a:gd name="connsiteY38" fmla="*/ 165101 h 331788"/>
                <a:gd name="connsiteX39" fmla="*/ 165100 w 330200"/>
                <a:gd name="connsiteY39" fmla="*/ 26988 h 331788"/>
                <a:gd name="connsiteX40" fmla="*/ 165100 w 330200"/>
                <a:gd name="connsiteY40" fmla="*/ 0 h 331788"/>
                <a:gd name="connsiteX41" fmla="*/ 330200 w 330200"/>
                <a:gd name="connsiteY41" fmla="*/ 165894 h 331788"/>
                <a:gd name="connsiteX42" fmla="*/ 165100 w 330200"/>
                <a:gd name="connsiteY42" fmla="*/ 331788 h 331788"/>
                <a:gd name="connsiteX43" fmla="*/ 0 w 330200"/>
                <a:gd name="connsiteY43" fmla="*/ 165894 h 331788"/>
                <a:gd name="connsiteX44" fmla="*/ 165100 w 330200"/>
                <a:gd name="connsiteY44"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30200" h="331788">
                  <a:moveTo>
                    <a:pt x="104237" y="80507"/>
                  </a:moveTo>
                  <a:cubicBezTo>
                    <a:pt x="107304" y="80669"/>
                    <a:pt x="110210" y="81963"/>
                    <a:pt x="112148" y="84551"/>
                  </a:cubicBezTo>
                  <a:cubicBezTo>
                    <a:pt x="163809" y="154423"/>
                    <a:pt x="163809" y="154423"/>
                    <a:pt x="163809" y="154423"/>
                  </a:cubicBezTo>
                  <a:cubicBezTo>
                    <a:pt x="166392" y="154423"/>
                    <a:pt x="166392" y="154423"/>
                    <a:pt x="166392" y="154423"/>
                  </a:cubicBezTo>
                  <a:cubicBezTo>
                    <a:pt x="219344" y="84551"/>
                    <a:pt x="219344" y="84551"/>
                    <a:pt x="219344" y="84551"/>
                  </a:cubicBezTo>
                  <a:cubicBezTo>
                    <a:pt x="221927" y="79375"/>
                    <a:pt x="229676" y="79375"/>
                    <a:pt x="234842" y="83257"/>
                  </a:cubicBezTo>
                  <a:cubicBezTo>
                    <a:pt x="240009" y="85845"/>
                    <a:pt x="241300" y="93608"/>
                    <a:pt x="237425" y="98784"/>
                  </a:cubicBezTo>
                  <a:cubicBezTo>
                    <a:pt x="194805" y="154423"/>
                    <a:pt x="194805" y="154423"/>
                    <a:pt x="194805" y="154423"/>
                  </a:cubicBezTo>
                  <a:cubicBezTo>
                    <a:pt x="216761" y="154423"/>
                    <a:pt x="216761" y="154423"/>
                    <a:pt x="216761" y="154423"/>
                  </a:cubicBezTo>
                  <a:cubicBezTo>
                    <a:pt x="223219" y="154423"/>
                    <a:pt x="228385" y="159599"/>
                    <a:pt x="228385" y="166068"/>
                  </a:cubicBezTo>
                  <a:cubicBezTo>
                    <a:pt x="228385" y="172538"/>
                    <a:pt x="223219" y="177714"/>
                    <a:pt x="216761" y="177714"/>
                  </a:cubicBezTo>
                  <a:cubicBezTo>
                    <a:pt x="178015" y="177714"/>
                    <a:pt x="178015" y="177714"/>
                    <a:pt x="178015" y="177714"/>
                  </a:cubicBezTo>
                  <a:cubicBezTo>
                    <a:pt x="176724" y="179007"/>
                    <a:pt x="176724" y="179007"/>
                    <a:pt x="176724" y="179007"/>
                  </a:cubicBezTo>
                  <a:cubicBezTo>
                    <a:pt x="176724" y="194535"/>
                    <a:pt x="176724" y="194535"/>
                    <a:pt x="176724" y="194535"/>
                  </a:cubicBezTo>
                  <a:cubicBezTo>
                    <a:pt x="216761" y="194535"/>
                    <a:pt x="216761" y="194535"/>
                    <a:pt x="216761" y="194535"/>
                  </a:cubicBezTo>
                  <a:cubicBezTo>
                    <a:pt x="223219" y="194535"/>
                    <a:pt x="228385" y="199710"/>
                    <a:pt x="228385" y="206180"/>
                  </a:cubicBezTo>
                  <a:cubicBezTo>
                    <a:pt x="228385" y="212649"/>
                    <a:pt x="223219" y="217825"/>
                    <a:pt x="216761" y="217825"/>
                  </a:cubicBezTo>
                  <a:cubicBezTo>
                    <a:pt x="176724" y="217825"/>
                    <a:pt x="176724" y="217825"/>
                    <a:pt x="176724" y="217825"/>
                  </a:cubicBezTo>
                  <a:cubicBezTo>
                    <a:pt x="176724" y="257937"/>
                    <a:pt x="176724" y="257937"/>
                    <a:pt x="176724" y="257937"/>
                  </a:cubicBezTo>
                  <a:cubicBezTo>
                    <a:pt x="176724" y="264406"/>
                    <a:pt x="171558" y="268288"/>
                    <a:pt x="165100" y="268288"/>
                  </a:cubicBezTo>
                  <a:cubicBezTo>
                    <a:pt x="158642" y="268288"/>
                    <a:pt x="153476" y="264406"/>
                    <a:pt x="153476" y="257937"/>
                  </a:cubicBezTo>
                  <a:cubicBezTo>
                    <a:pt x="153476" y="217825"/>
                    <a:pt x="153476" y="217825"/>
                    <a:pt x="153476" y="217825"/>
                  </a:cubicBezTo>
                  <a:cubicBezTo>
                    <a:pt x="113439" y="217825"/>
                    <a:pt x="113439" y="217825"/>
                    <a:pt x="113439" y="217825"/>
                  </a:cubicBezTo>
                  <a:cubicBezTo>
                    <a:pt x="106981" y="217825"/>
                    <a:pt x="101815" y="212649"/>
                    <a:pt x="101815" y="206180"/>
                  </a:cubicBezTo>
                  <a:cubicBezTo>
                    <a:pt x="101815" y="199710"/>
                    <a:pt x="106981" y="194535"/>
                    <a:pt x="113439" y="194535"/>
                  </a:cubicBezTo>
                  <a:cubicBezTo>
                    <a:pt x="153476" y="194535"/>
                    <a:pt x="153476" y="194535"/>
                    <a:pt x="153476" y="194535"/>
                  </a:cubicBezTo>
                  <a:cubicBezTo>
                    <a:pt x="153476" y="179007"/>
                    <a:pt x="153476" y="179007"/>
                    <a:pt x="153476" y="179007"/>
                  </a:cubicBezTo>
                  <a:cubicBezTo>
                    <a:pt x="152185" y="177714"/>
                    <a:pt x="152185" y="177714"/>
                    <a:pt x="152185" y="177714"/>
                  </a:cubicBezTo>
                  <a:cubicBezTo>
                    <a:pt x="113439" y="177714"/>
                    <a:pt x="113439" y="177714"/>
                    <a:pt x="113439" y="177714"/>
                  </a:cubicBezTo>
                  <a:cubicBezTo>
                    <a:pt x="106981" y="177714"/>
                    <a:pt x="101815" y="172538"/>
                    <a:pt x="101815" y="166068"/>
                  </a:cubicBezTo>
                  <a:cubicBezTo>
                    <a:pt x="101815" y="159599"/>
                    <a:pt x="106981" y="154423"/>
                    <a:pt x="113439" y="154423"/>
                  </a:cubicBezTo>
                  <a:cubicBezTo>
                    <a:pt x="135395" y="154423"/>
                    <a:pt x="135395" y="154423"/>
                    <a:pt x="135395" y="154423"/>
                  </a:cubicBezTo>
                  <a:cubicBezTo>
                    <a:pt x="92775" y="98784"/>
                    <a:pt x="92775" y="98784"/>
                    <a:pt x="92775" y="98784"/>
                  </a:cubicBezTo>
                  <a:cubicBezTo>
                    <a:pt x="88900" y="93608"/>
                    <a:pt x="90192" y="85845"/>
                    <a:pt x="95358" y="83257"/>
                  </a:cubicBezTo>
                  <a:cubicBezTo>
                    <a:pt x="97941" y="81316"/>
                    <a:pt x="101170" y="80346"/>
                    <a:pt x="104237" y="80507"/>
                  </a:cubicBezTo>
                  <a:close/>
                  <a:moveTo>
                    <a:pt x="165100" y="26988"/>
                  </a:moveTo>
                  <a:cubicBezTo>
                    <a:pt x="88822" y="26988"/>
                    <a:pt x="26987" y="88823"/>
                    <a:pt x="26987" y="165101"/>
                  </a:cubicBezTo>
                  <a:cubicBezTo>
                    <a:pt x="26987" y="241379"/>
                    <a:pt x="88822" y="303214"/>
                    <a:pt x="165100" y="303214"/>
                  </a:cubicBezTo>
                  <a:cubicBezTo>
                    <a:pt x="241378" y="303214"/>
                    <a:pt x="303213" y="241379"/>
                    <a:pt x="303213" y="165101"/>
                  </a:cubicBezTo>
                  <a:cubicBezTo>
                    <a:pt x="303213" y="88823"/>
                    <a:pt x="241378" y="26988"/>
                    <a:pt x="165100" y="26988"/>
                  </a:cubicBezTo>
                  <a:close/>
                  <a:moveTo>
                    <a:pt x="165100" y="0"/>
                  </a:moveTo>
                  <a:cubicBezTo>
                    <a:pt x="256282" y="0"/>
                    <a:pt x="330200" y="74273"/>
                    <a:pt x="330200" y="165894"/>
                  </a:cubicBezTo>
                  <a:cubicBezTo>
                    <a:pt x="330200" y="257515"/>
                    <a:pt x="256282" y="331788"/>
                    <a:pt x="165100" y="331788"/>
                  </a:cubicBezTo>
                  <a:cubicBezTo>
                    <a:pt x="73918" y="331788"/>
                    <a:pt x="0" y="257515"/>
                    <a:pt x="0" y="165894"/>
                  </a:cubicBezTo>
                  <a:cubicBezTo>
                    <a:pt x="0" y="74273"/>
                    <a:pt x="73918" y="0"/>
                    <a:pt x="165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65000"/>
                    <a:lumOff val="35000"/>
                  </a:schemeClr>
                </a:solidFill>
                <a:cs typeface="+mn-ea"/>
                <a:sym typeface="+mn-lt"/>
              </a:endParaRPr>
            </a:p>
          </p:txBody>
        </p:sp>
      </p:grpSp>
      <p:grpSp>
        <p:nvGrpSpPr>
          <p:cNvPr id="44" name="组合 43"/>
          <p:cNvGrpSpPr/>
          <p:nvPr/>
        </p:nvGrpSpPr>
        <p:grpSpPr>
          <a:xfrm>
            <a:off x="81785" y="126017"/>
            <a:ext cx="12110216" cy="766370"/>
            <a:chOff x="81785" y="126017"/>
            <a:chExt cx="12110216" cy="766370"/>
          </a:xfrm>
        </p:grpSpPr>
        <p:sp>
          <p:nvSpPr>
            <p:cNvPr id="51" name="矩形 50"/>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2" name="TextBox 6">
              <a:extLst>
                <a:ext uri="{FF2B5EF4-FFF2-40B4-BE49-F238E27FC236}">
                  <a16:creationId xmlns:a16="http://schemas.microsoft.com/office/drawing/2014/main" xmlns:c="http://schemas.openxmlformats.org/drawingml/2006/chart" xmlns:p14="http://schemas.microsoft.com/office/powerpoint/2010/main" xmlns="" id="{8083E77C-E488-400A-8503-359C6655BD40}"/>
                </a:ext>
              </a:extLst>
            </p:cNvPr>
            <p:cNvSpPr txBox="1"/>
            <p:nvPr/>
          </p:nvSpPr>
          <p:spPr>
            <a:xfrm>
              <a:off x="2583248"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72" name="TextBox 7">
              <a:extLst>
                <a:ext uri="{FF2B5EF4-FFF2-40B4-BE49-F238E27FC236}">
                  <a16:creationId xmlns:a16="http://schemas.microsoft.com/office/drawing/2014/main" xmlns:c="http://schemas.openxmlformats.org/drawingml/2006/chart" xmlns:p14="http://schemas.microsoft.com/office/powerpoint/2010/main" xmlns="" id="{BAF49D56-8FCD-4804-8411-594F1BC85F38}"/>
                </a:ext>
              </a:extLst>
            </p:cNvPr>
            <p:cNvSpPr txBox="1"/>
            <p:nvPr/>
          </p:nvSpPr>
          <p:spPr>
            <a:xfrm>
              <a:off x="1016260" y="286054"/>
              <a:ext cx="1627369"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需求分析</a:t>
              </a:r>
              <a:endParaRPr lang="zh-CN" altLang="en-US" sz="2800" b="1" dirty="0">
                <a:solidFill>
                  <a:srgbClr val="141519"/>
                </a:solidFill>
                <a:cs typeface="+mn-ea"/>
                <a:sym typeface="+mn-lt"/>
              </a:endParaRPr>
            </a:p>
          </p:txBody>
        </p:sp>
        <p:grpSp>
          <p:nvGrpSpPr>
            <p:cNvPr id="73" name="组合 72"/>
            <p:cNvGrpSpPr/>
            <p:nvPr/>
          </p:nvGrpSpPr>
          <p:grpSpPr>
            <a:xfrm>
              <a:off x="81785" y="126017"/>
              <a:ext cx="771511" cy="766370"/>
              <a:chOff x="76127" y="101358"/>
              <a:chExt cx="771511" cy="766370"/>
            </a:xfrm>
          </p:grpSpPr>
          <p:sp>
            <p:nvSpPr>
              <p:cNvPr id="74"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5" name="文本框 74"/>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02</a:t>
                </a:r>
                <a:endParaRPr lang="zh-CN" altLang="en-US" sz="2400" b="1" dirty="0">
                  <a:solidFill>
                    <a:schemeClr val="bg1"/>
                  </a:solidFill>
                  <a:cs typeface="+mn-ea"/>
                  <a:sym typeface="+mn-lt"/>
                </a:endParaRPr>
              </a:p>
            </p:txBody>
          </p:sp>
        </p:grpSp>
      </p:grpSp>
    </p:spTree>
    <p:extLst>
      <p:ext uri="{BB962C8B-B14F-4D97-AF65-F5344CB8AC3E}">
        <p14:creationId xmlns:p14="http://schemas.microsoft.com/office/powerpoint/2010/main" val="4247448990"/>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p:cTn id="11" dur="500" fill="hold"/>
                                        <p:tgtEl>
                                          <p:spTgt spid="45"/>
                                        </p:tgtEl>
                                        <p:attrNameLst>
                                          <p:attrName>ppt_w</p:attrName>
                                        </p:attrNameLst>
                                      </p:cBhvr>
                                      <p:tavLst>
                                        <p:tav tm="0">
                                          <p:val>
                                            <p:fltVal val="0"/>
                                          </p:val>
                                        </p:tav>
                                        <p:tav tm="100000">
                                          <p:val>
                                            <p:strVal val="#ppt_w"/>
                                          </p:val>
                                        </p:tav>
                                      </p:tavLst>
                                    </p:anim>
                                    <p:anim calcmode="lin" valueType="num">
                                      <p:cBhvr>
                                        <p:cTn id="12" dur="500" fill="hold"/>
                                        <p:tgtEl>
                                          <p:spTgt spid="45"/>
                                        </p:tgtEl>
                                        <p:attrNameLst>
                                          <p:attrName>ppt_h</p:attrName>
                                        </p:attrNameLst>
                                      </p:cBhvr>
                                      <p:tavLst>
                                        <p:tav tm="0">
                                          <p:val>
                                            <p:fltVal val="0"/>
                                          </p:val>
                                        </p:tav>
                                        <p:tav tm="100000">
                                          <p:val>
                                            <p:strVal val="#ppt_h"/>
                                          </p:val>
                                        </p:tav>
                                      </p:tavLst>
                                    </p:anim>
                                    <p:animEffect transition="in" filter="fade">
                                      <p:cBhvr>
                                        <p:cTn id="13" dur="500"/>
                                        <p:tgtEl>
                                          <p:spTgt spid="45"/>
                                        </p:tgtEl>
                                      </p:cBhvr>
                                    </p:animEffect>
                                  </p:childTnLst>
                                </p:cTn>
                              </p:par>
                              <p:par>
                                <p:cTn id="14" presetID="53" presetClass="entr" presetSubtype="16"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 calcmode="lin" valueType="num">
                                      <p:cBhvr>
                                        <p:cTn id="16" dur="500" fill="hold"/>
                                        <p:tgtEl>
                                          <p:spTgt spid="54"/>
                                        </p:tgtEl>
                                        <p:attrNameLst>
                                          <p:attrName>ppt_w</p:attrName>
                                        </p:attrNameLst>
                                      </p:cBhvr>
                                      <p:tavLst>
                                        <p:tav tm="0">
                                          <p:val>
                                            <p:fltVal val="0"/>
                                          </p:val>
                                        </p:tav>
                                        <p:tav tm="100000">
                                          <p:val>
                                            <p:strVal val="#ppt_w"/>
                                          </p:val>
                                        </p:tav>
                                      </p:tavLst>
                                    </p:anim>
                                    <p:anim calcmode="lin" valueType="num">
                                      <p:cBhvr>
                                        <p:cTn id="17" dur="500" fill="hold"/>
                                        <p:tgtEl>
                                          <p:spTgt spid="54"/>
                                        </p:tgtEl>
                                        <p:attrNameLst>
                                          <p:attrName>ppt_h</p:attrName>
                                        </p:attrNameLst>
                                      </p:cBhvr>
                                      <p:tavLst>
                                        <p:tav tm="0">
                                          <p:val>
                                            <p:fltVal val="0"/>
                                          </p:val>
                                        </p:tav>
                                        <p:tav tm="100000">
                                          <p:val>
                                            <p:strVal val="#ppt_h"/>
                                          </p:val>
                                        </p:tav>
                                      </p:tavLst>
                                    </p:anim>
                                    <p:animEffect transition="in" filter="fade">
                                      <p:cBhvr>
                                        <p:cTn id="18" dur="500"/>
                                        <p:tgtEl>
                                          <p:spTgt spid="54"/>
                                        </p:tgtEl>
                                      </p:cBhvr>
                                    </p:animEffect>
                                  </p:childTnLst>
                                </p:cTn>
                              </p:par>
                              <p:par>
                                <p:cTn id="19" presetID="53" presetClass="entr" presetSubtype="16"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anim calcmode="lin" valueType="num">
                                      <p:cBhvr>
                                        <p:cTn id="21" dur="500" fill="hold"/>
                                        <p:tgtEl>
                                          <p:spTgt spid="60"/>
                                        </p:tgtEl>
                                        <p:attrNameLst>
                                          <p:attrName>ppt_w</p:attrName>
                                        </p:attrNameLst>
                                      </p:cBhvr>
                                      <p:tavLst>
                                        <p:tav tm="0">
                                          <p:val>
                                            <p:fltVal val="0"/>
                                          </p:val>
                                        </p:tav>
                                        <p:tav tm="100000">
                                          <p:val>
                                            <p:strVal val="#ppt_w"/>
                                          </p:val>
                                        </p:tav>
                                      </p:tavLst>
                                    </p:anim>
                                    <p:anim calcmode="lin" valueType="num">
                                      <p:cBhvr>
                                        <p:cTn id="22" dur="500" fill="hold"/>
                                        <p:tgtEl>
                                          <p:spTgt spid="60"/>
                                        </p:tgtEl>
                                        <p:attrNameLst>
                                          <p:attrName>ppt_h</p:attrName>
                                        </p:attrNameLst>
                                      </p:cBhvr>
                                      <p:tavLst>
                                        <p:tav tm="0">
                                          <p:val>
                                            <p:fltVal val="0"/>
                                          </p:val>
                                        </p:tav>
                                        <p:tav tm="100000">
                                          <p:val>
                                            <p:strVal val="#ppt_h"/>
                                          </p:val>
                                        </p:tav>
                                      </p:tavLst>
                                    </p:anim>
                                    <p:animEffect transition="in" filter="fade">
                                      <p:cBhvr>
                                        <p:cTn id="23" dur="500"/>
                                        <p:tgtEl>
                                          <p:spTgt spid="60"/>
                                        </p:tgtEl>
                                      </p:cBhvr>
                                    </p:animEffect>
                                  </p:childTnLst>
                                </p:cTn>
                              </p:par>
                              <p:par>
                                <p:cTn id="24" presetID="53" presetClass="entr" presetSubtype="16" fill="hold" nodeType="withEffect">
                                  <p:stCondLst>
                                    <p:cond delay="0"/>
                                  </p:stCondLst>
                                  <p:childTnLst>
                                    <p:set>
                                      <p:cBhvr>
                                        <p:cTn id="25" dur="1" fill="hold">
                                          <p:stCondLst>
                                            <p:cond delay="0"/>
                                          </p:stCondLst>
                                        </p:cTn>
                                        <p:tgtEl>
                                          <p:spTgt spid="48"/>
                                        </p:tgtEl>
                                        <p:attrNameLst>
                                          <p:attrName>style.visibility</p:attrName>
                                        </p:attrNameLst>
                                      </p:cBhvr>
                                      <p:to>
                                        <p:strVal val="visible"/>
                                      </p:to>
                                    </p:set>
                                    <p:anim calcmode="lin" valueType="num">
                                      <p:cBhvr>
                                        <p:cTn id="26" dur="500" fill="hold"/>
                                        <p:tgtEl>
                                          <p:spTgt spid="48"/>
                                        </p:tgtEl>
                                        <p:attrNameLst>
                                          <p:attrName>ppt_w</p:attrName>
                                        </p:attrNameLst>
                                      </p:cBhvr>
                                      <p:tavLst>
                                        <p:tav tm="0">
                                          <p:val>
                                            <p:fltVal val="0"/>
                                          </p:val>
                                        </p:tav>
                                        <p:tav tm="100000">
                                          <p:val>
                                            <p:strVal val="#ppt_w"/>
                                          </p:val>
                                        </p:tav>
                                      </p:tavLst>
                                    </p:anim>
                                    <p:anim calcmode="lin" valueType="num">
                                      <p:cBhvr>
                                        <p:cTn id="27" dur="500" fill="hold"/>
                                        <p:tgtEl>
                                          <p:spTgt spid="48"/>
                                        </p:tgtEl>
                                        <p:attrNameLst>
                                          <p:attrName>ppt_h</p:attrName>
                                        </p:attrNameLst>
                                      </p:cBhvr>
                                      <p:tavLst>
                                        <p:tav tm="0">
                                          <p:val>
                                            <p:fltVal val="0"/>
                                          </p:val>
                                        </p:tav>
                                        <p:tav tm="100000">
                                          <p:val>
                                            <p:strVal val="#ppt_h"/>
                                          </p:val>
                                        </p:tav>
                                      </p:tavLst>
                                    </p:anim>
                                    <p:animEffect transition="in" filter="fade">
                                      <p:cBhvr>
                                        <p:cTn id="28" dur="500"/>
                                        <p:tgtEl>
                                          <p:spTgt spid="48"/>
                                        </p:tgtEl>
                                      </p:cBhvr>
                                    </p:animEffect>
                                  </p:childTnLst>
                                </p:cTn>
                              </p:par>
                              <p:par>
                                <p:cTn id="29" presetID="53" presetClass="entr" presetSubtype="16" fill="hold" nodeType="withEffect">
                                  <p:stCondLst>
                                    <p:cond delay="0"/>
                                  </p:stCondLst>
                                  <p:childTnLst>
                                    <p:set>
                                      <p:cBhvr>
                                        <p:cTn id="30" dur="1" fill="hold">
                                          <p:stCondLst>
                                            <p:cond delay="0"/>
                                          </p:stCondLst>
                                        </p:cTn>
                                        <p:tgtEl>
                                          <p:spTgt spid="57"/>
                                        </p:tgtEl>
                                        <p:attrNameLst>
                                          <p:attrName>style.visibility</p:attrName>
                                        </p:attrNameLst>
                                      </p:cBhvr>
                                      <p:to>
                                        <p:strVal val="visible"/>
                                      </p:to>
                                    </p:set>
                                    <p:anim calcmode="lin" valueType="num">
                                      <p:cBhvr>
                                        <p:cTn id="31" dur="500" fill="hold"/>
                                        <p:tgtEl>
                                          <p:spTgt spid="57"/>
                                        </p:tgtEl>
                                        <p:attrNameLst>
                                          <p:attrName>ppt_w</p:attrName>
                                        </p:attrNameLst>
                                      </p:cBhvr>
                                      <p:tavLst>
                                        <p:tav tm="0">
                                          <p:val>
                                            <p:fltVal val="0"/>
                                          </p:val>
                                        </p:tav>
                                        <p:tav tm="100000">
                                          <p:val>
                                            <p:strVal val="#ppt_w"/>
                                          </p:val>
                                        </p:tav>
                                      </p:tavLst>
                                    </p:anim>
                                    <p:anim calcmode="lin" valueType="num">
                                      <p:cBhvr>
                                        <p:cTn id="32" dur="500" fill="hold"/>
                                        <p:tgtEl>
                                          <p:spTgt spid="57"/>
                                        </p:tgtEl>
                                        <p:attrNameLst>
                                          <p:attrName>ppt_h</p:attrName>
                                        </p:attrNameLst>
                                      </p:cBhvr>
                                      <p:tavLst>
                                        <p:tav tm="0">
                                          <p:val>
                                            <p:fltVal val="0"/>
                                          </p:val>
                                        </p:tav>
                                        <p:tav tm="100000">
                                          <p:val>
                                            <p:strVal val="#ppt_h"/>
                                          </p:val>
                                        </p:tav>
                                      </p:tavLst>
                                    </p:anim>
                                    <p:animEffect transition="in" filter="fade">
                                      <p:cBhvr>
                                        <p:cTn id="33" dur="500"/>
                                        <p:tgtEl>
                                          <p:spTgt spid="57"/>
                                        </p:tgtEl>
                                      </p:cBhvr>
                                    </p:animEffect>
                                  </p:childTnLst>
                                </p:cTn>
                              </p:par>
                              <p:par>
                                <p:cTn id="34" presetID="53" presetClass="entr" presetSubtype="16" fill="hold" nodeType="withEffect">
                                  <p:stCondLst>
                                    <p:cond delay="0"/>
                                  </p:stCondLst>
                                  <p:childTnLst>
                                    <p:set>
                                      <p:cBhvr>
                                        <p:cTn id="35" dur="1" fill="hold">
                                          <p:stCondLst>
                                            <p:cond delay="0"/>
                                          </p:stCondLst>
                                        </p:cTn>
                                        <p:tgtEl>
                                          <p:spTgt spid="63"/>
                                        </p:tgtEl>
                                        <p:attrNameLst>
                                          <p:attrName>style.visibility</p:attrName>
                                        </p:attrNameLst>
                                      </p:cBhvr>
                                      <p:to>
                                        <p:strVal val="visible"/>
                                      </p:to>
                                    </p:set>
                                    <p:anim calcmode="lin" valueType="num">
                                      <p:cBhvr>
                                        <p:cTn id="36" dur="500" fill="hold"/>
                                        <p:tgtEl>
                                          <p:spTgt spid="63"/>
                                        </p:tgtEl>
                                        <p:attrNameLst>
                                          <p:attrName>ppt_w</p:attrName>
                                        </p:attrNameLst>
                                      </p:cBhvr>
                                      <p:tavLst>
                                        <p:tav tm="0">
                                          <p:val>
                                            <p:fltVal val="0"/>
                                          </p:val>
                                        </p:tav>
                                        <p:tav tm="100000">
                                          <p:val>
                                            <p:strVal val="#ppt_w"/>
                                          </p:val>
                                        </p:tav>
                                      </p:tavLst>
                                    </p:anim>
                                    <p:anim calcmode="lin" valueType="num">
                                      <p:cBhvr>
                                        <p:cTn id="37" dur="500" fill="hold"/>
                                        <p:tgtEl>
                                          <p:spTgt spid="63"/>
                                        </p:tgtEl>
                                        <p:attrNameLst>
                                          <p:attrName>ppt_h</p:attrName>
                                        </p:attrNameLst>
                                      </p:cBhvr>
                                      <p:tavLst>
                                        <p:tav tm="0">
                                          <p:val>
                                            <p:fltVal val="0"/>
                                          </p:val>
                                        </p:tav>
                                        <p:tav tm="100000">
                                          <p:val>
                                            <p:strVal val="#ppt_h"/>
                                          </p:val>
                                        </p:tav>
                                      </p:tavLst>
                                    </p:anim>
                                    <p:animEffect transition="in" filter="fade">
                                      <p:cBhvr>
                                        <p:cTn id="38" dur="500"/>
                                        <p:tgtEl>
                                          <p:spTgt spid="63"/>
                                        </p:tgtEl>
                                      </p:cBhvr>
                                    </p:animEffect>
                                  </p:childTnLst>
                                </p:cTn>
                              </p:par>
                            </p:childTnLst>
                          </p:cTn>
                        </p:par>
                        <p:par>
                          <p:cTn id="39" fill="hold">
                            <p:stCondLst>
                              <p:cond delay="1000"/>
                            </p:stCondLst>
                            <p:childTnLst>
                              <p:par>
                                <p:cTn id="40" presetID="12" presetClass="entr" presetSubtype="8" fill="hold" nodeType="afterEffect">
                                  <p:stCondLst>
                                    <p:cond delay="0"/>
                                  </p:stCondLst>
                                  <p:childTnLst>
                                    <p:set>
                                      <p:cBhvr>
                                        <p:cTn id="41" dur="1" fill="hold">
                                          <p:stCondLst>
                                            <p:cond delay="0"/>
                                          </p:stCondLst>
                                        </p:cTn>
                                        <p:tgtEl>
                                          <p:spTgt spid="66"/>
                                        </p:tgtEl>
                                        <p:attrNameLst>
                                          <p:attrName>style.visibility</p:attrName>
                                        </p:attrNameLst>
                                      </p:cBhvr>
                                      <p:to>
                                        <p:strVal val="visible"/>
                                      </p:to>
                                    </p:set>
                                    <p:anim calcmode="lin" valueType="num">
                                      <p:cBhvr additive="base">
                                        <p:cTn id="42" dur="500"/>
                                        <p:tgtEl>
                                          <p:spTgt spid="66"/>
                                        </p:tgtEl>
                                        <p:attrNameLst>
                                          <p:attrName>ppt_x</p:attrName>
                                        </p:attrNameLst>
                                      </p:cBhvr>
                                      <p:tavLst>
                                        <p:tav tm="0">
                                          <p:val>
                                            <p:strVal val="#ppt_x-#ppt_w*1.125000"/>
                                          </p:val>
                                        </p:tav>
                                        <p:tav tm="100000">
                                          <p:val>
                                            <p:strVal val="#ppt_x"/>
                                          </p:val>
                                        </p:tav>
                                      </p:tavLst>
                                    </p:anim>
                                    <p:animEffect transition="in" filter="wipe(right)">
                                      <p:cBhvr>
                                        <p:cTn id="43" dur="500"/>
                                        <p:tgtEl>
                                          <p:spTgt spid="66"/>
                                        </p:tgtEl>
                                      </p:cBhvr>
                                    </p:animEffect>
                                  </p:childTnLst>
                                </p:cTn>
                              </p:par>
                              <p:par>
                                <p:cTn id="44" presetID="12" presetClass="entr" presetSubtype="8" fill="hold" nodeType="withEffect">
                                  <p:stCondLst>
                                    <p:cond delay="0"/>
                                  </p:stCondLst>
                                  <p:childTnLst>
                                    <p:set>
                                      <p:cBhvr>
                                        <p:cTn id="45" dur="1" fill="hold">
                                          <p:stCondLst>
                                            <p:cond delay="0"/>
                                          </p:stCondLst>
                                        </p:cTn>
                                        <p:tgtEl>
                                          <p:spTgt spid="69"/>
                                        </p:tgtEl>
                                        <p:attrNameLst>
                                          <p:attrName>style.visibility</p:attrName>
                                        </p:attrNameLst>
                                      </p:cBhvr>
                                      <p:to>
                                        <p:strVal val="visible"/>
                                      </p:to>
                                    </p:set>
                                    <p:anim calcmode="lin" valueType="num">
                                      <p:cBhvr additive="base">
                                        <p:cTn id="46" dur="500"/>
                                        <p:tgtEl>
                                          <p:spTgt spid="69"/>
                                        </p:tgtEl>
                                        <p:attrNameLst>
                                          <p:attrName>ppt_x</p:attrName>
                                        </p:attrNameLst>
                                      </p:cBhvr>
                                      <p:tavLst>
                                        <p:tav tm="0">
                                          <p:val>
                                            <p:strVal val="#ppt_x-#ppt_w*1.125000"/>
                                          </p:val>
                                        </p:tav>
                                        <p:tav tm="100000">
                                          <p:val>
                                            <p:strVal val="#ppt_x"/>
                                          </p:val>
                                        </p:tav>
                                      </p:tavLst>
                                    </p:anim>
                                    <p:animEffect transition="in" filter="wipe(right)">
                                      <p:cBhvr>
                                        <p:cTn id="47" dur="500"/>
                                        <p:tgtEl>
                                          <p:spTgt spid="69"/>
                                        </p:tgtEl>
                                      </p:cBhvr>
                                    </p:animEffect>
                                  </p:childTnLst>
                                </p:cTn>
                              </p:par>
                              <p:par>
                                <p:cTn id="48" presetID="12" presetClass="entr" presetSubtype="8" fill="hold" nodeType="withEffect">
                                  <p:stCondLst>
                                    <p:cond delay="0"/>
                                  </p:stCondLst>
                                  <p:childTnLst>
                                    <p:set>
                                      <p:cBhvr>
                                        <p:cTn id="49" dur="1" fill="hold">
                                          <p:stCondLst>
                                            <p:cond delay="0"/>
                                          </p:stCondLst>
                                        </p:cTn>
                                        <p:tgtEl>
                                          <p:spTgt spid="70"/>
                                        </p:tgtEl>
                                        <p:attrNameLst>
                                          <p:attrName>style.visibility</p:attrName>
                                        </p:attrNameLst>
                                      </p:cBhvr>
                                      <p:to>
                                        <p:strVal val="visible"/>
                                      </p:to>
                                    </p:set>
                                    <p:anim calcmode="lin" valueType="num">
                                      <p:cBhvr additive="base">
                                        <p:cTn id="50" dur="500"/>
                                        <p:tgtEl>
                                          <p:spTgt spid="70"/>
                                        </p:tgtEl>
                                        <p:attrNameLst>
                                          <p:attrName>ppt_x</p:attrName>
                                        </p:attrNameLst>
                                      </p:cBhvr>
                                      <p:tavLst>
                                        <p:tav tm="0">
                                          <p:val>
                                            <p:strVal val="#ppt_x-#ppt_w*1.125000"/>
                                          </p:val>
                                        </p:tav>
                                        <p:tav tm="100000">
                                          <p:val>
                                            <p:strVal val="#ppt_x"/>
                                          </p:val>
                                        </p:tav>
                                      </p:tavLst>
                                    </p:anim>
                                    <p:animEffect transition="in" filter="wipe(right)">
                                      <p:cBhvr>
                                        <p:cTn id="51" dur="500"/>
                                        <p:tgtEl>
                                          <p:spTgt spid="70"/>
                                        </p:tgtEl>
                                      </p:cBhvr>
                                    </p:animEffect>
                                  </p:childTnLst>
                                </p:cTn>
                              </p:par>
                              <p:par>
                                <p:cTn id="52" presetID="12" presetClass="entr" presetSubtype="8" fill="hold" nodeType="withEffect">
                                  <p:stCondLst>
                                    <p:cond delay="0"/>
                                  </p:stCondLst>
                                  <p:childTnLst>
                                    <p:set>
                                      <p:cBhvr>
                                        <p:cTn id="53" dur="1" fill="hold">
                                          <p:stCondLst>
                                            <p:cond delay="0"/>
                                          </p:stCondLst>
                                        </p:cTn>
                                        <p:tgtEl>
                                          <p:spTgt spid="67"/>
                                        </p:tgtEl>
                                        <p:attrNameLst>
                                          <p:attrName>style.visibility</p:attrName>
                                        </p:attrNameLst>
                                      </p:cBhvr>
                                      <p:to>
                                        <p:strVal val="visible"/>
                                      </p:to>
                                    </p:set>
                                    <p:anim calcmode="lin" valueType="num">
                                      <p:cBhvr additive="base">
                                        <p:cTn id="54" dur="500"/>
                                        <p:tgtEl>
                                          <p:spTgt spid="67"/>
                                        </p:tgtEl>
                                        <p:attrNameLst>
                                          <p:attrName>ppt_x</p:attrName>
                                        </p:attrNameLst>
                                      </p:cBhvr>
                                      <p:tavLst>
                                        <p:tav tm="0">
                                          <p:val>
                                            <p:strVal val="#ppt_x-#ppt_w*1.125000"/>
                                          </p:val>
                                        </p:tav>
                                        <p:tav tm="100000">
                                          <p:val>
                                            <p:strVal val="#ppt_x"/>
                                          </p:val>
                                        </p:tav>
                                      </p:tavLst>
                                    </p:anim>
                                    <p:animEffect transition="in" filter="wipe(right)">
                                      <p:cBhvr>
                                        <p:cTn id="55" dur="500"/>
                                        <p:tgtEl>
                                          <p:spTgt spid="67"/>
                                        </p:tgtEl>
                                      </p:cBhvr>
                                    </p:animEffect>
                                  </p:childTnLst>
                                </p:cTn>
                              </p:par>
                              <p:par>
                                <p:cTn id="56" presetID="12" presetClass="entr" presetSubtype="8" fill="hold" nodeType="withEffect">
                                  <p:stCondLst>
                                    <p:cond delay="0"/>
                                  </p:stCondLst>
                                  <p:childTnLst>
                                    <p:set>
                                      <p:cBhvr>
                                        <p:cTn id="57" dur="1" fill="hold">
                                          <p:stCondLst>
                                            <p:cond delay="0"/>
                                          </p:stCondLst>
                                        </p:cTn>
                                        <p:tgtEl>
                                          <p:spTgt spid="68"/>
                                        </p:tgtEl>
                                        <p:attrNameLst>
                                          <p:attrName>style.visibility</p:attrName>
                                        </p:attrNameLst>
                                      </p:cBhvr>
                                      <p:to>
                                        <p:strVal val="visible"/>
                                      </p:to>
                                    </p:set>
                                    <p:anim calcmode="lin" valueType="num">
                                      <p:cBhvr additive="base">
                                        <p:cTn id="58" dur="500"/>
                                        <p:tgtEl>
                                          <p:spTgt spid="68"/>
                                        </p:tgtEl>
                                        <p:attrNameLst>
                                          <p:attrName>ppt_x</p:attrName>
                                        </p:attrNameLst>
                                      </p:cBhvr>
                                      <p:tavLst>
                                        <p:tav tm="0">
                                          <p:val>
                                            <p:strVal val="#ppt_x-#ppt_w*1.125000"/>
                                          </p:val>
                                        </p:tav>
                                        <p:tav tm="100000">
                                          <p:val>
                                            <p:strVal val="#ppt_x"/>
                                          </p:val>
                                        </p:tav>
                                      </p:tavLst>
                                    </p:anim>
                                    <p:animEffect transition="in" filter="wipe(right)">
                                      <p:cBhvr>
                                        <p:cTn id="59" dur="500"/>
                                        <p:tgtEl>
                                          <p:spTgt spid="68"/>
                                        </p:tgtEl>
                                      </p:cBhvr>
                                    </p:animEffect>
                                  </p:childTnLst>
                                </p:cTn>
                              </p:par>
                              <p:par>
                                <p:cTn id="60" presetID="12" presetClass="entr" presetSubtype="8" fill="hold" nodeType="withEffect">
                                  <p:stCondLst>
                                    <p:cond delay="0"/>
                                  </p:stCondLst>
                                  <p:childTnLst>
                                    <p:set>
                                      <p:cBhvr>
                                        <p:cTn id="61" dur="1" fill="hold">
                                          <p:stCondLst>
                                            <p:cond delay="0"/>
                                          </p:stCondLst>
                                        </p:cTn>
                                        <p:tgtEl>
                                          <p:spTgt spid="71"/>
                                        </p:tgtEl>
                                        <p:attrNameLst>
                                          <p:attrName>style.visibility</p:attrName>
                                        </p:attrNameLst>
                                      </p:cBhvr>
                                      <p:to>
                                        <p:strVal val="visible"/>
                                      </p:to>
                                    </p:set>
                                    <p:anim calcmode="lin" valueType="num">
                                      <p:cBhvr additive="base">
                                        <p:cTn id="62" dur="500"/>
                                        <p:tgtEl>
                                          <p:spTgt spid="71"/>
                                        </p:tgtEl>
                                        <p:attrNameLst>
                                          <p:attrName>ppt_x</p:attrName>
                                        </p:attrNameLst>
                                      </p:cBhvr>
                                      <p:tavLst>
                                        <p:tav tm="0">
                                          <p:val>
                                            <p:strVal val="#ppt_x-#ppt_w*1.125000"/>
                                          </p:val>
                                        </p:tav>
                                        <p:tav tm="100000">
                                          <p:val>
                                            <p:strVal val="#ppt_x"/>
                                          </p:val>
                                        </p:tav>
                                      </p:tavLst>
                                    </p:anim>
                                    <p:animEffect transition="in" filter="wipe(right)">
                                      <p:cBhvr>
                                        <p:cTn id="6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图表 31"/>
          <p:cNvGraphicFramePr/>
          <p:nvPr>
            <p:extLst>
              <p:ext uri="{D42A27DB-BD31-4B8C-83A1-F6EECF244321}">
                <p14:modId xmlns:p14="http://schemas.microsoft.com/office/powerpoint/2010/main" val="3102148475"/>
              </p:ext>
            </p:extLst>
          </p:nvPr>
        </p:nvGraphicFramePr>
        <p:xfrm>
          <a:off x="6480043" y="1407780"/>
          <a:ext cx="4503212" cy="4777541"/>
        </p:xfrm>
        <a:graphic>
          <a:graphicData uri="http://schemas.openxmlformats.org/drawingml/2006/chart">
            <c:chart xmlns:c="http://schemas.openxmlformats.org/drawingml/2006/chart" xmlns:r="http://schemas.openxmlformats.org/officeDocument/2006/relationships" r:id="rId3"/>
          </a:graphicData>
        </a:graphic>
      </p:graphicFrame>
      <p:pic>
        <p:nvPicPr>
          <p:cNvPr id="15" name="图片 14">
            <a:extLst>
              <a:ext uri="{FF2B5EF4-FFF2-40B4-BE49-F238E27FC236}">
                <a16:creationId xmlns:a16="http://schemas.microsoft.com/office/drawing/2014/main" xmlns:a14="http://schemas.microsoft.com/office/drawing/2010/main" xmlns:c="http://schemas.openxmlformats.org/drawingml/2006/chart" xmlns:p14="http://schemas.microsoft.com/office/powerpoint/2010/main" xmlns="" id="{C965301A-9122-4951-918D-00A4240A9AA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30274" y="3109194"/>
            <a:ext cx="590285" cy="488261"/>
          </a:xfrm>
          <a:prstGeom prst="rect">
            <a:avLst/>
          </a:prstGeom>
        </p:spPr>
      </p:pic>
      <p:sp>
        <p:nvSpPr>
          <p:cNvPr id="18" name="TextBox 7">
            <a:extLst>
              <a:ext uri="{FF2B5EF4-FFF2-40B4-BE49-F238E27FC236}">
                <a16:creationId xmlns:a16="http://schemas.microsoft.com/office/drawing/2014/main" xmlns:a14="http://schemas.microsoft.com/office/drawing/2010/main" xmlns:c="http://schemas.openxmlformats.org/drawingml/2006/chart" xmlns:p14="http://schemas.microsoft.com/office/powerpoint/2010/main" xmlns="" id="{8DE6CD62-A5CF-42EF-B6BB-0447C20B7252}"/>
              </a:ext>
            </a:extLst>
          </p:cNvPr>
          <p:cNvSpPr txBox="1"/>
          <p:nvPr/>
        </p:nvSpPr>
        <p:spPr>
          <a:xfrm>
            <a:off x="1796203" y="1965653"/>
            <a:ext cx="1261884" cy="307777"/>
          </a:xfrm>
          <a:prstGeom prst="rect">
            <a:avLst/>
          </a:prstGeom>
          <a:noFill/>
        </p:spPr>
        <p:txBody>
          <a:bodyPr wrap="none" rtlCol="0">
            <a:spAutoFit/>
          </a:bodyPr>
          <a:lstStyle/>
          <a:p>
            <a:pPr defTabSz="1219020"/>
            <a:r>
              <a:rPr lang="zh-CN" altLang="en-US" sz="1400" dirty="0">
                <a:solidFill>
                  <a:srgbClr val="4F4D50"/>
                </a:solidFill>
                <a:cs typeface="+mn-ea"/>
                <a:sym typeface="+mn-lt"/>
              </a:rPr>
              <a:t>点击添加标题</a:t>
            </a:r>
            <a:endParaRPr lang="en-US" altLang="zh-CN" sz="1400" dirty="0">
              <a:solidFill>
                <a:srgbClr val="4F4D50"/>
              </a:solidFill>
              <a:cs typeface="+mn-ea"/>
              <a:sym typeface="+mn-lt"/>
            </a:endParaRPr>
          </a:p>
        </p:txBody>
      </p:sp>
      <p:sp>
        <p:nvSpPr>
          <p:cNvPr id="19" name="文本框 18">
            <a:extLst>
              <a:ext uri="{FF2B5EF4-FFF2-40B4-BE49-F238E27FC236}">
                <a16:creationId xmlns:a16="http://schemas.microsoft.com/office/drawing/2014/main" xmlns:a14="http://schemas.microsoft.com/office/drawing/2010/main" xmlns:c="http://schemas.openxmlformats.org/drawingml/2006/chart" xmlns:p14="http://schemas.microsoft.com/office/powerpoint/2010/main" xmlns="" id="{503E0C68-DA60-417A-94AF-3E2A39D1D51A}"/>
              </a:ext>
            </a:extLst>
          </p:cNvPr>
          <p:cNvSpPr txBox="1"/>
          <p:nvPr/>
        </p:nvSpPr>
        <p:spPr>
          <a:xfrm>
            <a:off x="1796203" y="2220891"/>
            <a:ext cx="4203787" cy="556050"/>
          </a:xfrm>
          <a:prstGeom prst="rect">
            <a:avLst/>
          </a:prstGeom>
          <a:noFill/>
        </p:spPr>
        <p:txBody>
          <a:bodyPr wrap="square" rtlCol="0">
            <a:spAutoFit/>
          </a:bodyPr>
          <a:lstStyle/>
          <a:p>
            <a:pPr defTabSz="1219020">
              <a:lnSpc>
                <a:spcPct val="150000"/>
              </a:lnSpc>
            </a:pPr>
            <a:r>
              <a:rPr lang="zh-CN" altLang="en-US" sz="1067" dirty="0">
                <a:solidFill>
                  <a:srgbClr val="686769"/>
                </a:solidFill>
                <a:cs typeface="+mn-ea"/>
                <a:sym typeface="+mn-lt"/>
              </a:rPr>
              <a:t>点击输入简要文字解说，解说文字尽量概括精炼，不用多余的文字修饰，简洁精准的 解说所提炼的核心概念。</a:t>
            </a:r>
          </a:p>
        </p:txBody>
      </p:sp>
      <p:sp>
        <p:nvSpPr>
          <p:cNvPr id="33" name="TextBox 7">
            <a:extLst>
              <a:ext uri="{FF2B5EF4-FFF2-40B4-BE49-F238E27FC236}">
                <a16:creationId xmlns:a16="http://schemas.microsoft.com/office/drawing/2014/main" xmlns:a14="http://schemas.microsoft.com/office/drawing/2010/main" xmlns:c="http://schemas.openxmlformats.org/drawingml/2006/chart" xmlns:p14="http://schemas.microsoft.com/office/powerpoint/2010/main" xmlns="" id="{8A0EC2AC-36AC-47AE-82D5-84E6BC193292}"/>
              </a:ext>
            </a:extLst>
          </p:cNvPr>
          <p:cNvSpPr txBox="1"/>
          <p:nvPr/>
        </p:nvSpPr>
        <p:spPr>
          <a:xfrm>
            <a:off x="1796203" y="2925760"/>
            <a:ext cx="1261884" cy="307777"/>
          </a:xfrm>
          <a:prstGeom prst="rect">
            <a:avLst/>
          </a:prstGeom>
          <a:noFill/>
        </p:spPr>
        <p:txBody>
          <a:bodyPr wrap="none" rtlCol="0">
            <a:spAutoFit/>
          </a:bodyPr>
          <a:lstStyle/>
          <a:p>
            <a:pPr defTabSz="1219020"/>
            <a:r>
              <a:rPr lang="zh-CN" altLang="en-US" sz="1400" dirty="0">
                <a:solidFill>
                  <a:srgbClr val="4F4D50"/>
                </a:solidFill>
                <a:cs typeface="+mn-ea"/>
                <a:sym typeface="+mn-lt"/>
              </a:rPr>
              <a:t>点击添加标题</a:t>
            </a:r>
            <a:endParaRPr lang="en-US" altLang="zh-CN" sz="1400" dirty="0">
              <a:solidFill>
                <a:srgbClr val="4F4D50"/>
              </a:solidFill>
              <a:cs typeface="+mn-ea"/>
              <a:sym typeface="+mn-lt"/>
            </a:endParaRPr>
          </a:p>
        </p:txBody>
      </p:sp>
      <p:sp>
        <p:nvSpPr>
          <p:cNvPr id="34" name="文本框 33">
            <a:extLst>
              <a:ext uri="{FF2B5EF4-FFF2-40B4-BE49-F238E27FC236}">
                <a16:creationId xmlns:a16="http://schemas.microsoft.com/office/drawing/2014/main" xmlns:a14="http://schemas.microsoft.com/office/drawing/2010/main" xmlns:c="http://schemas.openxmlformats.org/drawingml/2006/chart" xmlns:p14="http://schemas.microsoft.com/office/powerpoint/2010/main" xmlns="" id="{C43FDB60-641B-4314-9123-84B7BB807516}"/>
              </a:ext>
            </a:extLst>
          </p:cNvPr>
          <p:cNvSpPr txBox="1"/>
          <p:nvPr/>
        </p:nvSpPr>
        <p:spPr>
          <a:xfrm>
            <a:off x="1796203" y="3180998"/>
            <a:ext cx="4203787" cy="556050"/>
          </a:xfrm>
          <a:prstGeom prst="rect">
            <a:avLst/>
          </a:prstGeom>
          <a:noFill/>
        </p:spPr>
        <p:txBody>
          <a:bodyPr wrap="square" rtlCol="0">
            <a:spAutoFit/>
          </a:bodyPr>
          <a:lstStyle/>
          <a:p>
            <a:pPr defTabSz="1219020">
              <a:lnSpc>
                <a:spcPct val="150000"/>
              </a:lnSpc>
            </a:pPr>
            <a:r>
              <a:rPr lang="zh-CN" altLang="en-US" sz="1067" dirty="0">
                <a:solidFill>
                  <a:srgbClr val="686769"/>
                </a:solidFill>
                <a:cs typeface="+mn-ea"/>
                <a:sym typeface="+mn-lt"/>
              </a:rPr>
              <a:t>点击输入简要文字解说，解说文字尽量概括精炼，不用多余的文字修饰，简洁精准的 解说所提炼的核心概念。</a:t>
            </a:r>
          </a:p>
        </p:txBody>
      </p:sp>
      <p:sp>
        <p:nvSpPr>
          <p:cNvPr id="39" name="TextBox 7">
            <a:extLst>
              <a:ext uri="{FF2B5EF4-FFF2-40B4-BE49-F238E27FC236}">
                <a16:creationId xmlns:a16="http://schemas.microsoft.com/office/drawing/2014/main" xmlns:a14="http://schemas.microsoft.com/office/drawing/2010/main" xmlns:c="http://schemas.openxmlformats.org/drawingml/2006/chart" xmlns:p14="http://schemas.microsoft.com/office/powerpoint/2010/main" xmlns="" id="{F5FCCFE4-0252-4BA3-87A1-FBD5057754FC}"/>
              </a:ext>
            </a:extLst>
          </p:cNvPr>
          <p:cNvSpPr txBox="1"/>
          <p:nvPr/>
        </p:nvSpPr>
        <p:spPr>
          <a:xfrm>
            <a:off x="1796203" y="3952976"/>
            <a:ext cx="1261884" cy="307777"/>
          </a:xfrm>
          <a:prstGeom prst="rect">
            <a:avLst/>
          </a:prstGeom>
          <a:noFill/>
        </p:spPr>
        <p:txBody>
          <a:bodyPr wrap="none" rtlCol="0">
            <a:spAutoFit/>
          </a:bodyPr>
          <a:lstStyle/>
          <a:p>
            <a:pPr defTabSz="1219020"/>
            <a:r>
              <a:rPr lang="zh-CN" altLang="en-US" sz="1400" dirty="0">
                <a:solidFill>
                  <a:srgbClr val="4F4D50"/>
                </a:solidFill>
                <a:cs typeface="+mn-ea"/>
                <a:sym typeface="+mn-lt"/>
              </a:rPr>
              <a:t>点击添加标题</a:t>
            </a:r>
            <a:endParaRPr lang="en-US" altLang="zh-CN" sz="1400" dirty="0">
              <a:solidFill>
                <a:srgbClr val="4F4D50"/>
              </a:solidFill>
              <a:cs typeface="+mn-ea"/>
              <a:sym typeface="+mn-lt"/>
            </a:endParaRPr>
          </a:p>
        </p:txBody>
      </p:sp>
      <p:sp>
        <p:nvSpPr>
          <p:cNvPr id="40" name="文本框 39">
            <a:extLst>
              <a:ext uri="{FF2B5EF4-FFF2-40B4-BE49-F238E27FC236}">
                <a16:creationId xmlns:a16="http://schemas.microsoft.com/office/drawing/2014/main" xmlns:a14="http://schemas.microsoft.com/office/drawing/2010/main" xmlns:c="http://schemas.openxmlformats.org/drawingml/2006/chart" xmlns:p14="http://schemas.microsoft.com/office/powerpoint/2010/main" xmlns="" id="{CE2913BC-6B04-4A1E-A806-559244DE4FE4}"/>
              </a:ext>
            </a:extLst>
          </p:cNvPr>
          <p:cNvSpPr txBox="1"/>
          <p:nvPr/>
        </p:nvSpPr>
        <p:spPr>
          <a:xfrm>
            <a:off x="1796203" y="4208214"/>
            <a:ext cx="4203787" cy="556050"/>
          </a:xfrm>
          <a:prstGeom prst="rect">
            <a:avLst/>
          </a:prstGeom>
          <a:noFill/>
        </p:spPr>
        <p:txBody>
          <a:bodyPr wrap="square" rtlCol="0">
            <a:spAutoFit/>
          </a:bodyPr>
          <a:lstStyle/>
          <a:p>
            <a:pPr defTabSz="1219020">
              <a:lnSpc>
                <a:spcPct val="150000"/>
              </a:lnSpc>
            </a:pPr>
            <a:r>
              <a:rPr lang="zh-CN" altLang="en-US" sz="1067" dirty="0">
                <a:solidFill>
                  <a:srgbClr val="686769"/>
                </a:solidFill>
                <a:cs typeface="+mn-ea"/>
                <a:sym typeface="+mn-lt"/>
              </a:rPr>
              <a:t>点击输入简要文字解说，解说文字尽量概括精炼，不用多余的文字修饰，简洁精准的 解说所提炼的核心概念。</a:t>
            </a:r>
          </a:p>
        </p:txBody>
      </p:sp>
      <p:sp>
        <p:nvSpPr>
          <p:cNvPr id="45" name="TextBox 7">
            <a:extLst>
              <a:ext uri="{FF2B5EF4-FFF2-40B4-BE49-F238E27FC236}">
                <a16:creationId xmlns:a16="http://schemas.microsoft.com/office/drawing/2014/main" xmlns:a14="http://schemas.microsoft.com/office/drawing/2010/main" xmlns:c="http://schemas.openxmlformats.org/drawingml/2006/chart" xmlns:p14="http://schemas.microsoft.com/office/powerpoint/2010/main" xmlns="" id="{42EB2968-4406-4916-B0BA-82ACE5C5D47B}"/>
              </a:ext>
            </a:extLst>
          </p:cNvPr>
          <p:cNvSpPr txBox="1"/>
          <p:nvPr/>
        </p:nvSpPr>
        <p:spPr>
          <a:xfrm>
            <a:off x="1796203" y="4980192"/>
            <a:ext cx="1261884" cy="307777"/>
          </a:xfrm>
          <a:prstGeom prst="rect">
            <a:avLst/>
          </a:prstGeom>
          <a:noFill/>
        </p:spPr>
        <p:txBody>
          <a:bodyPr wrap="none" rtlCol="0">
            <a:spAutoFit/>
          </a:bodyPr>
          <a:lstStyle/>
          <a:p>
            <a:pPr defTabSz="1219020"/>
            <a:r>
              <a:rPr lang="zh-CN" altLang="en-US" sz="1400" dirty="0">
                <a:solidFill>
                  <a:srgbClr val="4F4D50"/>
                </a:solidFill>
                <a:cs typeface="+mn-ea"/>
                <a:sym typeface="+mn-lt"/>
              </a:rPr>
              <a:t>点击添加标题</a:t>
            </a:r>
            <a:endParaRPr lang="en-US" altLang="zh-CN" sz="1400" dirty="0">
              <a:solidFill>
                <a:srgbClr val="4F4D50"/>
              </a:solidFill>
              <a:cs typeface="+mn-ea"/>
              <a:sym typeface="+mn-lt"/>
            </a:endParaRPr>
          </a:p>
        </p:txBody>
      </p:sp>
      <p:sp>
        <p:nvSpPr>
          <p:cNvPr id="46" name="文本框 45">
            <a:extLst>
              <a:ext uri="{FF2B5EF4-FFF2-40B4-BE49-F238E27FC236}">
                <a16:creationId xmlns:a16="http://schemas.microsoft.com/office/drawing/2014/main" xmlns:a14="http://schemas.microsoft.com/office/drawing/2010/main" xmlns:c="http://schemas.openxmlformats.org/drawingml/2006/chart" xmlns:p14="http://schemas.microsoft.com/office/powerpoint/2010/main" xmlns="" id="{43ABA1E2-F469-4BC5-B7AB-71B5C9FCBE61}"/>
              </a:ext>
            </a:extLst>
          </p:cNvPr>
          <p:cNvSpPr txBox="1"/>
          <p:nvPr/>
        </p:nvSpPr>
        <p:spPr>
          <a:xfrm>
            <a:off x="1796203" y="5235430"/>
            <a:ext cx="4203787" cy="556050"/>
          </a:xfrm>
          <a:prstGeom prst="rect">
            <a:avLst/>
          </a:prstGeom>
          <a:noFill/>
        </p:spPr>
        <p:txBody>
          <a:bodyPr wrap="square" rtlCol="0">
            <a:spAutoFit/>
          </a:bodyPr>
          <a:lstStyle/>
          <a:p>
            <a:pPr defTabSz="1219020">
              <a:lnSpc>
                <a:spcPct val="150000"/>
              </a:lnSpc>
            </a:pPr>
            <a:r>
              <a:rPr lang="zh-CN" altLang="en-US" sz="1067" dirty="0">
                <a:solidFill>
                  <a:srgbClr val="686769"/>
                </a:solidFill>
                <a:cs typeface="+mn-ea"/>
                <a:sym typeface="+mn-lt"/>
              </a:rPr>
              <a:t>点击输入简要文字解说，解说文字尽量概括精炼，不用多余的文字修饰，简洁精准的 解说所提炼的核心概念。</a:t>
            </a:r>
          </a:p>
        </p:txBody>
      </p:sp>
      <p:sp>
        <p:nvSpPr>
          <p:cNvPr id="47" name="TextBox 7">
            <a:extLst>
              <a:ext uri="{FF2B5EF4-FFF2-40B4-BE49-F238E27FC236}">
                <a16:creationId xmlns:a16="http://schemas.microsoft.com/office/drawing/2014/main" xmlns:a14="http://schemas.microsoft.com/office/drawing/2010/main" xmlns:c="http://schemas.openxmlformats.org/drawingml/2006/chart" xmlns:p14="http://schemas.microsoft.com/office/powerpoint/2010/main" xmlns="" id="{6F1B8FB3-A0A4-4E6F-9C86-B0511D0326FB}"/>
              </a:ext>
            </a:extLst>
          </p:cNvPr>
          <p:cNvSpPr txBox="1"/>
          <p:nvPr/>
        </p:nvSpPr>
        <p:spPr>
          <a:xfrm>
            <a:off x="8274010" y="3685408"/>
            <a:ext cx="902811" cy="307777"/>
          </a:xfrm>
          <a:prstGeom prst="rect">
            <a:avLst/>
          </a:prstGeom>
          <a:noFill/>
        </p:spPr>
        <p:txBody>
          <a:bodyPr wrap="none" rtlCol="0">
            <a:spAutoFit/>
          </a:bodyPr>
          <a:lstStyle/>
          <a:p>
            <a:pPr algn="ctr" defTabSz="1219020"/>
            <a:r>
              <a:rPr lang="zh-CN" altLang="en-US" sz="1400" dirty="0" smtClean="0">
                <a:solidFill>
                  <a:srgbClr val="4F4D50"/>
                </a:solidFill>
                <a:cs typeface="+mn-ea"/>
                <a:sym typeface="+mn-lt"/>
              </a:rPr>
              <a:t>项目分析</a:t>
            </a:r>
            <a:endParaRPr lang="en-US" altLang="zh-CN" sz="1400" dirty="0">
              <a:solidFill>
                <a:srgbClr val="4F4D50"/>
              </a:solidFill>
              <a:cs typeface="+mn-ea"/>
              <a:sym typeface="+mn-lt"/>
            </a:endParaRPr>
          </a:p>
        </p:txBody>
      </p:sp>
      <p:sp>
        <p:nvSpPr>
          <p:cNvPr id="48" name="TextBox 10">
            <a:extLst>
              <a:ext uri="{FF2B5EF4-FFF2-40B4-BE49-F238E27FC236}">
                <a16:creationId xmlns:a16="http://schemas.microsoft.com/office/drawing/2014/main" xmlns:a14="http://schemas.microsoft.com/office/drawing/2010/main" xmlns:c="http://schemas.openxmlformats.org/drawingml/2006/chart" xmlns:p14="http://schemas.microsoft.com/office/powerpoint/2010/main" xmlns="" id="{BABBC618-06A2-4AD1-BD50-402900544CE6}"/>
              </a:ext>
            </a:extLst>
          </p:cNvPr>
          <p:cNvSpPr txBox="1"/>
          <p:nvPr/>
        </p:nvSpPr>
        <p:spPr>
          <a:xfrm>
            <a:off x="7964633" y="3911149"/>
            <a:ext cx="1521570" cy="256545"/>
          </a:xfrm>
          <a:prstGeom prst="rect">
            <a:avLst/>
          </a:prstGeom>
          <a:noFill/>
        </p:spPr>
        <p:txBody>
          <a:bodyPr wrap="none" rtlCol="0">
            <a:spAutoFit/>
          </a:bodyPr>
          <a:lstStyle/>
          <a:p>
            <a:pPr algn="ctr" defTabSz="1219020"/>
            <a:r>
              <a:rPr lang="en-US" altLang="zh-CN" sz="1067" dirty="0">
                <a:solidFill>
                  <a:srgbClr val="686769"/>
                </a:solidFill>
                <a:cs typeface="+mn-ea"/>
                <a:sym typeface="+mn-lt"/>
              </a:rPr>
              <a:t>RENYUANZUCHENG</a:t>
            </a:r>
          </a:p>
        </p:txBody>
      </p:sp>
      <p:sp>
        <p:nvSpPr>
          <p:cNvPr id="49" name="TextBox 6">
            <a:extLst>
              <a:ext uri="{FF2B5EF4-FFF2-40B4-BE49-F238E27FC236}">
                <a16:creationId xmlns:a16="http://schemas.microsoft.com/office/drawing/2014/main" xmlns:a14="http://schemas.microsoft.com/office/drawing/2010/main" xmlns:c="http://schemas.openxmlformats.org/drawingml/2006/chart" xmlns:p14="http://schemas.microsoft.com/office/powerpoint/2010/main" xmlns="" id="{2F039D0B-16FB-48F2-B76E-9C35947D7ECD}"/>
              </a:ext>
            </a:extLst>
          </p:cNvPr>
          <p:cNvSpPr txBox="1"/>
          <p:nvPr/>
        </p:nvSpPr>
        <p:spPr>
          <a:xfrm>
            <a:off x="7932034" y="1800643"/>
            <a:ext cx="572593" cy="318100"/>
          </a:xfrm>
          <a:prstGeom prst="rect">
            <a:avLst/>
          </a:prstGeom>
          <a:noFill/>
        </p:spPr>
        <p:txBody>
          <a:bodyPr wrap="none" rtlCol="0">
            <a:spAutoFit/>
          </a:bodyPr>
          <a:lstStyle/>
          <a:p>
            <a:pPr defTabSz="1219020"/>
            <a:r>
              <a:rPr lang="en-US" altLang="zh-CN" sz="1467" dirty="0">
                <a:solidFill>
                  <a:prstClr val="white"/>
                </a:solidFill>
                <a:cs typeface="+mn-ea"/>
                <a:sym typeface="+mn-lt"/>
              </a:rPr>
              <a:t>20%</a:t>
            </a:r>
            <a:endParaRPr lang="zh-CN" altLang="en-US" sz="1467" dirty="0">
              <a:solidFill>
                <a:prstClr val="white"/>
              </a:solidFill>
              <a:cs typeface="+mn-ea"/>
              <a:sym typeface="+mn-lt"/>
            </a:endParaRPr>
          </a:p>
        </p:txBody>
      </p:sp>
      <p:sp>
        <p:nvSpPr>
          <p:cNvPr id="50" name="TextBox 6">
            <a:extLst>
              <a:ext uri="{FF2B5EF4-FFF2-40B4-BE49-F238E27FC236}">
                <a16:creationId xmlns:a16="http://schemas.microsoft.com/office/drawing/2014/main" xmlns:a14="http://schemas.microsoft.com/office/drawing/2010/main" xmlns:c="http://schemas.openxmlformats.org/drawingml/2006/chart" xmlns:p14="http://schemas.microsoft.com/office/powerpoint/2010/main" xmlns="" id="{013713F4-0F93-4D72-9149-C737692451BF}"/>
              </a:ext>
            </a:extLst>
          </p:cNvPr>
          <p:cNvSpPr txBox="1"/>
          <p:nvPr/>
        </p:nvSpPr>
        <p:spPr>
          <a:xfrm>
            <a:off x="7152118" y="2309848"/>
            <a:ext cx="572593" cy="318100"/>
          </a:xfrm>
          <a:prstGeom prst="rect">
            <a:avLst/>
          </a:prstGeom>
          <a:noFill/>
        </p:spPr>
        <p:txBody>
          <a:bodyPr wrap="none" rtlCol="0">
            <a:spAutoFit/>
          </a:bodyPr>
          <a:lstStyle/>
          <a:p>
            <a:pPr defTabSz="1219020"/>
            <a:r>
              <a:rPr lang="en-US" altLang="zh-CN" sz="1467" dirty="0">
                <a:solidFill>
                  <a:prstClr val="white"/>
                </a:solidFill>
                <a:cs typeface="+mn-ea"/>
                <a:sym typeface="+mn-lt"/>
              </a:rPr>
              <a:t>20%</a:t>
            </a:r>
            <a:endParaRPr lang="zh-CN" altLang="en-US" sz="1467" dirty="0">
              <a:solidFill>
                <a:prstClr val="white"/>
              </a:solidFill>
              <a:cs typeface="+mn-ea"/>
              <a:sym typeface="+mn-lt"/>
            </a:endParaRPr>
          </a:p>
        </p:txBody>
      </p:sp>
      <p:sp>
        <p:nvSpPr>
          <p:cNvPr id="51" name="TextBox 6">
            <a:extLst>
              <a:ext uri="{FF2B5EF4-FFF2-40B4-BE49-F238E27FC236}">
                <a16:creationId xmlns:a16="http://schemas.microsoft.com/office/drawing/2014/main" xmlns:a14="http://schemas.microsoft.com/office/drawing/2010/main" xmlns:c="http://schemas.openxmlformats.org/drawingml/2006/chart" xmlns:p14="http://schemas.microsoft.com/office/powerpoint/2010/main" xmlns="" id="{1DD50088-99CD-4A52-9DCC-670BF27AC5AE}"/>
              </a:ext>
            </a:extLst>
          </p:cNvPr>
          <p:cNvSpPr txBox="1"/>
          <p:nvPr/>
        </p:nvSpPr>
        <p:spPr>
          <a:xfrm>
            <a:off x="6840922" y="4117123"/>
            <a:ext cx="572593" cy="318100"/>
          </a:xfrm>
          <a:prstGeom prst="rect">
            <a:avLst/>
          </a:prstGeom>
          <a:noFill/>
        </p:spPr>
        <p:txBody>
          <a:bodyPr wrap="none" rtlCol="0">
            <a:spAutoFit/>
          </a:bodyPr>
          <a:lstStyle/>
          <a:p>
            <a:pPr defTabSz="1219020"/>
            <a:r>
              <a:rPr lang="en-US" altLang="zh-CN" sz="1467" dirty="0">
                <a:solidFill>
                  <a:prstClr val="white"/>
                </a:solidFill>
                <a:cs typeface="+mn-ea"/>
                <a:sym typeface="+mn-lt"/>
              </a:rPr>
              <a:t>20%</a:t>
            </a:r>
            <a:endParaRPr lang="zh-CN" altLang="en-US" sz="1467" dirty="0">
              <a:solidFill>
                <a:prstClr val="white"/>
              </a:solidFill>
              <a:cs typeface="+mn-ea"/>
              <a:sym typeface="+mn-lt"/>
            </a:endParaRPr>
          </a:p>
        </p:txBody>
      </p:sp>
      <p:sp>
        <p:nvSpPr>
          <p:cNvPr id="52" name="TextBox 6">
            <a:extLst>
              <a:ext uri="{FF2B5EF4-FFF2-40B4-BE49-F238E27FC236}">
                <a16:creationId xmlns:a16="http://schemas.microsoft.com/office/drawing/2014/main" xmlns:a14="http://schemas.microsoft.com/office/drawing/2010/main" xmlns:c="http://schemas.openxmlformats.org/drawingml/2006/chart" xmlns:p14="http://schemas.microsoft.com/office/powerpoint/2010/main" xmlns="" id="{EF89A752-BEE2-4293-82D4-57BAF64DCD24}"/>
              </a:ext>
            </a:extLst>
          </p:cNvPr>
          <p:cNvSpPr txBox="1"/>
          <p:nvPr/>
        </p:nvSpPr>
        <p:spPr>
          <a:xfrm>
            <a:off x="10201323" y="3918336"/>
            <a:ext cx="572593" cy="318100"/>
          </a:xfrm>
          <a:prstGeom prst="rect">
            <a:avLst/>
          </a:prstGeom>
          <a:noFill/>
        </p:spPr>
        <p:txBody>
          <a:bodyPr wrap="none" rtlCol="0">
            <a:spAutoFit/>
          </a:bodyPr>
          <a:lstStyle/>
          <a:p>
            <a:pPr defTabSz="1219020"/>
            <a:r>
              <a:rPr lang="en-US" altLang="zh-CN" sz="1467" dirty="0">
                <a:solidFill>
                  <a:srgbClr val="4F4D50"/>
                </a:solidFill>
                <a:cs typeface="+mn-ea"/>
                <a:sym typeface="+mn-lt"/>
              </a:rPr>
              <a:t>20%</a:t>
            </a:r>
            <a:endParaRPr lang="zh-CN" altLang="en-US" sz="1467" dirty="0">
              <a:solidFill>
                <a:srgbClr val="4F4D50"/>
              </a:solidFill>
              <a:cs typeface="+mn-ea"/>
              <a:sym typeface="+mn-lt"/>
            </a:endParaRPr>
          </a:p>
        </p:txBody>
      </p:sp>
      <p:sp>
        <p:nvSpPr>
          <p:cNvPr id="5" name="矩形 4"/>
          <p:cNvSpPr/>
          <p:nvPr/>
        </p:nvSpPr>
        <p:spPr>
          <a:xfrm>
            <a:off x="1364155" y="2038919"/>
            <a:ext cx="192021" cy="192021"/>
          </a:xfrm>
          <a:prstGeom prst="rect">
            <a:avLst/>
          </a:prstGeom>
          <a:solidFill>
            <a:srgbClr val="B10B1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20"/>
            <a:endParaRPr lang="zh-CN" altLang="en-US" sz="2400" dirty="0">
              <a:solidFill>
                <a:prstClr val="white"/>
              </a:solidFill>
              <a:cs typeface="+mn-ea"/>
              <a:sym typeface="+mn-lt"/>
            </a:endParaRPr>
          </a:p>
        </p:txBody>
      </p:sp>
      <p:sp>
        <p:nvSpPr>
          <p:cNvPr id="37" name="矩形 36"/>
          <p:cNvSpPr/>
          <p:nvPr/>
        </p:nvSpPr>
        <p:spPr>
          <a:xfrm>
            <a:off x="1364155" y="3039542"/>
            <a:ext cx="192021" cy="192021"/>
          </a:xfrm>
          <a:prstGeom prst="rect">
            <a:avLst/>
          </a:prstGeom>
          <a:solidFill>
            <a:srgbClr val="91919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20"/>
            <a:endParaRPr lang="zh-CN" altLang="en-US" sz="2400" dirty="0">
              <a:solidFill>
                <a:prstClr val="white"/>
              </a:solidFill>
              <a:cs typeface="+mn-ea"/>
              <a:sym typeface="+mn-lt"/>
            </a:endParaRPr>
          </a:p>
        </p:txBody>
      </p:sp>
      <p:sp>
        <p:nvSpPr>
          <p:cNvPr id="38" name="矩形 37"/>
          <p:cNvSpPr/>
          <p:nvPr/>
        </p:nvSpPr>
        <p:spPr>
          <a:xfrm>
            <a:off x="1364155" y="4040164"/>
            <a:ext cx="192021" cy="192021"/>
          </a:xfrm>
          <a:prstGeom prst="rect">
            <a:avLst/>
          </a:prstGeom>
          <a:solidFill>
            <a:srgbClr val="B10B1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20"/>
            <a:endParaRPr lang="zh-CN" altLang="en-US" sz="2400" dirty="0">
              <a:solidFill>
                <a:prstClr val="white"/>
              </a:solidFill>
              <a:cs typeface="+mn-ea"/>
              <a:sym typeface="+mn-lt"/>
            </a:endParaRPr>
          </a:p>
        </p:txBody>
      </p:sp>
      <p:sp>
        <p:nvSpPr>
          <p:cNvPr id="43" name="矩形 42"/>
          <p:cNvSpPr/>
          <p:nvPr/>
        </p:nvSpPr>
        <p:spPr>
          <a:xfrm>
            <a:off x="1364155" y="5040787"/>
            <a:ext cx="192021" cy="192021"/>
          </a:xfrm>
          <a:prstGeom prst="rect">
            <a:avLst/>
          </a:prstGeom>
          <a:solidFill>
            <a:srgbClr val="91919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20"/>
            <a:endParaRPr lang="zh-CN" altLang="en-US" sz="2400" dirty="0">
              <a:solidFill>
                <a:prstClr val="white"/>
              </a:solidFill>
              <a:cs typeface="+mn-ea"/>
              <a:sym typeface="+mn-lt"/>
            </a:endParaRPr>
          </a:p>
        </p:txBody>
      </p:sp>
      <p:grpSp>
        <p:nvGrpSpPr>
          <p:cNvPr id="25" name="组合 24"/>
          <p:cNvGrpSpPr/>
          <p:nvPr/>
        </p:nvGrpSpPr>
        <p:grpSpPr>
          <a:xfrm>
            <a:off x="81785" y="126017"/>
            <a:ext cx="12110216" cy="766370"/>
            <a:chOff x="81785" y="126017"/>
            <a:chExt cx="12110216" cy="766370"/>
          </a:xfrm>
        </p:grpSpPr>
        <p:sp>
          <p:nvSpPr>
            <p:cNvPr id="26" name="矩形 25"/>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7" name="TextBox 6">
              <a:extLst>
                <a:ext uri="{FF2B5EF4-FFF2-40B4-BE49-F238E27FC236}">
                  <a16:creationId xmlns:a16="http://schemas.microsoft.com/office/drawing/2014/main" xmlns:a14="http://schemas.microsoft.com/office/drawing/2010/main" xmlns:c="http://schemas.openxmlformats.org/drawingml/2006/chart" xmlns:p14="http://schemas.microsoft.com/office/powerpoint/2010/main" xmlns="" id="{8083E77C-E488-400A-8503-359C6655BD40}"/>
                </a:ext>
              </a:extLst>
            </p:cNvPr>
            <p:cNvSpPr txBox="1"/>
            <p:nvPr/>
          </p:nvSpPr>
          <p:spPr>
            <a:xfrm>
              <a:off x="2583248"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28" name="TextBox 7">
              <a:extLst>
                <a:ext uri="{FF2B5EF4-FFF2-40B4-BE49-F238E27FC236}">
                  <a16:creationId xmlns:a16="http://schemas.microsoft.com/office/drawing/2014/main" xmlns:a14="http://schemas.microsoft.com/office/drawing/2010/main" xmlns:c="http://schemas.openxmlformats.org/drawingml/2006/chart" xmlns:p14="http://schemas.microsoft.com/office/powerpoint/2010/main" xmlns="" id="{BAF49D56-8FCD-4804-8411-594F1BC85F38}"/>
                </a:ext>
              </a:extLst>
            </p:cNvPr>
            <p:cNvSpPr txBox="1"/>
            <p:nvPr/>
          </p:nvSpPr>
          <p:spPr>
            <a:xfrm>
              <a:off x="1016260" y="286054"/>
              <a:ext cx="1627369"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项目分析</a:t>
              </a:r>
              <a:endParaRPr lang="zh-CN" altLang="en-US" sz="2800" b="1" dirty="0">
                <a:solidFill>
                  <a:srgbClr val="141519"/>
                </a:solidFill>
                <a:cs typeface="+mn-ea"/>
                <a:sym typeface="+mn-lt"/>
              </a:endParaRPr>
            </a:p>
          </p:txBody>
        </p:sp>
        <p:grpSp>
          <p:nvGrpSpPr>
            <p:cNvPr id="29" name="组合 28"/>
            <p:cNvGrpSpPr/>
            <p:nvPr/>
          </p:nvGrpSpPr>
          <p:grpSpPr>
            <a:xfrm>
              <a:off x="81785" y="126017"/>
              <a:ext cx="771511" cy="766370"/>
              <a:chOff x="76127" y="101358"/>
              <a:chExt cx="771511" cy="766370"/>
            </a:xfrm>
          </p:grpSpPr>
          <p:sp>
            <p:nvSpPr>
              <p:cNvPr id="30"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文本框 30"/>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02</a:t>
                </a:r>
                <a:endParaRPr lang="zh-CN" altLang="en-US" sz="2400" b="1" dirty="0">
                  <a:solidFill>
                    <a:schemeClr val="bg1"/>
                  </a:solidFill>
                  <a:cs typeface="+mn-ea"/>
                  <a:sym typeface="+mn-lt"/>
                </a:endParaRPr>
              </a:p>
            </p:txBody>
          </p:sp>
        </p:grpSp>
      </p:grpSp>
    </p:spTree>
    <p:extLst>
      <p:ext uri="{BB962C8B-B14F-4D97-AF65-F5344CB8AC3E}">
        <p14:creationId xmlns:p14="http://schemas.microsoft.com/office/powerpoint/2010/main" val="2574092612"/>
      </p:ext>
    </p:extLst>
  </p:cSld>
  <p:clrMapOvr>
    <a:masterClrMapping/>
  </p:clrMapOvr>
  <p:transition spd="slow" advClick="0"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par>
                          <p:cTn id="20" fill="hold">
                            <p:stCondLst>
                              <p:cond delay="2000"/>
                            </p:stCondLst>
                            <p:childTnLst>
                              <p:par>
                                <p:cTn id="21" presetID="21" presetClass="entr" presetSubtype="1"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heel(1)">
                                      <p:cBhvr>
                                        <p:cTn id="23"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2" grpId="0">
        <p:bldAsOne/>
      </p:bldGraphic>
      <p:bldP spid="49" grpId="0"/>
      <p:bldP spid="50" grpId="0"/>
      <p:bldP spid="51" grpId="0"/>
      <p:bldP spid="5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5192853" y="743634"/>
            <a:ext cx="4673107" cy="1323439"/>
          </a:xfrm>
          <a:prstGeom prst="rect">
            <a:avLst/>
          </a:prstGeom>
          <a:noFill/>
        </p:spPr>
        <p:txBody>
          <a:bodyPr wrap="square" rtlCol="0">
            <a:spAutoFit/>
          </a:bodyPr>
          <a:lstStyle/>
          <a:p>
            <a:pPr defTabSz="1219020"/>
            <a:r>
              <a:rPr lang="en-US" altLang="zh-CN" sz="8000" dirty="0">
                <a:solidFill>
                  <a:srgbClr val="C3C5D4"/>
                </a:solidFill>
                <a:cs typeface="+mn-ea"/>
                <a:sym typeface="+mn-lt"/>
              </a:rPr>
              <a:t>C</a:t>
            </a:r>
            <a:r>
              <a:rPr lang="en-US" altLang="zh-CN" sz="5400" dirty="0">
                <a:solidFill>
                  <a:srgbClr val="C3C5D4"/>
                </a:solidFill>
                <a:cs typeface="+mn-ea"/>
                <a:sym typeface="+mn-lt"/>
              </a:rPr>
              <a:t>ONTENTS</a:t>
            </a:r>
            <a:endParaRPr lang="zh-CN" altLang="en-US" sz="5400" dirty="0">
              <a:solidFill>
                <a:srgbClr val="C3C5D4"/>
              </a:solidFill>
              <a:cs typeface="+mn-ea"/>
              <a:sym typeface="+mn-lt"/>
            </a:endParaRPr>
          </a:p>
        </p:txBody>
      </p:sp>
      <p:sp>
        <p:nvSpPr>
          <p:cNvPr id="33" name="矩形 32"/>
          <p:cNvSpPr/>
          <p:nvPr/>
        </p:nvSpPr>
        <p:spPr>
          <a:xfrm>
            <a:off x="4585548" y="590844"/>
            <a:ext cx="7163866" cy="5778520"/>
          </a:xfrm>
          <a:prstGeom prst="rect">
            <a:avLst/>
          </a:prstGeom>
          <a:noFill/>
          <a:ln w="76200">
            <a:solidFill>
              <a:srgbClr val="B10B1F"/>
            </a:solid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4" name="矩形 9"/>
          <p:cNvSpPr/>
          <p:nvPr/>
        </p:nvSpPr>
        <p:spPr>
          <a:xfrm>
            <a:off x="1" y="-12526"/>
            <a:ext cx="6056496" cy="6870526"/>
          </a:xfrm>
          <a:custGeom>
            <a:avLst/>
            <a:gdLst>
              <a:gd name="connsiteX0" fmla="*/ 0 w 6809023"/>
              <a:gd name="connsiteY0" fmla="*/ 0 h 6858000"/>
              <a:gd name="connsiteX1" fmla="*/ 6809023 w 6809023"/>
              <a:gd name="connsiteY1" fmla="*/ 0 h 6858000"/>
              <a:gd name="connsiteX2" fmla="*/ 6809023 w 6809023"/>
              <a:gd name="connsiteY2" fmla="*/ 6858000 h 6858000"/>
              <a:gd name="connsiteX3" fmla="*/ 0 w 6809023"/>
              <a:gd name="connsiteY3" fmla="*/ 6858000 h 6858000"/>
              <a:gd name="connsiteX4" fmla="*/ 0 w 6809023"/>
              <a:gd name="connsiteY4" fmla="*/ 0 h 6858000"/>
              <a:gd name="connsiteX0" fmla="*/ 0 w 6809023"/>
              <a:gd name="connsiteY0" fmla="*/ 12526 h 6870526"/>
              <a:gd name="connsiteX1" fmla="*/ 5486400 w 6809023"/>
              <a:gd name="connsiteY1" fmla="*/ 0 h 6870526"/>
              <a:gd name="connsiteX2" fmla="*/ 6809023 w 6809023"/>
              <a:gd name="connsiteY2" fmla="*/ 12526 h 6870526"/>
              <a:gd name="connsiteX3" fmla="*/ 6809023 w 6809023"/>
              <a:gd name="connsiteY3" fmla="*/ 6870526 h 6870526"/>
              <a:gd name="connsiteX4" fmla="*/ 0 w 6809023"/>
              <a:gd name="connsiteY4" fmla="*/ 6870526 h 6870526"/>
              <a:gd name="connsiteX5" fmla="*/ 0 w 6809023"/>
              <a:gd name="connsiteY5" fmla="*/ 12526 h 6870526"/>
              <a:gd name="connsiteX0" fmla="*/ 0 w 6809023"/>
              <a:gd name="connsiteY0" fmla="*/ 12526 h 6870526"/>
              <a:gd name="connsiteX1" fmla="*/ 5486400 w 6809023"/>
              <a:gd name="connsiteY1" fmla="*/ 0 h 6870526"/>
              <a:gd name="connsiteX2" fmla="*/ 6809023 w 6809023"/>
              <a:gd name="connsiteY2" fmla="*/ 6870526 h 6870526"/>
              <a:gd name="connsiteX3" fmla="*/ 0 w 6809023"/>
              <a:gd name="connsiteY3" fmla="*/ 6870526 h 6870526"/>
              <a:gd name="connsiteX4" fmla="*/ 0 w 6809023"/>
              <a:gd name="connsiteY4" fmla="*/ 12526 h 687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9023" h="6870526">
                <a:moveTo>
                  <a:pt x="0" y="12526"/>
                </a:moveTo>
                <a:lnTo>
                  <a:pt x="5486400" y="0"/>
                </a:lnTo>
                <a:lnTo>
                  <a:pt x="6809023" y="6870526"/>
                </a:lnTo>
                <a:lnTo>
                  <a:pt x="0" y="6870526"/>
                </a:lnTo>
                <a:lnTo>
                  <a:pt x="0" y="12526"/>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5" name="组合 4"/>
          <p:cNvGrpSpPr/>
          <p:nvPr/>
        </p:nvGrpSpPr>
        <p:grpSpPr>
          <a:xfrm>
            <a:off x="8118767" y="1893600"/>
            <a:ext cx="3232120" cy="551464"/>
            <a:chOff x="8118767" y="1893600"/>
            <a:chExt cx="3232120" cy="551464"/>
          </a:xfrm>
        </p:grpSpPr>
        <p:sp>
          <p:nvSpPr>
            <p:cNvPr id="9" name="TextBox 8"/>
            <p:cNvSpPr txBox="1"/>
            <p:nvPr/>
          </p:nvSpPr>
          <p:spPr>
            <a:xfrm>
              <a:off x="8696699" y="1920296"/>
              <a:ext cx="1210587" cy="338553"/>
            </a:xfrm>
            <a:prstGeom prst="rect">
              <a:avLst/>
            </a:prstGeom>
            <a:noFill/>
          </p:spPr>
          <p:txBody>
            <a:bodyPr wrap="none" rtlCol="0">
              <a:spAutoFit/>
            </a:bodyPr>
            <a:lstStyle/>
            <a:p>
              <a:pPr defTabSz="1219020"/>
              <a:r>
                <a:rPr lang="zh-CN" altLang="en-US" sz="1600" dirty="0">
                  <a:solidFill>
                    <a:srgbClr val="141519"/>
                  </a:solidFill>
                  <a:cs typeface="+mn-ea"/>
                  <a:sym typeface="+mn-lt"/>
                </a:rPr>
                <a:t>公司与团队</a:t>
              </a:r>
            </a:p>
          </p:txBody>
        </p:sp>
        <p:sp>
          <p:nvSpPr>
            <p:cNvPr id="10" name="TextBox 10"/>
            <p:cNvSpPr txBox="1"/>
            <p:nvPr/>
          </p:nvSpPr>
          <p:spPr>
            <a:xfrm>
              <a:off x="8696699" y="2168065"/>
              <a:ext cx="2654188" cy="276999"/>
            </a:xfrm>
            <a:prstGeom prst="rect">
              <a:avLst/>
            </a:prstGeom>
            <a:noFill/>
          </p:spPr>
          <p:txBody>
            <a:bodyPr wrap="none" rtlCol="0">
              <a:spAutoFit/>
            </a:bodyPr>
            <a:lstStyle/>
            <a:p>
              <a:pPr defTabSz="1219020"/>
              <a:r>
                <a:rPr lang="en-US" altLang="zh-CN" sz="1200" dirty="0" smtClean="0">
                  <a:solidFill>
                    <a:srgbClr val="686769"/>
                  </a:solidFill>
                  <a:cs typeface="+mn-ea"/>
                  <a:sym typeface="+mn-lt"/>
                </a:rPr>
                <a:t>INTERNATIONAL BUSINESS PLAN</a:t>
              </a:r>
              <a:endParaRPr lang="en-US" altLang="zh-CN" sz="1200" dirty="0">
                <a:solidFill>
                  <a:srgbClr val="686769"/>
                </a:solidFill>
                <a:cs typeface="+mn-ea"/>
                <a:sym typeface="+mn-lt"/>
              </a:endParaRPr>
            </a:p>
          </p:txBody>
        </p:sp>
        <p:grpSp>
          <p:nvGrpSpPr>
            <p:cNvPr id="4" name="组合 3"/>
            <p:cNvGrpSpPr/>
            <p:nvPr/>
          </p:nvGrpSpPr>
          <p:grpSpPr>
            <a:xfrm>
              <a:off x="8118767" y="1893600"/>
              <a:ext cx="486031" cy="452836"/>
              <a:chOff x="7904924" y="1770791"/>
              <a:chExt cx="586009" cy="545987"/>
            </a:xfrm>
          </p:grpSpPr>
          <p:sp>
            <p:nvSpPr>
              <p:cNvPr id="35" name="等腰三角形 3"/>
              <p:cNvSpPr/>
              <p:nvPr/>
            </p:nvSpPr>
            <p:spPr>
              <a:xfrm rot="3634690">
                <a:off x="7975370" y="1772429"/>
                <a:ext cx="491612" cy="488336"/>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2540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TextBox 11"/>
              <p:cNvSpPr txBox="1"/>
              <p:nvPr/>
            </p:nvSpPr>
            <p:spPr>
              <a:xfrm>
                <a:off x="7904924" y="1834363"/>
                <a:ext cx="586009" cy="482415"/>
              </a:xfrm>
              <a:prstGeom prst="rect">
                <a:avLst/>
              </a:prstGeom>
              <a:noFill/>
            </p:spPr>
            <p:txBody>
              <a:bodyPr wrap="none" rtlCol="0">
                <a:spAutoFit/>
              </a:bodyPr>
              <a:lstStyle/>
              <a:p>
                <a:pPr algn="ctr" defTabSz="1219020"/>
                <a:r>
                  <a:rPr lang="en-US" altLang="zh-CN" sz="2000" dirty="0">
                    <a:solidFill>
                      <a:schemeClr val="bg1"/>
                    </a:solidFill>
                    <a:cs typeface="+mn-ea"/>
                    <a:sym typeface="+mn-lt"/>
                  </a:rPr>
                  <a:t>01</a:t>
                </a:r>
              </a:p>
            </p:txBody>
          </p:sp>
        </p:grpSp>
      </p:grpSp>
      <p:grpSp>
        <p:nvGrpSpPr>
          <p:cNvPr id="3" name="组合 2"/>
          <p:cNvGrpSpPr/>
          <p:nvPr/>
        </p:nvGrpSpPr>
        <p:grpSpPr>
          <a:xfrm>
            <a:off x="2700744" y="859964"/>
            <a:ext cx="1672694" cy="1683914"/>
            <a:chOff x="2405497" y="784346"/>
            <a:chExt cx="1382076" cy="1391346"/>
          </a:xfrm>
        </p:grpSpPr>
        <p:sp>
          <p:nvSpPr>
            <p:cNvPr id="32" name="等腰三角形 3"/>
            <p:cNvSpPr/>
            <p:nvPr/>
          </p:nvSpPr>
          <p:spPr>
            <a:xfrm rot="4500000">
              <a:off x="2400862" y="788981"/>
              <a:ext cx="1391346" cy="1382076"/>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2540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文本框 37"/>
            <p:cNvSpPr txBox="1"/>
            <p:nvPr/>
          </p:nvSpPr>
          <p:spPr>
            <a:xfrm>
              <a:off x="2456925" y="1160640"/>
              <a:ext cx="1196282" cy="686617"/>
            </a:xfrm>
            <a:prstGeom prst="rect">
              <a:avLst/>
            </a:prstGeom>
            <a:noFill/>
          </p:spPr>
          <p:txBody>
            <a:bodyPr wrap="none" rtlCol="0">
              <a:spAutoFit/>
            </a:bodyPr>
            <a:lstStyle/>
            <a:p>
              <a:pPr algn="ctr"/>
              <a:r>
                <a:rPr lang="zh-CN" altLang="en-US" sz="4800" b="1" dirty="0" smtClean="0">
                  <a:solidFill>
                    <a:schemeClr val="bg1"/>
                  </a:solidFill>
                  <a:effectLst>
                    <a:outerShdw blurRad="38100" dist="38100" dir="2700000" algn="tl">
                      <a:srgbClr val="000000">
                        <a:alpha val="43137"/>
                      </a:srgbClr>
                    </a:outerShdw>
                  </a:effectLst>
                  <a:cs typeface="+mn-ea"/>
                  <a:sym typeface="+mn-lt"/>
                </a:rPr>
                <a:t>目录</a:t>
              </a:r>
              <a:endParaRPr lang="zh-CN" altLang="en-US" sz="4800" b="1" dirty="0">
                <a:solidFill>
                  <a:schemeClr val="bg1"/>
                </a:solidFill>
                <a:effectLst>
                  <a:outerShdw blurRad="38100" dist="38100" dir="2700000" algn="tl">
                    <a:srgbClr val="000000">
                      <a:alpha val="43137"/>
                    </a:srgbClr>
                  </a:outerShdw>
                </a:effectLst>
                <a:cs typeface="+mn-ea"/>
                <a:sym typeface="+mn-lt"/>
              </a:endParaRPr>
            </a:p>
          </p:txBody>
        </p:sp>
      </p:grpSp>
      <p:grpSp>
        <p:nvGrpSpPr>
          <p:cNvPr id="7" name="组合 6"/>
          <p:cNvGrpSpPr/>
          <p:nvPr/>
        </p:nvGrpSpPr>
        <p:grpSpPr>
          <a:xfrm>
            <a:off x="8118767" y="2597989"/>
            <a:ext cx="3232125" cy="524768"/>
            <a:chOff x="8118767" y="2597989"/>
            <a:chExt cx="3232125" cy="524768"/>
          </a:xfrm>
        </p:grpSpPr>
        <p:grpSp>
          <p:nvGrpSpPr>
            <p:cNvPr id="12" name="组合 11"/>
            <p:cNvGrpSpPr/>
            <p:nvPr/>
          </p:nvGrpSpPr>
          <p:grpSpPr>
            <a:xfrm>
              <a:off x="8696704" y="2597989"/>
              <a:ext cx="2654188" cy="524768"/>
              <a:chOff x="6300192" y="2154510"/>
              <a:chExt cx="1990641" cy="393576"/>
            </a:xfrm>
          </p:grpSpPr>
          <p:sp>
            <p:nvSpPr>
              <p:cNvPr id="13" name="TextBox 12"/>
              <p:cNvSpPr txBox="1"/>
              <p:nvPr/>
            </p:nvSpPr>
            <p:spPr>
              <a:xfrm>
                <a:off x="6300192" y="2154510"/>
                <a:ext cx="754052" cy="253915"/>
              </a:xfrm>
              <a:prstGeom prst="rect">
                <a:avLst/>
              </a:prstGeom>
              <a:noFill/>
            </p:spPr>
            <p:txBody>
              <a:bodyPr wrap="none" rtlCol="0">
                <a:spAutoFit/>
              </a:bodyPr>
              <a:lstStyle/>
              <a:p>
                <a:pPr defTabSz="1219020"/>
                <a:r>
                  <a:rPr lang="zh-CN" altLang="en-US" sz="1600" dirty="0" smtClean="0">
                    <a:solidFill>
                      <a:srgbClr val="141519"/>
                    </a:solidFill>
                    <a:cs typeface="+mn-ea"/>
                    <a:sym typeface="+mn-lt"/>
                  </a:rPr>
                  <a:t>项目</a:t>
                </a:r>
                <a:r>
                  <a:rPr lang="zh-CN" altLang="en-US" sz="1600" dirty="0">
                    <a:solidFill>
                      <a:srgbClr val="141519"/>
                    </a:solidFill>
                    <a:cs typeface="+mn-ea"/>
                    <a:sym typeface="+mn-lt"/>
                  </a:rPr>
                  <a:t>介绍</a:t>
                </a:r>
              </a:p>
            </p:txBody>
          </p:sp>
          <p:sp>
            <p:nvSpPr>
              <p:cNvPr id="14" name="TextBox 13"/>
              <p:cNvSpPr txBox="1"/>
              <p:nvPr/>
            </p:nvSpPr>
            <p:spPr>
              <a:xfrm>
                <a:off x="6300192" y="2340337"/>
                <a:ext cx="1990641" cy="207749"/>
              </a:xfrm>
              <a:prstGeom prst="rect">
                <a:avLst/>
              </a:prstGeom>
              <a:noFill/>
            </p:spPr>
            <p:txBody>
              <a:bodyPr wrap="none" rtlCol="0">
                <a:spAutoFit/>
              </a:bodyPr>
              <a:lstStyle/>
              <a:p>
                <a:pPr defTabSz="1219020"/>
                <a:r>
                  <a:rPr lang="en-US" altLang="zh-CN" sz="1200" dirty="0" smtClean="0">
                    <a:solidFill>
                      <a:srgbClr val="686769"/>
                    </a:solidFill>
                    <a:cs typeface="+mn-ea"/>
                    <a:sym typeface="+mn-lt"/>
                  </a:rPr>
                  <a:t>INTERNATIONAL BUSINESS PLAN</a:t>
                </a:r>
                <a:endParaRPr lang="en-US" altLang="zh-CN" sz="1200" dirty="0">
                  <a:solidFill>
                    <a:srgbClr val="686769"/>
                  </a:solidFill>
                  <a:cs typeface="+mn-ea"/>
                  <a:sym typeface="+mn-lt"/>
                </a:endParaRPr>
              </a:p>
            </p:txBody>
          </p:sp>
        </p:grpSp>
        <p:grpSp>
          <p:nvGrpSpPr>
            <p:cNvPr id="41" name="组合 40"/>
            <p:cNvGrpSpPr/>
            <p:nvPr/>
          </p:nvGrpSpPr>
          <p:grpSpPr>
            <a:xfrm>
              <a:off x="8118767" y="2619340"/>
              <a:ext cx="486031" cy="452836"/>
              <a:chOff x="7904924" y="1770791"/>
              <a:chExt cx="586009" cy="545987"/>
            </a:xfrm>
          </p:grpSpPr>
          <p:sp>
            <p:nvSpPr>
              <p:cNvPr id="42" name="等腰三角形 3"/>
              <p:cNvSpPr/>
              <p:nvPr/>
            </p:nvSpPr>
            <p:spPr>
              <a:xfrm rot="3634690">
                <a:off x="7975370" y="1772429"/>
                <a:ext cx="491612" cy="488336"/>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2540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TextBox 11"/>
              <p:cNvSpPr txBox="1"/>
              <p:nvPr/>
            </p:nvSpPr>
            <p:spPr>
              <a:xfrm>
                <a:off x="7904924" y="1834363"/>
                <a:ext cx="586009" cy="482415"/>
              </a:xfrm>
              <a:prstGeom prst="rect">
                <a:avLst/>
              </a:prstGeom>
              <a:noFill/>
            </p:spPr>
            <p:txBody>
              <a:bodyPr wrap="none" rtlCol="0">
                <a:spAutoFit/>
              </a:bodyPr>
              <a:lstStyle/>
              <a:p>
                <a:pPr algn="ctr" defTabSz="1219020"/>
                <a:r>
                  <a:rPr lang="en-US" altLang="zh-CN" sz="2000" dirty="0" smtClean="0">
                    <a:solidFill>
                      <a:schemeClr val="bg1"/>
                    </a:solidFill>
                    <a:cs typeface="+mn-ea"/>
                    <a:sym typeface="+mn-lt"/>
                  </a:rPr>
                  <a:t>02</a:t>
                </a:r>
                <a:endParaRPr lang="en-US" altLang="zh-CN" sz="2000" dirty="0">
                  <a:solidFill>
                    <a:schemeClr val="bg1"/>
                  </a:solidFill>
                  <a:cs typeface="+mn-ea"/>
                  <a:sym typeface="+mn-lt"/>
                </a:endParaRPr>
              </a:p>
            </p:txBody>
          </p:sp>
        </p:grpSp>
      </p:grpSp>
      <p:grpSp>
        <p:nvGrpSpPr>
          <p:cNvPr id="56" name="组合 55"/>
          <p:cNvGrpSpPr/>
          <p:nvPr/>
        </p:nvGrpSpPr>
        <p:grpSpPr>
          <a:xfrm>
            <a:off x="8118767" y="3275682"/>
            <a:ext cx="3232125" cy="524768"/>
            <a:chOff x="8118767" y="3275682"/>
            <a:chExt cx="3232125" cy="524768"/>
          </a:xfrm>
        </p:grpSpPr>
        <p:grpSp>
          <p:nvGrpSpPr>
            <p:cNvPr id="16" name="组合 15"/>
            <p:cNvGrpSpPr/>
            <p:nvPr/>
          </p:nvGrpSpPr>
          <p:grpSpPr>
            <a:xfrm>
              <a:off x="8696704" y="3275682"/>
              <a:ext cx="2654188" cy="524768"/>
              <a:chOff x="6300192" y="2730574"/>
              <a:chExt cx="1990641" cy="393576"/>
            </a:xfrm>
          </p:grpSpPr>
          <p:sp>
            <p:nvSpPr>
              <p:cNvPr id="17" name="TextBox 18"/>
              <p:cNvSpPr txBox="1"/>
              <p:nvPr/>
            </p:nvSpPr>
            <p:spPr>
              <a:xfrm>
                <a:off x="6300192" y="2730574"/>
                <a:ext cx="907941" cy="253915"/>
              </a:xfrm>
              <a:prstGeom prst="rect">
                <a:avLst/>
              </a:prstGeom>
              <a:noFill/>
            </p:spPr>
            <p:txBody>
              <a:bodyPr wrap="none" rtlCol="0">
                <a:spAutoFit/>
              </a:bodyPr>
              <a:lstStyle/>
              <a:p>
                <a:pPr defTabSz="1219020"/>
                <a:r>
                  <a:rPr lang="zh-CN" altLang="en-US" sz="1600" dirty="0">
                    <a:solidFill>
                      <a:srgbClr val="141519"/>
                    </a:solidFill>
                    <a:cs typeface="+mn-ea"/>
                    <a:sym typeface="+mn-lt"/>
                  </a:rPr>
                  <a:t>产品与运营</a:t>
                </a:r>
              </a:p>
            </p:txBody>
          </p:sp>
          <p:sp>
            <p:nvSpPr>
              <p:cNvPr id="18" name="TextBox 19"/>
              <p:cNvSpPr txBox="1"/>
              <p:nvPr/>
            </p:nvSpPr>
            <p:spPr>
              <a:xfrm>
                <a:off x="6300192" y="2916401"/>
                <a:ext cx="1990641" cy="207749"/>
              </a:xfrm>
              <a:prstGeom prst="rect">
                <a:avLst/>
              </a:prstGeom>
              <a:noFill/>
            </p:spPr>
            <p:txBody>
              <a:bodyPr wrap="none" rtlCol="0">
                <a:spAutoFit/>
              </a:bodyPr>
              <a:lstStyle/>
              <a:p>
                <a:pPr defTabSz="1219020"/>
                <a:r>
                  <a:rPr lang="en-US" altLang="zh-CN" sz="1200" dirty="0" smtClean="0">
                    <a:solidFill>
                      <a:srgbClr val="686769"/>
                    </a:solidFill>
                    <a:cs typeface="+mn-ea"/>
                    <a:sym typeface="+mn-lt"/>
                  </a:rPr>
                  <a:t>INTERNATIONAL BUSINESS PLAN</a:t>
                </a:r>
                <a:endParaRPr lang="en-US" altLang="zh-CN" sz="1200" dirty="0">
                  <a:solidFill>
                    <a:srgbClr val="686769"/>
                  </a:solidFill>
                  <a:cs typeface="+mn-ea"/>
                  <a:sym typeface="+mn-lt"/>
                </a:endParaRPr>
              </a:p>
            </p:txBody>
          </p:sp>
        </p:grpSp>
        <p:grpSp>
          <p:nvGrpSpPr>
            <p:cNvPr id="44" name="组合 43"/>
            <p:cNvGrpSpPr/>
            <p:nvPr/>
          </p:nvGrpSpPr>
          <p:grpSpPr>
            <a:xfrm>
              <a:off x="8118767" y="3290987"/>
              <a:ext cx="486031" cy="452836"/>
              <a:chOff x="7904924" y="1770791"/>
              <a:chExt cx="586009" cy="545987"/>
            </a:xfrm>
          </p:grpSpPr>
          <p:sp>
            <p:nvSpPr>
              <p:cNvPr id="45" name="等腰三角形 3"/>
              <p:cNvSpPr/>
              <p:nvPr/>
            </p:nvSpPr>
            <p:spPr>
              <a:xfrm rot="3634690">
                <a:off x="7975370" y="1772429"/>
                <a:ext cx="491612" cy="488336"/>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2540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TextBox 11"/>
              <p:cNvSpPr txBox="1"/>
              <p:nvPr/>
            </p:nvSpPr>
            <p:spPr>
              <a:xfrm>
                <a:off x="7904924" y="1834363"/>
                <a:ext cx="586009" cy="482415"/>
              </a:xfrm>
              <a:prstGeom prst="rect">
                <a:avLst/>
              </a:prstGeom>
              <a:noFill/>
            </p:spPr>
            <p:txBody>
              <a:bodyPr wrap="none" rtlCol="0">
                <a:spAutoFit/>
              </a:bodyPr>
              <a:lstStyle/>
              <a:p>
                <a:pPr algn="ctr" defTabSz="1219020"/>
                <a:r>
                  <a:rPr lang="en-US" altLang="zh-CN" sz="2000" dirty="0" smtClean="0">
                    <a:solidFill>
                      <a:schemeClr val="bg1"/>
                    </a:solidFill>
                    <a:cs typeface="+mn-ea"/>
                    <a:sym typeface="+mn-lt"/>
                  </a:rPr>
                  <a:t>03</a:t>
                </a:r>
                <a:endParaRPr lang="en-US" altLang="zh-CN" sz="2000" dirty="0">
                  <a:solidFill>
                    <a:schemeClr val="bg1"/>
                  </a:solidFill>
                  <a:cs typeface="+mn-ea"/>
                  <a:sym typeface="+mn-lt"/>
                </a:endParaRPr>
              </a:p>
            </p:txBody>
          </p:sp>
        </p:grpSp>
      </p:grpSp>
      <p:grpSp>
        <p:nvGrpSpPr>
          <p:cNvPr id="57" name="组合 56"/>
          <p:cNvGrpSpPr/>
          <p:nvPr/>
        </p:nvGrpSpPr>
        <p:grpSpPr>
          <a:xfrm>
            <a:off x="8118767" y="3953373"/>
            <a:ext cx="3216471" cy="524768"/>
            <a:chOff x="8118767" y="3953373"/>
            <a:chExt cx="3216471" cy="524768"/>
          </a:xfrm>
        </p:grpSpPr>
        <p:grpSp>
          <p:nvGrpSpPr>
            <p:cNvPr id="20" name="组合 19"/>
            <p:cNvGrpSpPr/>
            <p:nvPr/>
          </p:nvGrpSpPr>
          <p:grpSpPr>
            <a:xfrm>
              <a:off x="8681050" y="3953373"/>
              <a:ext cx="2654188" cy="524768"/>
              <a:chOff x="6288452" y="3291830"/>
              <a:chExt cx="1990641" cy="393576"/>
            </a:xfrm>
          </p:grpSpPr>
          <p:sp>
            <p:nvSpPr>
              <p:cNvPr id="21" name="TextBox 21"/>
              <p:cNvSpPr txBox="1"/>
              <p:nvPr/>
            </p:nvSpPr>
            <p:spPr>
              <a:xfrm>
                <a:off x="6288452" y="3291830"/>
                <a:ext cx="754052" cy="253915"/>
              </a:xfrm>
              <a:prstGeom prst="rect">
                <a:avLst/>
              </a:prstGeom>
              <a:noFill/>
            </p:spPr>
            <p:txBody>
              <a:bodyPr wrap="none" rtlCol="0">
                <a:spAutoFit/>
              </a:bodyPr>
              <a:lstStyle/>
              <a:p>
                <a:pPr defTabSz="1219020"/>
                <a:r>
                  <a:rPr lang="zh-CN" altLang="en-US" sz="1600" dirty="0" smtClean="0">
                    <a:solidFill>
                      <a:srgbClr val="141519"/>
                    </a:solidFill>
                    <a:cs typeface="+mn-ea"/>
                    <a:sym typeface="+mn-lt"/>
                  </a:rPr>
                  <a:t>市场分析</a:t>
                </a:r>
                <a:endParaRPr lang="zh-CN" altLang="en-US" sz="1600" dirty="0">
                  <a:solidFill>
                    <a:srgbClr val="141519"/>
                  </a:solidFill>
                  <a:cs typeface="+mn-ea"/>
                  <a:sym typeface="+mn-lt"/>
                </a:endParaRPr>
              </a:p>
            </p:txBody>
          </p:sp>
          <p:sp>
            <p:nvSpPr>
              <p:cNvPr id="22" name="TextBox 22"/>
              <p:cNvSpPr txBox="1"/>
              <p:nvPr/>
            </p:nvSpPr>
            <p:spPr>
              <a:xfrm>
                <a:off x="6288452" y="3477657"/>
                <a:ext cx="1990641" cy="207749"/>
              </a:xfrm>
              <a:prstGeom prst="rect">
                <a:avLst/>
              </a:prstGeom>
              <a:noFill/>
            </p:spPr>
            <p:txBody>
              <a:bodyPr wrap="none" rtlCol="0">
                <a:spAutoFit/>
              </a:bodyPr>
              <a:lstStyle/>
              <a:p>
                <a:pPr defTabSz="1219020"/>
                <a:r>
                  <a:rPr lang="en-US" altLang="zh-CN" sz="1200" dirty="0" smtClean="0">
                    <a:solidFill>
                      <a:srgbClr val="686769"/>
                    </a:solidFill>
                    <a:cs typeface="+mn-ea"/>
                    <a:sym typeface="+mn-lt"/>
                  </a:rPr>
                  <a:t>INTERNATIONAL BUSINESS PLAN</a:t>
                </a:r>
                <a:endParaRPr lang="en-US" altLang="zh-CN" sz="1200" dirty="0">
                  <a:solidFill>
                    <a:srgbClr val="686769"/>
                  </a:solidFill>
                  <a:cs typeface="+mn-ea"/>
                  <a:sym typeface="+mn-lt"/>
                </a:endParaRPr>
              </a:p>
            </p:txBody>
          </p:sp>
        </p:grpSp>
        <p:grpSp>
          <p:nvGrpSpPr>
            <p:cNvPr id="47" name="组合 46"/>
            <p:cNvGrpSpPr/>
            <p:nvPr/>
          </p:nvGrpSpPr>
          <p:grpSpPr>
            <a:xfrm>
              <a:off x="8118767" y="3962634"/>
              <a:ext cx="486031" cy="452836"/>
              <a:chOff x="7904924" y="1770791"/>
              <a:chExt cx="586009" cy="545987"/>
            </a:xfrm>
          </p:grpSpPr>
          <p:sp>
            <p:nvSpPr>
              <p:cNvPr id="48" name="等腰三角形 3"/>
              <p:cNvSpPr/>
              <p:nvPr/>
            </p:nvSpPr>
            <p:spPr>
              <a:xfrm rot="3634690">
                <a:off x="7975370" y="1772429"/>
                <a:ext cx="491612" cy="488336"/>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2540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TextBox 11"/>
              <p:cNvSpPr txBox="1"/>
              <p:nvPr/>
            </p:nvSpPr>
            <p:spPr>
              <a:xfrm>
                <a:off x="7904924" y="1834363"/>
                <a:ext cx="586009" cy="482415"/>
              </a:xfrm>
              <a:prstGeom prst="rect">
                <a:avLst/>
              </a:prstGeom>
              <a:noFill/>
            </p:spPr>
            <p:txBody>
              <a:bodyPr wrap="none" rtlCol="0">
                <a:spAutoFit/>
              </a:bodyPr>
              <a:lstStyle/>
              <a:p>
                <a:pPr algn="ctr" defTabSz="1219020"/>
                <a:r>
                  <a:rPr lang="en-US" altLang="zh-CN" sz="2000" dirty="0" smtClean="0">
                    <a:solidFill>
                      <a:schemeClr val="bg1"/>
                    </a:solidFill>
                    <a:cs typeface="+mn-ea"/>
                    <a:sym typeface="+mn-lt"/>
                  </a:rPr>
                  <a:t>04</a:t>
                </a:r>
                <a:endParaRPr lang="en-US" altLang="zh-CN" sz="2000" dirty="0">
                  <a:solidFill>
                    <a:schemeClr val="bg1"/>
                  </a:solidFill>
                  <a:cs typeface="+mn-ea"/>
                  <a:sym typeface="+mn-lt"/>
                </a:endParaRPr>
              </a:p>
            </p:txBody>
          </p:sp>
        </p:grpSp>
      </p:grpSp>
      <p:grpSp>
        <p:nvGrpSpPr>
          <p:cNvPr id="58" name="组合 57"/>
          <p:cNvGrpSpPr/>
          <p:nvPr/>
        </p:nvGrpSpPr>
        <p:grpSpPr>
          <a:xfrm>
            <a:off x="8118767" y="4631065"/>
            <a:ext cx="3216471" cy="524768"/>
            <a:chOff x="8118767" y="4631065"/>
            <a:chExt cx="3216471" cy="524768"/>
          </a:xfrm>
        </p:grpSpPr>
        <p:grpSp>
          <p:nvGrpSpPr>
            <p:cNvPr id="24" name="组合 23"/>
            <p:cNvGrpSpPr/>
            <p:nvPr/>
          </p:nvGrpSpPr>
          <p:grpSpPr>
            <a:xfrm>
              <a:off x="8681050" y="4631065"/>
              <a:ext cx="2654188" cy="524768"/>
              <a:chOff x="6288452" y="3291830"/>
              <a:chExt cx="1990641" cy="393576"/>
            </a:xfrm>
          </p:grpSpPr>
          <p:sp>
            <p:nvSpPr>
              <p:cNvPr id="25" name="TextBox 21"/>
              <p:cNvSpPr txBox="1"/>
              <p:nvPr/>
            </p:nvSpPr>
            <p:spPr>
              <a:xfrm>
                <a:off x="6288452" y="3291830"/>
                <a:ext cx="907941" cy="253915"/>
              </a:xfrm>
              <a:prstGeom prst="rect">
                <a:avLst/>
              </a:prstGeom>
              <a:noFill/>
            </p:spPr>
            <p:txBody>
              <a:bodyPr wrap="none" rtlCol="0">
                <a:spAutoFit/>
              </a:bodyPr>
              <a:lstStyle/>
              <a:p>
                <a:pPr defTabSz="1219020"/>
                <a:r>
                  <a:rPr lang="zh-CN" altLang="en-US" sz="1600" dirty="0">
                    <a:solidFill>
                      <a:srgbClr val="141519"/>
                    </a:solidFill>
                    <a:cs typeface="+mn-ea"/>
                    <a:sym typeface="+mn-lt"/>
                  </a:rPr>
                  <a:t>财务与融资</a:t>
                </a:r>
              </a:p>
            </p:txBody>
          </p:sp>
          <p:sp>
            <p:nvSpPr>
              <p:cNvPr id="26" name="TextBox 22"/>
              <p:cNvSpPr txBox="1"/>
              <p:nvPr/>
            </p:nvSpPr>
            <p:spPr>
              <a:xfrm>
                <a:off x="6288452" y="3477657"/>
                <a:ext cx="1990641" cy="207749"/>
              </a:xfrm>
              <a:prstGeom prst="rect">
                <a:avLst/>
              </a:prstGeom>
              <a:noFill/>
            </p:spPr>
            <p:txBody>
              <a:bodyPr wrap="none" rtlCol="0">
                <a:spAutoFit/>
              </a:bodyPr>
              <a:lstStyle/>
              <a:p>
                <a:pPr defTabSz="1219020"/>
                <a:r>
                  <a:rPr lang="en-US" altLang="zh-CN" sz="1200" dirty="0" smtClean="0">
                    <a:solidFill>
                      <a:srgbClr val="686769"/>
                    </a:solidFill>
                    <a:cs typeface="+mn-ea"/>
                    <a:sym typeface="+mn-lt"/>
                  </a:rPr>
                  <a:t>INTERNATIONAL BUSINESS PLAN</a:t>
                </a:r>
                <a:endParaRPr lang="en-US" altLang="zh-CN" sz="1200" dirty="0">
                  <a:solidFill>
                    <a:srgbClr val="686769"/>
                  </a:solidFill>
                  <a:cs typeface="+mn-ea"/>
                  <a:sym typeface="+mn-lt"/>
                </a:endParaRPr>
              </a:p>
            </p:txBody>
          </p:sp>
        </p:grpSp>
        <p:grpSp>
          <p:nvGrpSpPr>
            <p:cNvPr id="50" name="组合 49"/>
            <p:cNvGrpSpPr/>
            <p:nvPr/>
          </p:nvGrpSpPr>
          <p:grpSpPr>
            <a:xfrm>
              <a:off x="8118767" y="4634281"/>
              <a:ext cx="486031" cy="452836"/>
              <a:chOff x="7904924" y="1770791"/>
              <a:chExt cx="586009" cy="545987"/>
            </a:xfrm>
          </p:grpSpPr>
          <p:sp>
            <p:nvSpPr>
              <p:cNvPr id="51" name="等腰三角形 3"/>
              <p:cNvSpPr/>
              <p:nvPr/>
            </p:nvSpPr>
            <p:spPr>
              <a:xfrm rot="3634690">
                <a:off x="7975370" y="1772429"/>
                <a:ext cx="491612" cy="488336"/>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2540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TextBox 11"/>
              <p:cNvSpPr txBox="1"/>
              <p:nvPr/>
            </p:nvSpPr>
            <p:spPr>
              <a:xfrm>
                <a:off x="7904924" y="1834363"/>
                <a:ext cx="586009" cy="482415"/>
              </a:xfrm>
              <a:prstGeom prst="rect">
                <a:avLst/>
              </a:prstGeom>
              <a:noFill/>
            </p:spPr>
            <p:txBody>
              <a:bodyPr wrap="none" rtlCol="0">
                <a:spAutoFit/>
              </a:bodyPr>
              <a:lstStyle/>
              <a:p>
                <a:pPr algn="ctr" defTabSz="1219020"/>
                <a:r>
                  <a:rPr lang="en-US" altLang="zh-CN" sz="2000" dirty="0" smtClean="0">
                    <a:solidFill>
                      <a:schemeClr val="bg1"/>
                    </a:solidFill>
                    <a:cs typeface="+mn-ea"/>
                    <a:sym typeface="+mn-lt"/>
                  </a:rPr>
                  <a:t>05</a:t>
                </a:r>
                <a:endParaRPr lang="en-US" altLang="zh-CN" sz="2000" dirty="0">
                  <a:solidFill>
                    <a:schemeClr val="bg1"/>
                  </a:solidFill>
                  <a:cs typeface="+mn-ea"/>
                  <a:sym typeface="+mn-lt"/>
                </a:endParaRPr>
              </a:p>
            </p:txBody>
          </p:sp>
        </p:grpSp>
      </p:grpSp>
      <p:grpSp>
        <p:nvGrpSpPr>
          <p:cNvPr id="59" name="组合 58"/>
          <p:cNvGrpSpPr/>
          <p:nvPr/>
        </p:nvGrpSpPr>
        <p:grpSpPr>
          <a:xfrm>
            <a:off x="8118767" y="5305928"/>
            <a:ext cx="3216471" cy="527596"/>
            <a:chOff x="8118767" y="5305928"/>
            <a:chExt cx="3216471" cy="527596"/>
          </a:xfrm>
        </p:grpSpPr>
        <p:grpSp>
          <p:nvGrpSpPr>
            <p:cNvPr id="28" name="组合 27"/>
            <p:cNvGrpSpPr/>
            <p:nvPr/>
          </p:nvGrpSpPr>
          <p:grpSpPr>
            <a:xfrm>
              <a:off x="8681050" y="5308756"/>
              <a:ext cx="2654188" cy="524768"/>
              <a:chOff x="6288452" y="3291830"/>
              <a:chExt cx="1990641" cy="393576"/>
            </a:xfrm>
          </p:grpSpPr>
          <p:sp>
            <p:nvSpPr>
              <p:cNvPr id="29" name="TextBox 21"/>
              <p:cNvSpPr txBox="1"/>
              <p:nvPr/>
            </p:nvSpPr>
            <p:spPr>
              <a:xfrm>
                <a:off x="6288452" y="3291830"/>
                <a:ext cx="754052" cy="253915"/>
              </a:xfrm>
              <a:prstGeom prst="rect">
                <a:avLst/>
              </a:prstGeom>
              <a:noFill/>
            </p:spPr>
            <p:txBody>
              <a:bodyPr wrap="none" rtlCol="0">
                <a:spAutoFit/>
              </a:bodyPr>
              <a:lstStyle/>
              <a:p>
                <a:pPr defTabSz="1219020"/>
                <a:r>
                  <a:rPr lang="zh-CN" altLang="en-US" sz="1600" dirty="0" smtClean="0">
                    <a:solidFill>
                      <a:srgbClr val="141519"/>
                    </a:solidFill>
                    <a:cs typeface="+mn-ea"/>
                    <a:sym typeface="+mn-lt"/>
                  </a:rPr>
                  <a:t>企业规划</a:t>
                </a:r>
                <a:endParaRPr lang="zh-CN" altLang="en-US" sz="1600" dirty="0">
                  <a:solidFill>
                    <a:srgbClr val="141519"/>
                  </a:solidFill>
                  <a:cs typeface="+mn-ea"/>
                  <a:sym typeface="+mn-lt"/>
                </a:endParaRPr>
              </a:p>
            </p:txBody>
          </p:sp>
          <p:sp>
            <p:nvSpPr>
              <p:cNvPr id="30" name="TextBox 22"/>
              <p:cNvSpPr txBox="1"/>
              <p:nvPr/>
            </p:nvSpPr>
            <p:spPr>
              <a:xfrm>
                <a:off x="6288452" y="3477657"/>
                <a:ext cx="1990641" cy="207749"/>
              </a:xfrm>
              <a:prstGeom prst="rect">
                <a:avLst/>
              </a:prstGeom>
              <a:noFill/>
            </p:spPr>
            <p:txBody>
              <a:bodyPr wrap="none" rtlCol="0">
                <a:spAutoFit/>
              </a:bodyPr>
              <a:lstStyle/>
              <a:p>
                <a:pPr defTabSz="1219020"/>
                <a:r>
                  <a:rPr lang="en-US" altLang="zh-CN" sz="1200" dirty="0" smtClean="0">
                    <a:solidFill>
                      <a:srgbClr val="686769"/>
                    </a:solidFill>
                    <a:cs typeface="+mn-ea"/>
                    <a:sym typeface="+mn-lt"/>
                  </a:rPr>
                  <a:t>INTERNATIONAL BUSINESS PLAN</a:t>
                </a:r>
                <a:endParaRPr lang="en-US" altLang="zh-CN" sz="1200" dirty="0">
                  <a:solidFill>
                    <a:srgbClr val="686769"/>
                  </a:solidFill>
                  <a:cs typeface="+mn-ea"/>
                  <a:sym typeface="+mn-lt"/>
                </a:endParaRPr>
              </a:p>
            </p:txBody>
          </p:sp>
        </p:grpSp>
        <p:grpSp>
          <p:nvGrpSpPr>
            <p:cNvPr id="53" name="组合 52"/>
            <p:cNvGrpSpPr/>
            <p:nvPr/>
          </p:nvGrpSpPr>
          <p:grpSpPr>
            <a:xfrm>
              <a:off x="8118767" y="5305928"/>
              <a:ext cx="486031" cy="452836"/>
              <a:chOff x="7904924" y="1770791"/>
              <a:chExt cx="586009" cy="545987"/>
            </a:xfrm>
          </p:grpSpPr>
          <p:sp>
            <p:nvSpPr>
              <p:cNvPr id="54" name="等腰三角形 3"/>
              <p:cNvSpPr/>
              <p:nvPr/>
            </p:nvSpPr>
            <p:spPr>
              <a:xfrm rot="3634690">
                <a:off x="7975370" y="1772429"/>
                <a:ext cx="491612" cy="488336"/>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2540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TextBox 11"/>
              <p:cNvSpPr txBox="1"/>
              <p:nvPr/>
            </p:nvSpPr>
            <p:spPr>
              <a:xfrm>
                <a:off x="7904924" y="1834363"/>
                <a:ext cx="586009" cy="482415"/>
              </a:xfrm>
              <a:prstGeom prst="rect">
                <a:avLst/>
              </a:prstGeom>
              <a:noFill/>
            </p:spPr>
            <p:txBody>
              <a:bodyPr wrap="none" rtlCol="0">
                <a:spAutoFit/>
              </a:bodyPr>
              <a:lstStyle/>
              <a:p>
                <a:pPr algn="ctr" defTabSz="1219020"/>
                <a:r>
                  <a:rPr lang="en-US" altLang="zh-CN" sz="2000" dirty="0" smtClean="0">
                    <a:solidFill>
                      <a:schemeClr val="bg1"/>
                    </a:solidFill>
                    <a:cs typeface="+mn-ea"/>
                    <a:sym typeface="+mn-lt"/>
                  </a:rPr>
                  <a:t>06</a:t>
                </a:r>
                <a:endParaRPr lang="en-US" altLang="zh-CN" sz="2000" dirty="0">
                  <a:solidFill>
                    <a:schemeClr val="bg1"/>
                  </a:solidFill>
                  <a:cs typeface="+mn-ea"/>
                  <a:sym typeface="+mn-lt"/>
                </a:endParaRPr>
              </a:p>
            </p:txBody>
          </p:sp>
        </p:grpSp>
      </p:grpSp>
    </p:spTree>
    <p:extLst>
      <p:ext uri="{BB962C8B-B14F-4D97-AF65-F5344CB8AC3E}">
        <p14:creationId xmlns:p14="http://schemas.microsoft.com/office/powerpoint/2010/main" val="2486125452"/>
      </p:ext>
    </p:extLst>
  </p:cSld>
  <p:clrMapOvr>
    <a:masterClrMapping/>
  </p:clrMapOvr>
  <mc:AlternateContent xmlns:mc="http://schemas.openxmlformats.org/markup-compatibility/2006">
    <mc:Choice xmlns:p15="http://schemas.microsoft.com/office/powerpoint/2012/main" xmlns:p14="http://schemas.microsoft.com/office/powerpoint/2010/main" xmlns:a14="http://schemas.microsoft.com/office/drawing/2010/main" xmlns="" Requires="p15">
      <p:transition xmlns:p14="http://schemas.microsoft.com/office/powerpoint/2010/main" spd="slow" p14:dur="1250" advClick="0" advTm="0">
        <p15:prstTrans prst="airplane"/>
      </p:transition>
    </mc:Choice>
    <mc:Fallback>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strips(downRight)">
                                          <p:cBhvr>
                                            <p:cTn id="7" dur="500"/>
                                            <p:tgtEl>
                                              <p:spTgt spid="34"/>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33"/>
                                            </p:tgtEl>
                                            <p:attrNameLst>
                                              <p:attrName>style.visibility</p:attrName>
                                            </p:attrNameLst>
                                          </p:cBhvr>
                                          <p:to>
                                            <p:strVal val="visible"/>
                                          </p:to>
                                        </p:set>
                                        <p:animEffect transition="in" filter="wipe(left)">
                                          <p:cBhvr>
                                            <p:cTn id="10" dur="500"/>
                                            <p:tgtEl>
                                              <p:spTgt spid="33"/>
                                            </p:tgtEl>
                                          </p:cBhvr>
                                        </p:animEffect>
                                      </p:childTnLst>
                                    </p:cTn>
                                  </p:par>
                                  <p:par>
                                    <p:cTn id="11" presetID="42" presetClass="entr" presetSubtype="0" fill="hold"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par>
                                    <p:cTn id="16" presetID="2" presetClass="entr" presetSubtype="8" fill="hold" nodeType="withEffect" p14:presetBounceEnd="26667">
                                      <p:stCondLst>
                                        <p:cond delay="500"/>
                                      </p:stCondLst>
                                      <p:childTnLst>
                                        <p:set>
                                          <p:cBhvr>
                                            <p:cTn id="17" dur="1" fill="hold">
                                              <p:stCondLst>
                                                <p:cond delay="0"/>
                                              </p:stCondLst>
                                            </p:cTn>
                                            <p:tgtEl>
                                              <p:spTgt spid="6"/>
                                            </p:tgtEl>
                                            <p:attrNameLst>
                                              <p:attrName>style.visibility</p:attrName>
                                            </p:attrNameLst>
                                          </p:cBhvr>
                                          <p:to>
                                            <p:strVal val="visible"/>
                                          </p:to>
                                        </p:set>
                                        <p:anim calcmode="lin" valueType="num" p14:bounceEnd="26667">
                                          <p:cBhvr additive="base">
                                            <p:cTn id="18" dur="750" fill="hold"/>
                                            <p:tgtEl>
                                              <p:spTgt spid="6"/>
                                            </p:tgtEl>
                                            <p:attrNameLst>
                                              <p:attrName>ppt_x</p:attrName>
                                            </p:attrNameLst>
                                          </p:cBhvr>
                                          <p:tavLst>
                                            <p:tav tm="0">
                                              <p:val>
                                                <p:strVal val="0-#ppt_w/2"/>
                                              </p:val>
                                            </p:tav>
                                            <p:tav tm="100000">
                                              <p:val>
                                                <p:strVal val="#ppt_x"/>
                                              </p:val>
                                            </p:tav>
                                          </p:tavLst>
                                        </p:anim>
                                        <p:anim calcmode="lin" valueType="num" p14:bounceEnd="26667">
                                          <p:cBhvr additive="base">
                                            <p:cTn id="19" dur="75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1250"/>
                                </p:stCondLst>
                                <p:childTnLst>
                                  <p:par>
                                    <p:cTn id="21" presetID="2" presetClass="entr" presetSubtype="2" fill="hold" nodeType="afterEffect" p14:presetBounceEnd="40000">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14:bounceEnd="40000">
                                          <p:cBhvr additive="base">
                                            <p:cTn id="23" dur="750" fill="hold"/>
                                            <p:tgtEl>
                                              <p:spTgt spid="5"/>
                                            </p:tgtEl>
                                            <p:attrNameLst>
                                              <p:attrName>ppt_x</p:attrName>
                                            </p:attrNameLst>
                                          </p:cBhvr>
                                          <p:tavLst>
                                            <p:tav tm="0">
                                              <p:val>
                                                <p:strVal val="1+#ppt_w/2"/>
                                              </p:val>
                                            </p:tav>
                                            <p:tav tm="100000">
                                              <p:val>
                                                <p:strVal val="#ppt_x"/>
                                              </p:val>
                                            </p:tav>
                                          </p:tavLst>
                                        </p:anim>
                                        <p:anim calcmode="lin" valueType="num" p14:bounceEnd="40000">
                                          <p:cBhvr additive="base">
                                            <p:cTn id="24" dur="750" fill="hold"/>
                                            <p:tgtEl>
                                              <p:spTgt spid="5"/>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2" fill="hold" nodeType="afterEffect" p14:presetBounceEnd="40000">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14:bounceEnd="40000">
                                          <p:cBhvr additive="base">
                                            <p:cTn id="28" dur="750" fill="hold"/>
                                            <p:tgtEl>
                                              <p:spTgt spid="7"/>
                                            </p:tgtEl>
                                            <p:attrNameLst>
                                              <p:attrName>ppt_x</p:attrName>
                                            </p:attrNameLst>
                                          </p:cBhvr>
                                          <p:tavLst>
                                            <p:tav tm="0">
                                              <p:val>
                                                <p:strVal val="1+#ppt_w/2"/>
                                              </p:val>
                                            </p:tav>
                                            <p:tav tm="100000">
                                              <p:val>
                                                <p:strVal val="#ppt_x"/>
                                              </p:val>
                                            </p:tav>
                                          </p:tavLst>
                                        </p:anim>
                                        <p:anim calcmode="lin" valueType="num" p14:bounceEnd="40000">
                                          <p:cBhvr additive="base">
                                            <p:cTn id="29" dur="750" fill="hold"/>
                                            <p:tgtEl>
                                              <p:spTgt spid="7"/>
                                            </p:tgtEl>
                                            <p:attrNameLst>
                                              <p:attrName>ppt_y</p:attrName>
                                            </p:attrNameLst>
                                          </p:cBhvr>
                                          <p:tavLst>
                                            <p:tav tm="0">
                                              <p:val>
                                                <p:strVal val="#ppt_y"/>
                                              </p:val>
                                            </p:tav>
                                            <p:tav tm="100000">
                                              <p:val>
                                                <p:strVal val="#ppt_y"/>
                                              </p:val>
                                            </p:tav>
                                          </p:tavLst>
                                        </p:anim>
                                      </p:childTnLst>
                                    </p:cTn>
                                  </p:par>
                                </p:childTnLst>
                              </p:cTn>
                            </p:par>
                            <p:par>
                              <p:cTn id="30" fill="hold">
                                <p:stCondLst>
                                  <p:cond delay="2750"/>
                                </p:stCondLst>
                                <p:childTnLst>
                                  <p:par>
                                    <p:cTn id="31" presetID="2" presetClass="entr" presetSubtype="2" fill="hold" nodeType="afterEffect" p14:presetBounceEnd="40000">
                                      <p:stCondLst>
                                        <p:cond delay="0"/>
                                      </p:stCondLst>
                                      <p:childTnLst>
                                        <p:set>
                                          <p:cBhvr>
                                            <p:cTn id="32" dur="1" fill="hold">
                                              <p:stCondLst>
                                                <p:cond delay="0"/>
                                              </p:stCondLst>
                                            </p:cTn>
                                            <p:tgtEl>
                                              <p:spTgt spid="56"/>
                                            </p:tgtEl>
                                            <p:attrNameLst>
                                              <p:attrName>style.visibility</p:attrName>
                                            </p:attrNameLst>
                                          </p:cBhvr>
                                          <p:to>
                                            <p:strVal val="visible"/>
                                          </p:to>
                                        </p:set>
                                        <p:anim calcmode="lin" valueType="num" p14:bounceEnd="40000">
                                          <p:cBhvr additive="base">
                                            <p:cTn id="33" dur="750" fill="hold"/>
                                            <p:tgtEl>
                                              <p:spTgt spid="56"/>
                                            </p:tgtEl>
                                            <p:attrNameLst>
                                              <p:attrName>ppt_x</p:attrName>
                                            </p:attrNameLst>
                                          </p:cBhvr>
                                          <p:tavLst>
                                            <p:tav tm="0">
                                              <p:val>
                                                <p:strVal val="1+#ppt_w/2"/>
                                              </p:val>
                                            </p:tav>
                                            <p:tav tm="100000">
                                              <p:val>
                                                <p:strVal val="#ppt_x"/>
                                              </p:val>
                                            </p:tav>
                                          </p:tavLst>
                                        </p:anim>
                                        <p:anim calcmode="lin" valueType="num" p14:bounceEnd="40000">
                                          <p:cBhvr additive="base">
                                            <p:cTn id="34" dur="750" fill="hold"/>
                                            <p:tgtEl>
                                              <p:spTgt spid="56"/>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2" presetClass="entr" presetSubtype="2" fill="hold" nodeType="afterEffect" p14:presetBounceEnd="40000">
                                      <p:stCondLst>
                                        <p:cond delay="0"/>
                                      </p:stCondLst>
                                      <p:childTnLst>
                                        <p:set>
                                          <p:cBhvr>
                                            <p:cTn id="37" dur="1" fill="hold">
                                              <p:stCondLst>
                                                <p:cond delay="0"/>
                                              </p:stCondLst>
                                            </p:cTn>
                                            <p:tgtEl>
                                              <p:spTgt spid="57"/>
                                            </p:tgtEl>
                                            <p:attrNameLst>
                                              <p:attrName>style.visibility</p:attrName>
                                            </p:attrNameLst>
                                          </p:cBhvr>
                                          <p:to>
                                            <p:strVal val="visible"/>
                                          </p:to>
                                        </p:set>
                                        <p:anim calcmode="lin" valueType="num" p14:bounceEnd="40000">
                                          <p:cBhvr additive="base">
                                            <p:cTn id="38" dur="750" fill="hold"/>
                                            <p:tgtEl>
                                              <p:spTgt spid="57"/>
                                            </p:tgtEl>
                                            <p:attrNameLst>
                                              <p:attrName>ppt_x</p:attrName>
                                            </p:attrNameLst>
                                          </p:cBhvr>
                                          <p:tavLst>
                                            <p:tav tm="0">
                                              <p:val>
                                                <p:strVal val="1+#ppt_w/2"/>
                                              </p:val>
                                            </p:tav>
                                            <p:tav tm="100000">
                                              <p:val>
                                                <p:strVal val="#ppt_x"/>
                                              </p:val>
                                            </p:tav>
                                          </p:tavLst>
                                        </p:anim>
                                        <p:anim calcmode="lin" valueType="num" p14:bounceEnd="40000">
                                          <p:cBhvr additive="base">
                                            <p:cTn id="39" dur="750" fill="hold"/>
                                            <p:tgtEl>
                                              <p:spTgt spid="57"/>
                                            </p:tgtEl>
                                            <p:attrNameLst>
                                              <p:attrName>ppt_y</p:attrName>
                                            </p:attrNameLst>
                                          </p:cBhvr>
                                          <p:tavLst>
                                            <p:tav tm="0">
                                              <p:val>
                                                <p:strVal val="#ppt_y"/>
                                              </p:val>
                                            </p:tav>
                                            <p:tav tm="100000">
                                              <p:val>
                                                <p:strVal val="#ppt_y"/>
                                              </p:val>
                                            </p:tav>
                                          </p:tavLst>
                                        </p:anim>
                                      </p:childTnLst>
                                    </p:cTn>
                                  </p:par>
                                </p:childTnLst>
                              </p:cTn>
                            </p:par>
                            <p:par>
                              <p:cTn id="40" fill="hold">
                                <p:stCondLst>
                                  <p:cond delay="4250"/>
                                </p:stCondLst>
                                <p:childTnLst>
                                  <p:par>
                                    <p:cTn id="41" presetID="2" presetClass="entr" presetSubtype="2" fill="hold" nodeType="afterEffect" p14:presetBounceEnd="40000">
                                      <p:stCondLst>
                                        <p:cond delay="0"/>
                                      </p:stCondLst>
                                      <p:childTnLst>
                                        <p:set>
                                          <p:cBhvr>
                                            <p:cTn id="42" dur="1" fill="hold">
                                              <p:stCondLst>
                                                <p:cond delay="0"/>
                                              </p:stCondLst>
                                            </p:cTn>
                                            <p:tgtEl>
                                              <p:spTgt spid="58"/>
                                            </p:tgtEl>
                                            <p:attrNameLst>
                                              <p:attrName>style.visibility</p:attrName>
                                            </p:attrNameLst>
                                          </p:cBhvr>
                                          <p:to>
                                            <p:strVal val="visible"/>
                                          </p:to>
                                        </p:set>
                                        <p:anim calcmode="lin" valueType="num" p14:bounceEnd="40000">
                                          <p:cBhvr additive="base">
                                            <p:cTn id="43" dur="750" fill="hold"/>
                                            <p:tgtEl>
                                              <p:spTgt spid="58"/>
                                            </p:tgtEl>
                                            <p:attrNameLst>
                                              <p:attrName>ppt_x</p:attrName>
                                            </p:attrNameLst>
                                          </p:cBhvr>
                                          <p:tavLst>
                                            <p:tav tm="0">
                                              <p:val>
                                                <p:strVal val="1+#ppt_w/2"/>
                                              </p:val>
                                            </p:tav>
                                            <p:tav tm="100000">
                                              <p:val>
                                                <p:strVal val="#ppt_x"/>
                                              </p:val>
                                            </p:tav>
                                          </p:tavLst>
                                        </p:anim>
                                        <p:anim calcmode="lin" valueType="num" p14:bounceEnd="40000">
                                          <p:cBhvr additive="base">
                                            <p:cTn id="44" dur="750" fill="hold"/>
                                            <p:tgtEl>
                                              <p:spTgt spid="58"/>
                                            </p:tgtEl>
                                            <p:attrNameLst>
                                              <p:attrName>ppt_y</p:attrName>
                                            </p:attrNameLst>
                                          </p:cBhvr>
                                          <p:tavLst>
                                            <p:tav tm="0">
                                              <p:val>
                                                <p:strVal val="#ppt_y"/>
                                              </p:val>
                                            </p:tav>
                                            <p:tav tm="100000">
                                              <p:val>
                                                <p:strVal val="#ppt_y"/>
                                              </p:val>
                                            </p:tav>
                                          </p:tavLst>
                                        </p:anim>
                                      </p:childTnLst>
                                    </p:cTn>
                                  </p:par>
                                </p:childTnLst>
                              </p:cTn>
                            </p:par>
                            <p:par>
                              <p:cTn id="45" fill="hold">
                                <p:stCondLst>
                                  <p:cond delay="5000"/>
                                </p:stCondLst>
                                <p:childTnLst>
                                  <p:par>
                                    <p:cTn id="46" presetID="2" presetClass="entr" presetSubtype="2" fill="hold" nodeType="afterEffect" p14:presetBounceEnd="40000">
                                      <p:stCondLst>
                                        <p:cond delay="0"/>
                                      </p:stCondLst>
                                      <p:childTnLst>
                                        <p:set>
                                          <p:cBhvr>
                                            <p:cTn id="47" dur="1" fill="hold">
                                              <p:stCondLst>
                                                <p:cond delay="0"/>
                                              </p:stCondLst>
                                            </p:cTn>
                                            <p:tgtEl>
                                              <p:spTgt spid="59"/>
                                            </p:tgtEl>
                                            <p:attrNameLst>
                                              <p:attrName>style.visibility</p:attrName>
                                            </p:attrNameLst>
                                          </p:cBhvr>
                                          <p:to>
                                            <p:strVal val="visible"/>
                                          </p:to>
                                        </p:set>
                                        <p:anim calcmode="lin" valueType="num" p14:bounceEnd="40000">
                                          <p:cBhvr additive="base">
                                            <p:cTn id="48" dur="750" fill="hold"/>
                                            <p:tgtEl>
                                              <p:spTgt spid="59"/>
                                            </p:tgtEl>
                                            <p:attrNameLst>
                                              <p:attrName>ppt_x</p:attrName>
                                            </p:attrNameLst>
                                          </p:cBhvr>
                                          <p:tavLst>
                                            <p:tav tm="0">
                                              <p:val>
                                                <p:strVal val="1+#ppt_w/2"/>
                                              </p:val>
                                            </p:tav>
                                            <p:tav tm="100000">
                                              <p:val>
                                                <p:strVal val="#ppt_x"/>
                                              </p:val>
                                            </p:tav>
                                          </p:tavLst>
                                        </p:anim>
                                        <p:anim calcmode="lin" valueType="num" p14:bounceEnd="40000">
                                          <p:cBhvr additive="base">
                                            <p:cTn id="49" dur="75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Lst>
      </p:timing>
    </mc:Choice>
    <mc:Fallback xmlns:p15="http://schemas.microsoft.com/office/powerpoint/2012/main" xmlns:a14="http://schemas.microsoft.com/office/drawing/2010/main"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strips(downRight)">
                                          <p:cBhvr>
                                            <p:cTn id="7" dur="500"/>
                                            <p:tgtEl>
                                              <p:spTgt spid="34"/>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33"/>
                                            </p:tgtEl>
                                            <p:attrNameLst>
                                              <p:attrName>style.visibility</p:attrName>
                                            </p:attrNameLst>
                                          </p:cBhvr>
                                          <p:to>
                                            <p:strVal val="visible"/>
                                          </p:to>
                                        </p:set>
                                        <p:animEffect transition="in" filter="wipe(left)">
                                          <p:cBhvr>
                                            <p:cTn id="10" dur="500"/>
                                            <p:tgtEl>
                                              <p:spTgt spid="33"/>
                                            </p:tgtEl>
                                          </p:cBhvr>
                                        </p:animEffect>
                                      </p:childTnLst>
                                    </p:cTn>
                                  </p:par>
                                  <p:par>
                                    <p:cTn id="11" presetID="42" presetClass="entr" presetSubtype="0" fill="hold"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par>
                                    <p:cTn id="16" presetID="2" presetClass="entr" presetSubtype="8"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750" fill="hold"/>
                                            <p:tgtEl>
                                              <p:spTgt spid="6"/>
                                            </p:tgtEl>
                                            <p:attrNameLst>
                                              <p:attrName>ppt_x</p:attrName>
                                            </p:attrNameLst>
                                          </p:cBhvr>
                                          <p:tavLst>
                                            <p:tav tm="0">
                                              <p:val>
                                                <p:strVal val="0-#ppt_w/2"/>
                                              </p:val>
                                            </p:tav>
                                            <p:tav tm="100000">
                                              <p:val>
                                                <p:strVal val="#ppt_x"/>
                                              </p:val>
                                            </p:tav>
                                          </p:tavLst>
                                        </p:anim>
                                        <p:anim calcmode="lin" valueType="num">
                                          <p:cBhvr additive="base">
                                            <p:cTn id="19" dur="75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1250"/>
                                </p:stCondLst>
                                <p:childTnLst>
                                  <p:par>
                                    <p:cTn id="21" presetID="2" presetClass="entr" presetSubtype="2"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750" fill="hold"/>
                                            <p:tgtEl>
                                              <p:spTgt spid="5"/>
                                            </p:tgtEl>
                                            <p:attrNameLst>
                                              <p:attrName>ppt_x</p:attrName>
                                            </p:attrNameLst>
                                          </p:cBhvr>
                                          <p:tavLst>
                                            <p:tav tm="0">
                                              <p:val>
                                                <p:strVal val="1+#ppt_w/2"/>
                                              </p:val>
                                            </p:tav>
                                            <p:tav tm="100000">
                                              <p:val>
                                                <p:strVal val="#ppt_x"/>
                                              </p:val>
                                            </p:tav>
                                          </p:tavLst>
                                        </p:anim>
                                        <p:anim calcmode="lin" valueType="num">
                                          <p:cBhvr additive="base">
                                            <p:cTn id="24" dur="750" fill="hold"/>
                                            <p:tgtEl>
                                              <p:spTgt spid="5"/>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2"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750" fill="hold"/>
                                            <p:tgtEl>
                                              <p:spTgt spid="7"/>
                                            </p:tgtEl>
                                            <p:attrNameLst>
                                              <p:attrName>ppt_x</p:attrName>
                                            </p:attrNameLst>
                                          </p:cBhvr>
                                          <p:tavLst>
                                            <p:tav tm="0">
                                              <p:val>
                                                <p:strVal val="1+#ppt_w/2"/>
                                              </p:val>
                                            </p:tav>
                                            <p:tav tm="100000">
                                              <p:val>
                                                <p:strVal val="#ppt_x"/>
                                              </p:val>
                                            </p:tav>
                                          </p:tavLst>
                                        </p:anim>
                                        <p:anim calcmode="lin" valueType="num">
                                          <p:cBhvr additive="base">
                                            <p:cTn id="29" dur="750" fill="hold"/>
                                            <p:tgtEl>
                                              <p:spTgt spid="7"/>
                                            </p:tgtEl>
                                            <p:attrNameLst>
                                              <p:attrName>ppt_y</p:attrName>
                                            </p:attrNameLst>
                                          </p:cBhvr>
                                          <p:tavLst>
                                            <p:tav tm="0">
                                              <p:val>
                                                <p:strVal val="#ppt_y"/>
                                              </p:val>
                                            </p:tav>
                                            <p:tav tm="100000">
                                              <p:val>
                                                <p:strVal val="#ppt_y"/>
                                              </p:val>
                                            </p:tav>
                                          </p:tavLst>
                                        </p:anim>
                                      </p:childTnLst>
                                    </p:cTn>
                                  </p:par>
                                </p:childTnLst>
                              </p:cTn>
                            </p:par>
                            <p:par>
                              <p:cTn id="30" fill="hold">
                                <p:stCondLst>
                                  <p:cond delay="2750"/>
                                </p:stCondLst>
                                <p:childTnLst>
                                  <p:par>
                                    <p:cTn id="31" presetID="2" presetClass="entr" presetSubtype="2" fill="hold" nodeType="afterEffect">
                                      <p:stCondLst>
                                        <p:cond delay="0"/>
                                      </p:stCondLst>
                                      <p:childTnLst>
                                        <p:set>
                                          <p:cBhvr>
                                            <p:cTn id="32" dur="1" fill="hold">
                                              <p:stCondLst>
                                                <p:cond delay="0"/>
                                              </p:stCondLst>
                                            </p:cTn>
                                            <p:tgtEl>
                                              <p:spTgt spid="56"/>
                                            </p:tgtEl>
                                            <p:attrNameLst>
                                              <p:attrName>style.visibility</p:attrName>
                                            </p:attrNameLst>
                                          </p:cBhvr>
                                          <p:to>
                                            <p:strVal val="visible"/>
                                          </p:to>
                                        </p:set>
                                        <p:anim calcmode="lin" valueType="num">
                                          <p:cBhvr additive="base">
                                            <p:cTn id="33" dur="750" fill="hold"/>
                                            <p:tgtEl>
                                              <p:spTgt spid="56"/>
                                            </p:tgtEl>
                                            <p:attrNameLst>
                                              <p:attrName>ppt_x</p:attrName>
                                            </p:attrNameLst>
                                          </p:cBhvr>
                                          <p:tavLst>
                                            <p:tav tm="0">
                                              <p:val>
                                                <p:strVal val="1+#ppt_w/2"/>
                                              </p:val>
                                            </p:tav>
                                            <p:tav tm="100000">
                                              <p:val>
                                                <p:strVal val="#ppt_x"/>
                                              </p:val>
                                            </p:tav>
                                          </p:tavLst>
                                        </p:anim>
                                        <p:anim calcmode="lin" valueType="num">
                                          <p:cBhvr additive="base">
                                            <p:cTn id="34" dur="750" fill="hold"/>
                                            <p:tgtEl>
                                              <p:spTgt spid="56"/>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2" presetClass="entr" presetSubtype="2" fill="hold" nodeType="afterEffect">
                                      <p:stCondLst>
                                        <p:cond delay="0"/>
                                      </p:stCondLst>
                                      <p:childTnLst>
                                        <p:set>
                                          <p:cBhvr>
                                            <p:cTn id="37" dur="1" fill="hold">
                                              <p:stCondLst>
                                                <p:cond delay="0"/>
                                              </p:stCondLst>
                                            </p:cTn>
                                            <p:tgtEl>
                                              <p:spTgt spid="57"/>
                                            </p:tgtEl>
                                            <p:attrNameLst>
                                              <p:attrName>style.visibility</p:attrName>
                                            </p:attrNameLst>
                                          </p:cBhvr>
                                          <p:to>
                                            <p:strVal val="visible"/>
                                          </p:to>
                                        </p:set>
                                        <p:anim calcmode="lin" valueType="num">
                                          <p:cBhvr additive="base">
                                            <p:cTn id="38" dur="750" fill="hold"/>
                                            <p:tgtEl>
                                              <p:spTgt spid="57"/>
                                            </p:tgtEl>
                                            <p:attrNameLst>
                                              <p:attrName>ppt_x</p:attrName>
                                            </p:attrNameLst>
                                          </p:cBhvr>
                                          <p:tavLst>
                                            <p:tav tm="0">
                                              <p:val>
                                                <p:strVal val="1+#ppt_w/2"/>
                                              </p:val>
                                            </p:tav>
                                            <p:tav tm="100000">
                                              <p:val>
                                                <p:strVal val="#ppt_x"/>
                                              </p:val>
                                            </p:tav>
                                          </p:tavLst>
                                        </p:anim>
                                        <p:anim calcmode="lin" valueType="num">
                                          <p:cBhvr additive="base">
                                            <p:cTn id="39" dur="750" fill="hold"/>
                                            <p:tgtEl>
                                              <p:spTgt spid="57"/>
                                            </p:tgtEl>
                                            <p:attrNameLst>
                                              <p:attrName>ppt_y</p:attrName>
                                            </p:attrNameLst>
                                          </p:cBhvr>
                                          <p:tavLst>
                                            <p:tav tm="0">
                                              <p:val>
                                                <p:strVal val="#ppt_y"/>
                                              </p:val>
                                            </p:tav>
                                            <p:tav tm="100000">
                                              <p:val>
                                                <p:strVal val="#ppt_y"/>
                                              </p:val>
                                            </p:tav>
                                          </p:tavLst>
                                        </p:anim>
                                      </p:childTnLst>
                                    </p:cTn>
                                  </p:par>
                                </p:childTnLst>
                              </p:cTn>
                            </p:par>
                            <p:par>
                              <p:cTn id="40" fill="hold">
                                <p:stCondLst>
                                  <p:cond delay="4250"/>
                                </p:stCondLst>
                                <p:childTnLst>
                                  <p:par>
                                    <p:cTn id="41" presetID="2" presetClass="entr" presetSubtype="2" fill="hold" nodeType="afterEffect">
                                      <p:stCondLst>
                                        <p:cond delay="0"/>
                                      </p:stCondLst>
                                      <p:childTnLst>
                                        <p:set>
                                          <p:cBhvr>
                                            <p:cTn id="42" dur="1" fill="hold">
                                              <p:stCondLst>
                                                <p:cond delay="0"/>
                                              </p:stCondLst>
                                            </p:cTn>
                                            <p:tgtEl>
                                              <p:spTgt spid="58"/>
                                            </p:tgtEl>
                                            <p:attrNameLst>
                                              <p:attrName>style.visibility</p:attrName>
                                            </p:attrNameLst>
                                          </p:cBhvr>
                                          <p:to>
                                            <p:strVal val="visible"/>
                                          </p:to>
                                        </p:set>
                                        <p:anim calcmode="lin" valueType="num">
                                          <p:cBhvr additive="base">
                                            <p:cTn id="43" dur="750" fill="hold"/>
                                            <p:tgtEl>
                                              <p:spTgt spid="58"/>
                                            </p:tgtEl>
                                            <p:attrNameLst>
                                              <p:attrName>ppt_x</p:attrName>
                                            </p:attrNameLst>
                                          </p:cBhvr>
                                          <p:tavLst>
                                            <p:tav tm="0">
                                              <p:val>
                                                <p:strVal val="1+#ppt_w/2"/>
                                              </p:val>
                                            </p:tav>
                                            <p:tav tm="100000">
                                              <p:val>
                                                <p:strVal val="#ppt_x"/>
                                              </p:val>
                                            </p:tav>
                                          </p:tavLst>
                                        </p:anim>
                                        <p:anim calcmode="lin" valueType="num">
                                          <p:cBhvr additive="base">
                                            <p:cTn id="44" dur="750" fill="hold"/>
                                            <p:tgtEl>
                                              <p:spTgt spid="58"/>
                                            </p:tgtEl>
                                            <p:attrNameLst>
                                              <p:attrName>ppt_y</p:attrName>
                                            </p:attrNameLst>
                                          </p:cBhvr>
                                          <p:tavLst>
                                            <p:tav tm="0">
                                              <p:val>
                                                <p:strVal val="#ppt_y"/>
                                              </p:val>
                                            </p:tav>
                                            <p:tav tm="100000">
                                              <p:val>
                                                <p:strVal val="#ppt_y"/>
                                              </p:val>
                                            </p:tav>
                                          </p:tavLst>
                                        </p:anim>
                                      </p:childTnLst>
                                    </p:cTn>
                                  </p:par>
                                </p:childTnLst>
                              </p:cTn>
                            </p:par>
                            <p:par>
                              <p:cTn id="45" fill="hold">
                                <p:stCondLst>
                                  <p:cond delay="5000"/>
                                </p:stCondLst>
                                <p:childTnLst>
                                  <p:par>
                                    <p:cTn id="46" presetID="2" presetClass="entr" presetSubtype="2" fill="hold" nodeType="afterEffect">
                                      <p:stCondLst>
                                        <p:cond delay="0"/>
                                      </p:stCondLst>
                                      <p:childTnLst>
                                        <p:set>
                                          <p:cBhvr>
                                            <p:cTn id="47" dur="1" fill="hold">
                                              <p:stCondLst>
                                                <p:cond delay="0"/>
                                              </p:stCondLst>
                                            </p:cTn>
                                            <p:tgtEl>
                                              <p:spTgt spid="59"/>
                                            </p:tgtEl>
                                            <p:attrNameLst>
                                              <p:attrName>style.visibility</p:attrName>
                                            </p:attrNameLst>
                                          </p:cBhvr>
                                          <p:to>
                                            <p:strVal val="visible"/>
                                          </p:to>
                                        </p:set>
                                        <p:anim calcmode="lin" valueType="num">
                                          <p:cBhvr additive="base">
                                            <p:cTn id="48" dur="750" fill="hold"/>
                                            <p:tgtEl>
                                              <p:spTgt spid="59"/>
                                            </p:tgtEl>
                                            <p:attrNameLst>
                                              <p:attrName>ppt_x</p:attrName>
                                            </p:attrNameLst>
                                          </p:cBhvr>
                                          <p:tavLst>
                                            <p:tav tm="0">
                                              <p:val>
                                                <p:strVal val="1+#ppt_w/2"/>
                                              </p:val>
                                            </p:tav>
                                            <p:tav tm="100000">
                                              <p:val>
                                                <p:strVal val="#ppt_x"/>
                                              </p:val>
                                            </p:tav>
                                          </p:tavLst>
                                        </p:anim>
                                        <p:anim calcmode="lin" valueType="num">
                                          <p:cBhvr additive="base">
                                            <p:cTn id="49" dur="75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2529" y="1594330"/>
            <a:ext cx="8113187" cy="4402578"/>
            <a:chOff x="80963" y="1593850"/>
            <a:chExt cx="8115300" cy="4403725"/>
          </a:xfrm>
          <a:effectLst>
            <a:outerShdw blurRad="254000" dist="63500" dir="2700000" algn="tl" rotWithShape="0">
              <a:prstClr val="black">
                <a:alpha val="30000"/>
              </a:prstClr>
            </a:outerShdw>
          </a:effectLst>
        </p:grpSpPr>
        <p:sp>
          <p:nvSpPr>
            <p:cNvPr id="23556" name="椭圆 1"/>
            <p:cNvSpPr>
              <a:spLocks noChangeAspect="1" noChangeArrowheads="1"/>
            </p:cNvSpPr>
            <p:nvPr/>
          </p:nvSpPr>
          <p:spPr bwMode="auto">
            <a:xfrm>
              <a:off x="801688" y="2355850"/>
              <a:ext cx="2879725" cy="2879725"/>
            </a:xfrm>
            <a:prstGeom prst="ellipse">
              <a:avLst/>
            </a:prstGeom>
            <a:solidFill>
              <a:srgbClr val="B10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lnSpc>
                  <a:spcPct val="130000"/>
                </a:lnSpc>
              </a:pPr>
              <a:endParaRPr lang="zh-CN" altLang="en-US" sz="1799" dirty="0">
                <a:solidFill>
                  <a:srgbClr val="FFFFFF"/>
                </a:solidFill>
                <a:latin typeface="+mn-lt"/>
                <a:ea typeface="+mn-ea"/>
                <a:cs typeface="+mn-ea"/>
                <a:sym typeface="+mn-lt"/>
              </a:endParaRPr>
            </a:p>
          </p:txBody>
        </p:sp>
        <p:sp>
          <p:nvSpPr>
            <p:cNvPr id="23557" name="空心弧 2"/>
            <p:cNvSpPr>
              <a:spLocks noChangeAspect="1"/>
            </p:cNvSpPr>
            <p:nvPr/>
          </p:nvSpPr>
          <p:spPr bwMode="auto">
            <a:xfrm>
              <a:off x="80963" y="1636713"/>
              <a:ext cx="4321175" cy="4319587"/>
            </a:xfrm>
            <a:custGeom>
              <a:avLst/>
              <a:gdLst>
                <a:gd name="T0" fmla="*/ 2160000 w 4320000"/>
                <a:gd name="T1" fmla="*/ 0 h 4320000"/>
                <a:gd name="T2" fmla="*/ 4320000 w 4320000"/>
                <a:gd name="T3" fmla="*/ 2160000 h 4320000"/>
                <a:gd name="T4" fmla="*/ 2160000 w 4320000"/>
                <a:gd name="T5" fmla="*/ 4320000 h 4320000"/>
                <a:gd name="T6" fmla="*/ 2160000 w 4320000"/>
                <a:gd name="T7" fmla="*/ 4190400 h 4320000"/>
                <a:gd name="T8" fmla="*/ 4190400 w 4320000"/>
                <a:gd name="T9" fmla="*/ 2160000 h 4320000"/>
                <a:gd name="T10" fmla="*/ 2160000 w 4320000"/>
                <a:gd name="T11" fmla="*/ 129600 h 4320000"/>
                <a:gd name="T12" fmla="*/ 2160000 w 4320000"/>
                <a:gd name="T13" fmla="*/ 0 h 4320000"/>
              </a:gdLst>
              <a:ahLst/>
              <a:cxnLst>
                <a:cxn ang="0">
                  <a:pos x="T0" y="T1"/>
                </a:cxn>
                <a:cxn ang="0">
                  <a:pos x="T2" y="T3"/>
                </a:cxn>
                <a:cxn ang="0">
                  <a:pos x="T4" y="T5"/>
                </a:cxn>
                <a:cxn ang="0">
                  <a:pos x="T6" y="T7"/>
                </a:cxn>
                <a:cxn ang="0">
                  <a:pos x="T8" y="T9"/>
                </a:cxn>
                <a:cxn ang="0">
                  <a:pos x="T10" y="T11"/>
                </a:cxn>
                <a:cxn ang="0">
                  <a:pos x="T12" y="T13"/>
                </a:cxn>
              </a:cxnLst>
              <a:rect l="0" t="0" r="r" b="b"/>
              <a:pathLst>
                <a:path w="4320000" h="4320000">
                  <a:moveTo>
                    <a:pt x="2160000" y="0"/>
                  </a:moveTo>
                  <a:cubicBezTo>
                    <a:pt x="3352935" y="0"/>
                    <a:pt x="4320000" y="967065"/>
                    <a:pt x="4320000" y="2160000"/>
                  </a:cubicBezTo>
                  <a:cubicBezTo>
                    <a:pt x="4320000" y="3352935"/>
                    <a:pt x="3352935" y="4320000"/>
                    <a:pt x="2160000" y="4320000"/>
                  </a:cubicBezTo>
                  <a:lnTo>
                    <a:pt x="2160000" y="4190400"/>
                  </a:lnTo>
                  <a:cubicBezTo>
                    <a:pt x="3281359" y="4190400"/>
                    <a:pt x="4190400" y="3281359"/>
                    <a:pt x="4190400" y="2160000"/>
                  </a:cubicBezTo>
                  <a:cubicBezTo>
                    <a:pt x="4190400" y="1038641"/>
                    <a:pt x="3281359" y="129600"/>
                    <a:pt x="2160000" y="129600"/>
                  </a:cubicBezTo>
                  <a:lnTo>
                    <a:pt x="2160000"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nSpc>
                  <a:spcPct val="130000"/>
                </a:lnSpc>
              </a:pPr>
              <a:endParaRPr lang="zh-CN" altLang="en-US" sz="1799" dirty="0">
                <a:cs typeface="+mn-ea"/>
                <a:sym typeface="+mn-lt"/>
              </a:endParaRPr>
            </a:p>
          </p:txBody>
        </p:sp>
        <p:sp>
          <p:nvSpPr>
            <p:cNvPr id="23558" name="椭圆 5"/>
            <p:cNvSpPr>
              <a:spLocks noChangeAspect="1" noChangeArrowheads="1"/>
            </p:cNvSpPr>
            <p:nvPr/>
          </p:nvSpPr>
          <p:spPr bwMode="auto">
            <a:xfrm>
              <a:off x="3135313" y="1819275"/>
              <a:ext cx="449262" cy="449263"/>
            </a:xfrm>
            <a:prstGeom prst="ellipse">
              <a:avLst/>
            </a:pr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lnSpc>
                  <a:spcPct val="130000"/>
                </a:lnSpc>
              </a:pPr>
              <a:endParaRPr lang="zh-CN" altLang="en-US" sz="1799" dirty="0">
                <a:solidFill>
                  <a:srgbClr val="FFFFFF"/>
                </a:solidFill>
                <a:latin typeface="+mn-lt"/>
                <a:ea typeface="+mn-ea"/>
                <a:cs typeface="+mn-ea"/>
                <a:sym typeface="+mn-lt"/>
              </a:endParaRPr>
            </a:p>
          </p:txBody>
        </p:sp>
        <p:sp>
          <p:nvSpPr>
            <p:cNvPr id="23559" name="椭圆 6"/>
            <p:cNvSpPr>
              <a:spLocks noChangeAspect="1" noChangeArrowheads="1"/>
            </p:cNvSpPr>
            <p:nvPr/>
          </p:nvSpPr>
          <p:spPr bwMode="auto">
            <a:xfrm>
              <a:off x="4033838" y="2987675"/>
              <a:ext cx="450850" cy="449263"/>
            </a:xfrm>
            <a:prstGeom prst="ellipse">
              <a:avLst/>
            </a:prstGeom>
            <a:solidFill>
              <a:srgbClr val="B10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lnSpc>
                  <a:spcPct val="130000"/>
                </a:lnSpc>
              </a:pPr>
              <a:endParaRPr lang="zh-CN" altLang="en-US" sz="1799" dirty="0">
                <a:solidFill>
                  <a:srgbClr val="FFFFFF"/>
                </a:solidFill>
                <a:latin typeface="+mn-lt"/>
                <a:ea typeface="+mn-ea"/>
                <a:cs typeface="+mn-ea"/>
                <a:sym typeface="+mn-lt"/>
              </a:endParaRPr>
            </a:p>
          </p:txBody>
        </p:sp>
        <p:sp>
          <p:nvSpPr>
            <p:cNvPr id="23560" name="椭圆 7"/>
            <p:cNvSpPr>
              <a:spLocks noChangeAspect="1" noChangeArrowheads="1"/>
            </p:cNvSpPr>
            <p:nvPr/>
          </p:nvSpPr>
          <p:spPr bwMode="auto">
            <a:xfrm>
              <a:off x="4033838" y="4154488"/>
              <a:ext cx="450850" cy="450850"/>
            </a:xfrm>
            <a:prstGeom prst="ellipse">
              <a:avLst/>
            </a:pr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lnSpc>
                  <a:spcPct val="130000"/>
                </a:lnSpc>
              </a:pPr>
              <a:endParaRPr lang="zh-CN" altLang="en-US" sz="1799" dirty="0">
                <a:solidFill>
                  <a:srgbClr val="FFFFFF"/>
                </a:solidFill>
                <a:latin typeface="+mn-lt"/>
                <a:ea typeface="+mn-ea"/>
                <a:cs typeface="+mn-ea"/>
                <a:sym typeface="+mn-lt"/>
              </a:endParaRPr>
            </a:p>
          </p:txBody>
        </p:sp>
        <p:sp>
          <p:nvSpPr>
            <p:cNvPr id="23561" name="椭圆 10"/>
            <p:cNvSpPr>
              <a:spLocks noChangeAspect="1" noChangeArrowheads="1"/>
            </p:cNvSpPr>
            <p:nvPr/>
          </p:nvSpPr>
          <p:spPr bwMode="auto">
            <a:xfrm>
              <a:off x="3135313" y="5322888"/>
              <a:ext cx="449262" cy="449262"/>
            </a:xfrm>
            <a:prstGeom prst="ellipse">
              <a:avLst/>
            </a:prstGeom>
            <a:solidFill>
              <a:srgbClr val="B10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lnSpc>
                  <a:spcPct val="130000"/>
                </a:lnSpc>
              </a:pPr>
              <a:endParaRPr lang="zh-CN" altLang="en-US" sz="1799" dirty="0">
                <a:solidFill>
                  <a:srgbClr val="FFFFFF"/>
                </a:solidFill>
                <a:latin typeface="+mn-lt"/>
                <a:ea typeface="+mn-ea"/>
                <a:cs typeface="+mn-ea"/>
                <a:sym typeface="+mn-lt"/>
              </a:endParaRPr>
            </a:p>
          </p:txBody>
        </p:sp>
        <p:sp>
          <p:nvSpPr>
            <p:cNvPr id="23562" name="椭圆 11"/>
            <p:cNvSpPr>
              <a:spLocks noChangeAspect="1" noChangeArrowheads="1"/>
            </p:cNvSpPr>
            <p:nvPr/>
          </p:nvSpPr>
          <p:spPr bwMode="auto">
            <a:xfrm>
              <a:off x="5591175" y="1593850"/>
              <a:ext cx="900113" cy="900113"/>
            </a:xfrm>
            <a:prstGeom prst="ellipse">
              <a:avLst/>
            </a:pr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lnSpc>
                  <a:spcPct val="130000"/>
                </a:lnSpc>
              </a:pPr>
              <a:endParaRPr lang="zh-CN" altLang="en-US" sz="1799" dirty="0">
                <a:solidFill>
                  <a:srgbClr val="FFFFFF"/>
                </a:solidFill>
                <a:latin typeface="+mn-lt"/>
                <a:ea typeface="+mn-ea"/>
                <a:cs typeface="+mn-ea"/>
                <a:sym typeface="+mn-lt"/>
              </a:endParaRPr>
            </a:p>
          </p:txBody>
        </p:sp>
        <p:sp>
          <p:nvSpPr>
            <p:cNvPr id="23563" name="椭圆 12"/>
            <p:cNvSpPr>
              <a:spLocks noChangeAspect="1" noChangeArrowheads="1"/>
            </p:cNvSpPr>
            <p:nvPr/>
          </p:nvSpPr>
          <p:spPr bwMode="auto">
            <a:xfrm>
              <a:off x="7296150" y="2762250"/>
              <a:ext cx="900113" cy="900113"/>
            </a:xfrm>
            <a:prstGeom prst="ellipse">
              <a:avLst/>
            </a:prstGeom>
            <a:solidFill>
              <a:srgbClr val="B10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lnSpc>
                  <a:spcPct val="130000"/>
                </a:lnSpc>
              </a:pPr>
              <a:endParaRPr lang="zh-CN" altLang="en-US" sz="1799" dirty="0">
                <a:solidFill>
                  <a:srgbClr val="FFFFFF"/>
                </a:solidFill>
                <a:latin typeface="+mn-lt"/>
                <a:ea typeface="+mn-ea"/>
                <a:cs typeface="+mn-ea"/>
                <a:sym typeface="+mn-lt"/>
              </a:endParaRPr>
            </a:p>
          </p:txBody>
        </p:sp>
        <p:sp>
          <p:nvSpPr>
            <p:cNvPr id="23564" name="椭圆 13"/>
            <p:cNvSpPr>
              <a:spLocks noChangeAspect="1" noChangeArrowheads="1"/>
            </p:cNvSpPr>
            <p:nvPr/>
          </p:nvSpPr>
          <p:spPr bwMode="auto">
            <a:xfrm>
              <a:off x="7296150" y="3930650"/>
              <a:ext cx="900113" cy="898525"/>
            </a:xfrm>
            <a:prstGeom prst="ellipse">
              <a:avLst/>
            </a:pr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lnSpc>
                  <a:spcPct val="130000"/>
                </a:lnSpc>
              </a:pPr>
              <a:endParaRPr lang="zh-CN" altLang="en-US" sz="1799" dirty="0">
                <a:solidFill>
                  <a:srgbClr val="FFFFFF"/>
                </a:solidFill>
                <a:latin typeface="+mn-lt"/>
                <a:ea typeface="+mn-ea"/>
                <a:cs typeface="+mn-ea"/>
                <a:sym typeface="+mn-lt"/>
              </a:endParaRPr>
            </a:p>
          </p:txBody>
        </p:sp>
        <p:sp>
          <p:nvSpPr>
            <p:cNvPr id="23565" name="椭圆 14"/>
            <p:cNvSpPr>
              <a:spLocks noChangeAspect="1" noChangeArrowheads="1"/>
            </p:cNvSpPr>
            <p:nvPr/>
          </p:nvSpPr>
          <p:spPr bwMode="auto">
            <a:xfrm>
              <a:off x="5591175" y="5097463"/>
              <a:ext cx="900113" cy="900112"/>
            </a:xfrm>
            <a:prstGeom prst="ellipse">
              <a:avLst/>
            </a:prstGeom>
            <a:solidFill>
              <a:srgbClr val="B10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lnSpc>
                  <a:spcPct val="130000"/>
                </a:lnSpc>
              </a:pPr>
              <a:endParaRPr lang="zh-CN" altLang="en-US" sz="1799" dirty="0">
                <a:solidFill>
                  <a:srgbClr val="FFFFFF"/>
                </a:solidFill>
                <a:latin typeface="+mn-lt"/>
                <a:ea typeface="+mn-ea"/>
                <a:cs typeface="+mn-ea"/>
                <a:sym typeface="+mn-lt"/>
              </a:endParaRPr>
            </a:p>
          </p:txBody>
        </p:sp>
        <p:cxnSp>
          <p:nvCxnSpPr>
            <p:cNvPr id="23566" name="直接连接符 4"/>
            <p:cNvCxnSpPr>
              <a:cxnSpLocks noChangeShapeType="1"/>
              <a:stCxn id="23558" idx="6"/>
              <a:endCxn id="23562" idx="2"/>
            </p:cNvCxnSpPr>
            <p:nvPr/>
          </p:nvCxnSpPr>
          <p:spPr bwMode="auto">
            <a:xfrm>
              <a:off x="3584575" y="2044700"/>
              <a:ext cx="2006600" cy="0"/>
            </a:xfrm>
            <a:prstGeom prst="line">
              <a:avLst/>
            </a:prstGeom>
            <a:noFill/>
            <a:ln w="9525" cmpd="sng">
              <a:solidFill>
                <a:srgbClr val="BFBFBF"/>
              </a:solidFill>
              <a:round/>
              <a:headEnd/>
              <a:tailEnd/>
            </a:ln>
            <a:extLst>
              <a:ext uri="{909E8E84-426E-40DD-AFC4-6F175D3DCCD1}">
                <a14:hiddenFill xmlns:a14="http://schemas.microsoft.com/office/drawing/2010/main">
                  <a:noFill/>
                </a14:hiddenFill>
              </a:ext>
            </a:extLst>
          </p:spPr>
        </p:cxnSp>
        <p:cxnSp>
          <p:nvCxnSpPr>
            <p:cNvPr id="23567" name="直接连接符 16"/>
            <p:cNvCxnSpPr>
              <a:cxnSpLocks noChangeShapeType="1"/>
              <a:stCxn id="23559" idx="6"/>
              <a:endCxn id="23563" idx="2"/>
            </p:cNvCxnSpPr>
            <p:nvPr/>
          </p:nvCxnSpPr>
          <p:spPr bwMode="auto">
            <a:xfrm>
              <a:off x="4484688" y="3211513"/>
              <a:ext cx="2811462" cy="0"/>
            </a:xfrm>
            <a:prstGeom prst="line">
              <a:avLst/>
            </a:prstGeom>
            <a:noFill/>
            <a:ln w="9525" cmpd="sng">
              <a:solidFill>
                <a:srgbClr val="BFBFBF"/>
              </a:solidFill>
              <a:round/>
              <a:headEnd/>
              <a:tailEnd/>
            </a:ln>
            <a:extLst>
              <a:ext uri="{909E8E84-426E-40DD-AFC4-6F175D3DCCD1}">
                <a14:hiddenFill xmlns:a14="http://schemas.microsoft.com/office/drawing/2010/main">
                  <a:noFill/>
                </a14:hiddenFill>
              </a:ext>
            </a:extLst>
          </p:spPr>
        </p:cxnSp>
        <p:cxnSp>
          <p:nvCxnSpPr>
            <p:cNvPr id="23568" name="直接连接符 18"/>
            <p:cNvCxnSpPr>
              <a:cxnSpLocks noChangeShapeType="1"/>
              <a:stCxn id="23560" idx="6"/>
              <a:endCxn id="23564" idx="2"/>
            </p:cNvCxnSpPr>
            <p:nvPr/>
          </p:nvCxnSpPr>
          <p:spPr bwMode="auto">
            <a:xfrm>
              <a:off x="4484688" y="4379913"/>
              <a:ext cx="2811462" cy="0"/>
            </a:xfrm>
            <a:prstGeom prst="line">
              <a:avLst/>
            </a:prstGeom>
            <a:noFill/>
            <a:ln w="9525" cmpd="sng">
              <a:solidFill>
                <a:srgbClr val="BFBFBF"/>
              </a:solidFill>
              <a:round/>
              <a:headEnd/>
              <a:tailEnd/>
            </a:ln>
            <a:extLst>
              <a:ext uri="{909E8E84-426E-40DD-AFC4-6F175D3DCCD1}">
                <a14:hiddenFill xmlns:a14="http://schemas.microsoft.com/office/drawing/2010/main">
                  <a:noFill/>
                </a14:hiddenFill>
              </a:ext>
            </a:extLst>
          </p:spPr>
        </p:cxnSp>
        <p:cxnSp>
          <p:nvCxnSpPr>
            <p:cNvPr id="23569" name="直接连接符 20"/>
            <p:cNvCxnSpPr>
              <a:cxnSpLocks noChangeShapeType="1"/>
              <a:stCxn id="23561" idx="6"/>
              <a:endCxn id="23565" idx="2"/>
            </p:cNvCxnSpPr>
            <p:nvPr/>
          </p:nvCxnSpPr>
          <p:spPr bwMode="auto">
            <a:xfrm>
              <a:off x="3584575" y="5548313"/>
              <a:ext cx="2006600" cy="0"/>
            </a:xfrm>
            <a:prstGeom prst="line">
              <a:avLst/>
            </a:prstGeom>
            <a:noFill/>
            <a:ln w="9525" cmpd="sng">
              <a:solidFill>
                <a:srgbClr val="BFBFBF"/>
              </a:solidFill>
              <a:round/>
              <a:headEnd/>
              <a:tailEnd/>
            </a:ln>
            <a:extLst>
              <a:ext uri="{909E8E84-426E-40DD-AFC4-6F175D3DCCD1}">
                <a14:hiddenFill xmlns:a14="http://schemas.microsoft.com/office/drawing/2010/main">
                  <a:noFill/>
                </a14:hiddenFill>
              </a:ext>
            </a:extLst>
          </p:spPr>
        </p:cxnSp>
        <p:sp>
          <p:nvSpPr>
            <p:cNvPr id="23578" name="KSO_Shape"/>
            <p:cNvSpPr>
              <a:spLocks noChangeAspect="1"/>
            </p:cNvSpPr>
            <p:nvPr/>
          </p:nvSpPr>
          <p:spPr bwMode="auto">
            <a:xfrm>
              <a:off x="5759450" y="1795463"/>
              <a:ext cx="539750" cy="534987"/>
            </a:xfrm>
            <a:custGeom>
              <a:avLst/>
              <a:gdLst>
                <a:gd name="T0" fmla="*/ 1420802 w 2262188"/>
                <a:gd name="T1" fmla="*/ 2155372 h 2241550"/>
                <a:gd name="T2" fmla="*/ 0 w 2262188"/>
                <a:gd name="T3" fmla="*/ 1901959 h 2241550"/>
                <a:gd name="T4" fmla="*/ 966787 w 2262188"/>
                <a:gd name="T5" fmla="*/ 2002745 h 2241550"/>
                <a:gd name="T6" fmla="*/ 463550 w 2262188"/>
                <a:gd name="T7" fmla="*/ 1799189 h 2241550"/>
                <a:gd name="T8" fmla="*/ 1920875 w 2262188"/>
                <a:gd name="T9" fmla="*/ 1721932 h 2241550"/>
                <a:gd name="T10" fmla="*/ 1920875 w 2262188"/>
                <a:gd name="T11" fmla="*/ 1643063 h 2241550"/>
                <a:gd name="T12" fmla="*/ 1920875 w 2262188"/>
                <a:gd name="T13" fmla="*/ 1520825 h 2241550"/>
                <a:gd name="T14" fmla="*/ 1437365 w 2262188"/>
                <a:gd name="T15" fmla="*/ 1781511 h 2241550"/>
                <a:gd name="T16" fmla="*/ 0 w 2262188"/>
                <a:gd name="T17" fmla="*/ 1470217 h 2241550"/>
                <a:gd name="T18" fmla="*/ 1304860 w 2262188"/>
                <a:gd name="T19" fmla="*/ 1658938 h 2241550"/>
                <a:gd name="T20" fmla="*/ 1333924 w 2262188"/>
                <a:gd name="T21" fmla="*/ 1648052 h 2241550"/>
                <a:gd name="T22" fmla="*/ 1395684 w 2262188"/>
                <a:gd name="T23" fmla="*/ 1641022 h 2241550"/>
                <a:gd name="T24" fmla="*/ 1448362 w 2262188"/>
                <a:gd name="T25" fmla="*/ 1646011 h 2241550"/>
                <a:gd name="T26" fmla="*/ 1677920 w 2262188"/>
                <a:gd name="T27" fmla="*/ 1506991 h 2241550"/>
                <a:gd name="T28" fmla="*/ 1657031 w 2262188"/>
                <a:gd name="T29" fmla="*/ 1492023 h 2241550"/>
                <a:gd name="T30" fmla="*/ 1654306 w 2262188"/>
                <a:gd name="T31" fmla="*/ 1479097 h 2241550"/>
                <a:gd name="T32" fmla="*/ 1663843 w 2262188"/>
                <a:gd name="T33" fmla="*/ 1466170 h 2241550"/>
                <a:gd name="T34" fmla="*/ 995838 w 2262188"/>
                <a:gd name="T35" fmla="*/ 1258888 h 2241550"/>
                <a:gd name="T36" fmla="*/ 489738 w 2262188"/>
                <a:gd name="T37" fmla="*/ 1130300 h 2241550"/>
                <a:gd name="T38" fmla="*/ 594035 w 2262188"/>
                <a:gd name="T39" fmla="*/ 1213404 h 2241550"/>
                <a:gd name="T40" fmla="*/ 555491 w 2262188"/>
                <a:gd name="T41" fmla="*/ 1222487 h 2241550"/>
                <a:gd name="T42" fmla="*/ 486564 w 2262188"/>
                <a:gd name="T43" fmla="*/ 1223168 h 2241550"/>
                <a:gd name="T44" fmla="*/ 211086 w 2262188"/>
                <a:gd name="T45" fmla="*/ 1351684 h 2241550"/>
                <a:gd name="T46" fmla="*/ 251218 w 2262188"/>
                <a:gd name="T47" fmla="*/ 1368941 h 2241550"/>
                <a:gd name="T48" fmla="*/ 259153 w 2262188"/>
                <a:gd name="T49" fmla="*/ 1381429 h 2241550"/>
                <a:gd name="T50" fmla="*/ 255072 w 2262188"/>
                <a:gd name="T51" fmla="*/ 1394599 h 2241550"/>
                <a:gd name="T52" fmla="*/ 240561 w 2262188"/>
                <a:gd name="T53" fmla="*/ 1405498 h 2241550"/>
                <a:gd name="T54" fmla="*/ 810075 w 2262188"/>
                <a:gd name="T55" fmla="*/ 1021049 h 2241550"/>
                <a:gd name="T56" fmla="*/ 341312 w 2262188"/>
                <a:gd name="T57" fmla="*/ 771297 h 2241550"/>
                <a:gd name="T58" fmla="*/ 2262188 w 2262188"/>
                <a:gd name="T59" fmla="*/ 687389 h 2241550"/>
                <a:gd name="T60" fmla="*/ 830949 w 2262188"/>
                <a:gd name="T61" fmla="*/ 982664 h 2241550"/>
                <a:gd name="T62" fmla="*/ 1797050 w 2262188"/>
                <a:gd name="T63" fmla="*/ 752476 h 2241550"/>
                <a:gd name="T64" fmla="*/ 1295400 w 2262188"/>
                <a:gd name="T65" fmla="*/ 660174 h 2241550"/>
                <a:gd name="T66" fmla="*/ 2262188 w 2262188"/>
                <a:gd name="T67" fmla="*/ 462607 h 2241550"/>
                <a:gd name="T68" fmla="*/ 824823 w 2262188"/>
                <a:gd name="T69" fmla="*/ 651157 h 2241550"/>
                <a:gd name="T70" fmla="*/ 341312 w 2262188"/>
                <a:gd name="T71" fmla="*/ 390526 h 2241550"/>
                <a:gd name="T72" fmla="*/ 786730 w 2262188"/>
                <a:gd name="T73" fmla="*/ 233363 h 2241550"/>
                <a:gd name="T74" fmla="*/ 600403 w 2262188"/>
                <a:gd name="T75" fmla="*/ 336703 h 2241550"/>
                <a:gd name="T76" fmla="*/ 608110 w 2262188"/>
                <a:gd name="T77" fmla="*/ 349677 h 2241550"/>
                <a:gd name="T78" fmla="*/ 603350 w 2262188"/>
                <a:gd name="T79" fmla="*/ 362651 h 2241550"/>
                <a:gd name="T80" fmla="*/ 576602 w 2262188"/>
                <a:gd name="T81" fmla="*/ 378585 h 2241550"/>
                <a:gd name="T82" fmla="*/ 820278 w 2262188"/>
                <a:gd name="T83" fmla="*/ 514246 h 2241550"/>
                <a:gd name="T84" fmla="*/ 878761 w 2262188"/>
                <a:gd name="T85" fmla="*/ 510831 h 2241550"/>
                <a:gd name="T86" fmla="*/ 932710 w 2262188"/>
                <a:gd name="T87" fmla="*/ 519026 h 2241550"/>
                <a:gd name="T88" fmla="*/ 1216508 w 2262188"/>
                <a:gd name="T89" fmla="*/ 466218 h 2241550"/>
                <a:gd name="T90" fmla="*/ 1749425 w 2262188"/>
                <a:gd name="T91" fmla="*/ 883986 h 2241550"/>
                <a:gd name="T92" fmla="*/ 1798297 w 2262188"/>
                <a:gd name="T93" fmla="*/ 374650 h 2241550"/>
                <a:gd name="T94" fmla="*/ 2012784 w 2262188"/>
                <a:gd name="T95" fmla="*/ 269585 h 2241550"/>
                <a:gd name="T96" fmla="*/ 2003262 w 2262188"/>
                <a:gd name="T97" fmla="*/ 256650 h 2241550"/>
                <a:gd name="T98" fmla="*/ 2006209 w 2262188"/>
                <a:gd name="T99" fmla="*/ 243943 h 2241550"/>
                <a:gd name="T100" fmla="*/ 2027068 w 2262188"/>
                <a:gd name="T101" fmla="*/ 228966 h 2241550"/>
                <a:gd name="T102" fmla="*/ 1797843 w 2262188"/>
                <a:gd name="T103" fmla="*/ 89635 h 2241550"/>
                <a:gd name="T104" fmla="*/ 1745015 w 2262188"/>
                <a:gd name="T105" fmla="*/ 94400 h 2241550"/>
                <a:gd name="T106" fmla="*/ 1683571 w 2262188"/>
                <a:gd name="T107" fmla="*/ 87820 h 2241550"/>
                <a:gd name="T108" fmla="*/ 1651602 w 2262188"/>
                <a:gd name="T109" fmla="*/ 75112 h 224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2188" h="2241550">
                  <a:moveTo>
                    <a:pt x="1920875" y="1898650"/>
                  </a:moveTo>
                  <a:lnTo>
                    <a:pt x="1920875" y="1901598"/>
                  </a:lnTo>
                  <a:lnTo>
                    <a:pt x="1920875" y="1977571"/>
                  </a:lnTo>
                  <a:lnTo>
                    <a:pt x="1431239" y="2241550"/>
                  </a:lnTo>
                  <a:lnTo>
                    <a:pt x="966787" y="2131332"/>
                  </a:lnTo>
                  <a:lnTo>
                    <a:pt x="966787" y="2047648"/>
                  </a:lnTo>
                  <a:lnTo>
                    <a:pt x="1420802" y="2155372"/>
                  </a:lnTo>
                  <a:lnTo>
                    <a:pt x="1437365" y="2159227"/>
                  </a:lnTo>
                  <a:lnTo>
                    <a:pt x="1452113" y="2151289"/>
                  </a:lnTo>
                  <a:lnTo>
                    <a:pt x="1920875" y="1898650"/>
                  </a:lnTo>
                  <a:close/>
                  <a:moveTo>
                    <a:pt x="0" y="1817688"/>
                  </a:moveTo>
                  <a:lnTo>
                    <a:pt x="463550" y="1928451"/>
                  </a:lnTo>
                  <a:lnTo>
                    <a:pt x="463550" y="2012951"/>
                  </a:lnTo>
                  <a:lnTo>
                    <a:pt x="0" y="1901959"/>
                  </a:lnTo>
                  <a:lnTo>
                    <a:pt x="0" y="1848519"/>
                  </a:lnTo>
                  <a:lnTo>
                    <a:pt x="0" y="1817688"/>
                  </a:lnTo>
                  <a:close/>
                  <a:moveTo>
                    <a:pt x="1920875" y="1770063"/>
                  </a:moveTo>
                  <a:lnTo>
                    <a:pt x="1920875" y="1772784"/>
                  </a:lnTo>
                  <a:lnTo>
                    <a:pt x="1920875" y="1848984"/>
                  </a:lnTo>
                  <a:lnTo>
                    <a:pt x="1431239" y="2112963"/>
                  </a:lnTo>
                  <a:lnTo>
                    <a:pt x="966787" y="2002745"/>
                  </a:lnTo>
                  <a:lnTo>
                    <a:pt x="966787" y="1919061"/>
                  </a:lnTo>
                  <a:lnTo>
                    <a:pt x="1420802" y="2026784"/>
                  </a:lnTo>
                  <a:lnTo>
                    <a:pt x="1437365" y="2030867"/>
                  </a:lnTo>
                  <a:lnTo>
                    <a:pt x="1452113" y="2022702"/>
                  </a:lnTo>
                  <a:lnTo>
                    <a:pt x="1920875" y="1770063"/>
                  </a:lnTo>
                  <a:close/>
                  <a:moveTo>
                    <a:pt x="0" y="1689100"/>
                  </a:moveTo>
                  <a:lnTo>
                    <a:pt x="463550" y="1799189"/>
                  </a:lnTo>
                  <a:lnTo>
                    <a:pt x="463550" y="1882775"/>
                  </a:lnTo>
                  <a:lnTo>
                    <a:pt x="0" y="1772460"/>
                  </a:lnTo>
                  <a:lnTo>
                    <a:pt x="0" y="1719680"/>
                  </a:lnTo>
                  <a:lnTo>
                    <a:pt x="0" y="1689100"/>
                  </a:lnTo>
                  <a:close/>
                  <a:moveTo>
                    <a:pt x="1920875" y="1643063"/>
                  </a:moveTo>
                  <a:lnTo>
                    <a:pt x="1920875" y="1646009"/>
                  </a:lnTo>
                  <a:lnTo>
                    <a:pt x="1920875" y="1721932"/>
                  </a:lnTo>
                  <a:lnTo>
                    <a:pt x="1431239" y="1985963"/>
                  </a:lnTo>
                  <a:lnTo>
                    <a:pt x="966787" y="1875591"/>
                  </a:lnTo>
                  <a:lnTo>
                    <a:pt x="966787" y="1791963"/>
                  </a:lnTo>
                  <a:lnTo>
                    <a:pt x="1420802" y="1899841"/>
                  </a:lnTo>
                  <a:lnTo>
                    <a:pt x="1437365" y="1903694"/>
                  </a:lnTo>
                  <a:lnTo>
                    <a:pt x="1452113" y="1895762"/>
                  </a:lnTo>
                  <a:lnTo>
                    <a:pt x="1920875" y="1643063"/>
                  </a:lnTo>
                  <a:close/>
                  <a:moveTo>
                    <a:pt x="0" y="1562100"/>
                  </a:moveTo>
                  <a:lnTo>
                    <a:pt x="463550" y="1672189"/>
                  </a:lnTo>
                  <a:lnTo>
                    <a:pt x="463550" y="1755775"/>
                  </a:lnTo>
                  <a:lnTo>
                    <a:pt x="0" y="1645686"/>
                  </a:lnTo>
                  <a:lnTo>
                    <a:pt x="0" y="1592907"/>
                  </a:lnTo>
                  <a:lnTo>
                    <a:pt x="0" y="1562100"/>
                  </a:lnTo>
                  <a:close/>
                  <a:moveTo>
                    <a:pt x="1920875" y="1520825"/>
                  </a:moveTo>
                  <a:lnTo>
                    <a:pt x="1920875" y="1523996"/>
                  </a:lnTo>
                  <a:lnTo>
                    <a:pt x="1920875" y="1599869"/>
                  </a:lnTo>
                  <a:lnTo>
                    <a:pt x="1431239" y="1863725"/>
                  </a:lnTo>
                  <a:lnTo>
                    <a:pt x="966787" y="1753426"/>
                  </a:lnTo>
                  <a:lnTo>
                    <a:pt x="966787" y="1669853"/>
                  </a:lnTo>
                  <a:lnTo>
                    <a:pt x="1420802" y="1777660"/>
                  </a:lnTo>
                  <a:lnTo>
                    <a:pt x="1437365" y="1781511"/>
                  </a:lnTo>
                  <a:lnTo>
                    <a:pt x="1452113" y="1773584"/>
                  </a:lnTo>
                  <a:lnTo>
                    <a:pt x="1920875" y="1520825"/>
                  </a:lnTo>
                  <a:close/>
                  <a:moveTo>
                    <a:pt x="0" y="1439863"/>
                  </a:moveTo>
                  <a:lnTo>
                    <a:pt x="463550" y="1549725"/>
                  </a:lnTo>
                  <a:lnTo>
                    <a:pt x="463550" y="1633538"/>
                  </a:lnTo>
                  <a:lnTo>
                    <a:pt x="0" y="1523223"/>
                  </a:lnTo>
                  <a:lnTo>
                    <a:pt x="0" y="1470217"/>
                  </a:lnTo>
                  <a:lnTo>
                    <a:pt x="0" y="1439863"/>
                  </a:lnTo>
                  <a:close/>
                  <a:moveTo>
                    <a:pt x="1474701" y="1365250"/>
                  </a:moveTo>
                  <a:lnTo>
                    <a:pt x="1920875" y="1470932"/>
                  </a:lnTo>
                  <a:lnTo>
                    <a:pt x="1430878" y="1735138"/>
                  </a:lnTo>
                  <a:lnTo>
                    <a:pt x="984250" y="1629229"/>
                  </a:lnTo>
                  <a:lnTo>
                    <a:pt x="1044194" y="1597025"/>
                  </a:lnTo>
                  <a:lnTo>
                    <a:pt x="1304860" y="1658938"/>
                  </a:lnTo>
                  <a:lnTo>
                    <a:pt x="1305314" y="1658258"/>
                  </a:lnTo>
                  <a:lnTo>
                    <a:pt x="1309401" y="1656217"/>
                  </a:lnTo>
                  <a:lnTo>
                    <a:pt x="1313942" y="1654402"/>
                  </a:lnTo>
                  <a:lnTo>
                    <a:pt x="1318483" y="1652588"/>
                  </a:lnTo>
                  <a:lnTo>
                    <a:pt x="1323479" y="1651227"/>
                  </a:lnTo>
                  <a:lnTo>
                    <a:pt x="1328474" y="1649640"/>
                  </a:lnTo>
                  <a:lnTo>
                    <a:pt x="1333924" y="1648052"/>
                  </a:lnTo>
                  <a:lnTo>
                    <a:pt x="1339373" y="1646692"/>
                  </a:lnTo>
                  <a:lnTo>
                    <a:pt x="1345050" y="1645784"/>
                  </a:lnTo>
                  <a:lnTo>
                    <a:pt x="1350953" y="1644650"/>
                  </a:lnTo>
                  <a:lnTo>
                    <a:pt x="1357311" y="1643743"/>
                  </a:lnTo>
                  <a:lnTo>
                    <a:pt x="1369572" y="1642383"/>
                  </a:lnTo>
                  <a:lnTo>
                    <a:pt x="1382515" y="1641249"/>
                  </a:lnTo>
                  <a:lnTo>
                    <a:pt x="1395684" y="1641022"/>
                  </a:lnTo>
                  <a:lnTo>
                    <a:pt x="1403177" y="1641249"/>
                  </a:lnTo>
                  <a:lnTo>
                    <a:pt x="1410897" y="1641475"/>
                  </a:lnTo>
                  <a:lnTo>
                    <a:pt x="1418617" y="1642156"/>
                  </a:lnTo>
                  <a:lnTo>
                    <a:pt x="1426110" y="1642836"/>
                  </a:lnTo>
                  <a:lnTo>
                    <a:pt x="1433603" y="1643743"/>
                  </a:lnTo>
                  <a:lnTo>
                    <a:pt x="1441096" y="1644650"/>
                  </a:lnTo>
                  <a:lnTo>
                    <a:pt x="1448362" y="1646011"/>
                  </a:lnTo>
                  <a:lnTo>
                    <a:pt x="1455401" y="1647599"/>
                  </a:lnTo>
                  <a:lnTo>
                    <a:pt x="1460623" y="1648959"/>
                  </a:lnTo>
                  <a:lnTo>
                    <a:pt x="1707665" y="1516063"/>
                  </a:lnTo>
                  <a:lnTo>
                    <a:pt x="1701989" y="1514702"/>
                  </a:lnTo>
                  <a:lnTo>
                    <a:pt x="1693133" y="1512434"/>
                  </a:lnTo>
                  <a:lnTo>
                    <a:pt x="1685186" y="1509713"/>
                  </a:lnTo>
                  <a:lnTo>
                    <a:pt x="1677920" y="1506991"/>
                  </a:lnTo>
                  <a:lnTo>
                    <a:pt x="1671790" y="1503816"/>
                  </a:lnTo>
                  <a:lnTo>
                    <a:pt x="1666340" y="1500641"/>
                  </a:lnTo>
                  <a:lnTo>
                    <a:pt x="1664070" y="1499054"/>
                  </a:lnTo>
                  <a:lnTo>
                    <a:pt x="1662026" y="1497240"/>
                  </a:lnTo>
                  <a:lnTo>
                    <a:pt x="1659983" y="1495652"/>
                  </a:lnTo>
                  <a:lnTo>
                    <a:pt x="1658393" y="1493838"/>
                  </a:lnTo>
                  <a:lnTo>
                    <a:pt x="1657031" y="1492023"/>
                  </a:lnTo>
                  <a:lnTo>
                    <a:pt x="1655668" y="1490209"/>
                  </a:lnTo>
                  <a:lnTo>
                    <a:pt x="1654987" y="1488395"/>
                  </a:lnTo>
                  <a:lnTo>
                    <a:pt x="1654306" y="1486581"/>
                  </a:lnTo>
                  <a:lnTo>
                    <a:pt x="1653852" y="1484540"/>
                  </a:lnTo>
                  <a:lnTo>
                    <a:pt x="1653625" y="1482725"/>
                  </a:lnTo>
                  <a:lnTo>
                    <a:pt x="1653625" y="1480911"/>
                  </a:lnTo>
                  <a:lnTo>
                    <a:pt x="1654306" y="1479097"/>
                  </a:lnTo>
                  <a:lnTo>
                    <a:pt x="1654760" y="1477282"/>
                  </a:lnTo>
                  <a:lnTo>
                    <a:pt x="1655441" y="1475241"/>
                  </a:lnTo>
                  <a:lnTo>
                    <a:pt x="1656577" y="1473427"/>
                  </a:lnTo>
                  <a:lnTo>
                    <a:pt x="1658166" y="1471613"/>
                  </a:lnTo>
                  <a:lnTo>
                    <a:pt x="1659528" y="1469798"/>
                  </a:lnTo>
                  <a:lnTo>
                    <a:pt x="1661345" y="1467984"/>
                  </a:lnTo>
                  <a:lnTo>
                    <a:pt x="1663843" y="1466170"/>
                  </a:lnTo>
                  <a:lnTo>
                    <a:pt x="1666113" y="1464356"/>
                  </a:lnTo>
                  <a:lnTo>
                    <a:pt x="1668611" y="1462768"/>
                  </a:lnTo>
                  <a:lnTo>
                    <a:pt x="1671790" y="1461181"/>
                  </a:lnTo>
                  <a:lnTo>
                    <a:pt x="1675650" y="1459366"/>
                  </a:lnTo>
                  <a:lnTo>
                    <a:pt x="1414984" y="1397454"/>
                  </a:lnTo>
                  <a:lnTo>
                    <a:pt x="1474701" y="1365250"/>
                  </a:lnTo>
                  <a:close/>
                  <a:moveTo>
                    <a:pt x="995838" y="1258888"/>
                  </a:moveTo>
                  <a:lnTo>
                    <a:pt x="1393825" y="1352349"/>
                  </a:lnTo>
                  <a:lnTo>
                    <a:pt x="918237" y="1608912"/>
                  </a:lnTo>
                  <a:lnTo>
                    <a:pt x="918237" y="2111376"/>
                  </a:lnTo>
                  <a:lnTo>
                    <a:pt x="512762" y="2014286"/>
                  </a:lnTo>
                  <a:lnTo>
                    <a:pt x="512762" y="1518854"/>
                  </a:lnTo>
                  <a:lnTo>
                    <a:pt x="995838" y="1258888"/>
                  </a:lnTo>
                  <a:close/>
                  <a:moveTo>
                    <a:pt x="489738" y="1130300"/>
                  </a:moveTo>
                  <a:lnTo>
                    <a:pt x="935038" y="1236110"/>
                  </a:lnTo>
                  <a:lnTo>
                    <a:pt x="875408" y="1268353"/>
                  </a:lnTo>
                  <a:lnTo>
                    <a:pt x="610586" y="1205457"/>
                  </a:lnTo>
                  <a:lnTo>
                    <a:pt x="606959" y="1207501"/>
                  </a:lnTo>
                  <a:lnTo>
                    <a:pt x="603104" y="1209544"/>
                  </a:lnTo>
                  <a:lnTo>
                    <a:pt x="598796" y="1211588"/>
                  </a:lnTo>
                  <a:lnTo>
                    <a:pt x="594035" y="1213404"/>
                  </a:lnTo>
                  <a:lnTo>
                    <a:pt x="589274" y="1214994"/>
                  </a:lnTo>
                  <a:lnTo>
                    <a:pt x="584059" y="1216583"/>
                  </a:lnTo>
                  <a:lnTo>
                    <a:pt x="578617" y="1218172"/>
                  </a:lnTo>
                  <a:lnTo>
                    <a:pt x="573176" y="1219308"/>
                  </a:lnTo>
                  <a:lnTo>
                    <a:pt x="567281" y="1220443"/>
                  </a:lnTo>
                  <a:lnTo>
                    <a:pt x="561386" y="1221351"/>
                  </a:lnTo>
                  <a:lnTo>
                    <a:pt x="555491" y="1222487"/>
                  </a:lnTo>
                  <a:lnTo>
                    <a:pt x="543021" y="1223849"/>
                  </a:lnTo>
                  <a:lnTo>
                    <a:pt x="530097" y="1224530"/>
                  </a:lnTo>
                  <a:lnTo>
                    <a:pt x="516947" y="1224757"/>
                  </a:lnTo>
                  <a:lnTo>
                    <a:pt x="509464" y="1224757"/>
                  </a:lnTo>
                  <a:lnTo>
                    <a:pt x="501755" y="1224530"/>
                  </a:lnTo>
                  <a:lnTo>
                    <a:pt x="494046" y="1224076"/>
                  </a:lnTo>
                  <a:lnTo>
                    <a:pt x="486564" y="1223168"/>
                  </a:lnTo>
                  <a:lnTo>
                    <a:pt x="479082" y="1222487"/>
                  </a:lnTo>
                  <a:lnTo>
                    <a:pt x="471600" y="1221124"/>
                  </a:lnTo>
                  <a:lnTo>
                    <a:pt x="464345" y="1219989"/>
                  </a:lnTo>
                  <a:lnTo>
                    <a:pt x="457543" y="1218399"/>
                  </a:lnTo>
                  <a:lnTo>
                    <a:pt x="456409" y="1218172"/>
                  </a:lnTo>
                  <a:lnTo>
                    <a:pt x="209953" y="1351230"/>
                  </a:lnTo>
                  <a:lnTo>
                    <a:pt x="211086" y="1351684"/>
                  </a:lnTo>
                  <a:lnTo>
                    <a:pt x="219929" y="1353955"/>
                  </a:lnTo>
                  <a:lnTo>
                    <a:pt x="227864" y="1356452"/>
                  </a:lnTo>
                  <a:lnTo>
                    <a:pt x="235120" y="1359404"/>
                  </a:lnTo>
                  <a:lnTo>
                    <a:pt x="241241" y="1362356"/>
                  </a:lnTo>
                  <a:lnTo>
                    <a:pt x="246683" y="1365535"/>
                  </a:lnTo>
                  <a:lnTo>
                    <a:pt x="249177" y="1367351"/>
                  </a:lnTo>
                  <a:lnTo>
                    <a:pt x="251218" y="1368941"/>
                  </a:lnTo>
                  <a:lnTo>
                    <a:pt x="253031" y="1370757"/>
                  </a:lnTo>
                  <a:lnTo>
                    <a:pt x="254845" y="1372574"/>
                  </a:lnTo>
                  <a:lnTo>
                    <a:pt x="255979" y="1374390"/>
                  </a:lnTo>
                  <a:lnTo>
                    <a:pt x="257113" y="1376207"/>
                  </a:lnTo>
                  <a:lnTo>
                    <a:pt x="258019" y="1378023"/>
                  </a:lnTo>
                  <a:lnTo>
                    <a:pt x="258926" y="1379613"/>
                  </a:lnTo>
                  <a:lnTo>
                    <a:pt x="259153" y="1381429"/>
                  </a:lnTo>
                  <a:lnTo>
                    <a:pt x="259380" y="1383246"/>
                  </a:lnTo>
                  <a:lnTo>
                    <a:pt x="259153" y="1385289"/>
                  </a:lnTo>
                  <a:lnTo>
                    <a:pt x="258926" y="1387106"/>
                  </a:lnTo>
                  <a:lnTo>
                    <a:pt x="258473" y="1388922"/>
                  </a:lnTo>
                  <a:lnTo>
                    <a:pt x="257566" y="1390739"/>
                  </a:lnTo>
                  <a:lnTo>
                    <a:pt x="256206" y="1392555"/>
                  </a:lnTo>
                  <a:lnTo>
                    <a:pt x="255072" y="1394599"/>
                  </a:lnTo>
                  <a:lnTo>
                    <a:pt x="253485" y="1396415"/>
                  </a:lnTo>
                  <a:lnTo>
                    <a:pt x="251444" y="1398232"/>
                  </a:lnTo>
                  <a:lnTo>
                    <a:pt x="249404" y="1399821"/>
                  </a:lnTo>
                  <a:lnTo>
                    <a:pt x="246910" y="1401638"/>
                  </a:lnTo>
                  <a:lnTo>
                    <a:pt x="244189" y="1403454"/>
                  </a:lnTo>
                  <a:lnTo>
                    <a:pt x="241241" y="1405043"/>
                  </a:lnTo>
                  <a:lnTo>
                    <a:pt x="240561" y="1405498"/>
                  </a:lnTo>
                  <a:lnTo>
                    <a:pt x="504929" y="1468393"/>
                  </a:lnTo>
                  <a:lnTo>
                    <a:pt x="463891" y="1490418"/>
                  </a:lnTo>
                  <a:lnTo>
                    <a:pt x="463891" y="1504950"/>
                  </a:lnTo>
                  <a:lnTo>
                    <a:pt x="0" y="1394599"/>
                  </a:lnTo>
                  <a:lnTo>
                    <a:pt x="489738" y="1130300"/>
                  </a:lnTo>
                  <a:close/>
                  <a:moveTo>
                    <a:pt x="341312" y="768350"/>
                  </a:moveTo>
                  <a:lnTo>
                    <a:pt x="810075" y="1021049"/>
                  </a:lnTo>
                  <a:lnTo>
                    <a:pt x="824823" y="1028755"/>
                  </a:lnTo>
                  <a:lnTo>
                    <a:pt x="841386" y="1024902"/>
                  </a:lnTo>
                  <a:lnTo>
                    <a:pt x="1295400" y="917250"/>
                  </a:lnTo>
                  <a:lnTo>
                    <a:pt x="1295400" y="1000879"/>
                  </a:lnTo>
                  <a:lnTo>
                    <a:pt x="830949" y="1111250"/>
                  </a:lnTo>
                  <a:lnTo>
                    <a:pt x="341312" y="847220"/>
                  </a:lnTo>
                  <a:lnTo>
                    <a:pt x="341312" y="771297"/>
                  </a:lnTo>
                  <a:lnTo>
                    <a:pt x="341312" y="768350"/>
                  </a:lnTo>
                  <a:close/>
                  <a:moveTo>
                    <a:pt x="2262188" y="687389"/>
                  </a:moveTo>
                  <a:lnTo>
                    <a:pt x="2262188" y="717969"/>
                  </a:lnTo>
                  <a:lnTo>
                    <a:pt x="2262188" y="770974"/>
                  </a:lnTo>
                  <a:lnTo>
                    <a:pt x="1797050" y="881063"/>
                  </a:lnTo>
                  <a:lnTo>
                    <a:pt x="1797050" y="797477"/>
                  </a:lnTo>
                  <a:lnTo>
                    <a:pt x="2262188" y="687389"/>
                  </a:lnTo>
                  <a:close/>
                  <a:moveTo>
                    <a:pt x="341312" y="639763"/>
                  </a:moveTo>
                  <a:lnTo>
                    <a:pt x="810075" y="892403"/>
                  </a:lnTo>
                  <a:lnTo>
                    <a:pt x="824823" y="900340"/>
                  </a:lnTo>
                  <a:lnTo>
                    <a:pt x="841386" y="896485"/>
                  </a:lnTo>
                  <a:lnTo>
                    <a:pt x="1295400" y="788762"/>
                  </a:lnTo>
                  <a:lnTo>
                    <a:pt x="1295400" y="872672"/>
                  </a:lnTo>
                  <a:lnTo>
                    <a:pt x="830949" y="982664"/>
                  </a:lnTo>
                  <a:lnTo>
                    <a:pt x="341312" y="718685"/>
                  </a:lnTo>
                  <a:lnTo>
                    <a:pt x="341312" y="642938"/>
                  </a:lnTo>
                  <a:lnTo>
                    <a:pt x="341312" y="639763"/>
                  </a:lnTo>
                  <a:close/>
                  <a:moveTo>
                    <a:pt x="2262188" y="558801"/>
                  </a:moveTo>
                  <a:lnTo>
                    <a:pt x="2262188" y="589381"/>
                  </a:lnTo>
                  <a:lnTo>
                    <a:pt x="2262188" y="642613"/>
                  </a:lnTo>
                  <a:lnTo>
                    <a:pt x="1797050" y="752476"/>
                  </a:lnTo>
                  <a:lnTo>
                    <a:pt x="1797050" y="668663"/>
                  </a:lnTo>
                  <a:lnTo>
                    <a:pt x="2262188" y="558801"/>
                  </a:lnTo>
                  <a:close/>
                  <a:moveTo>
                    <a:pt x="341312" y="511175"/>
                  </a:moveTo>
                  <a:lnTo>
                    <a:pt x="810075" y="763815"/>
                  </a:lnTo>
                  <a:lnTo>
                    <a:pt x="824823" y="771979"/>
                  </a:lnTo>
                  <a:lnTo>
                    <a:pt x="841386" y="768124"/>
                  </a:lnTo>
                  <a:lnTo>
                    <a:pt x="1295400" y="660174"/>
                  </a:lnTo>
                  <a:lnTo>
                    <a:pt x="1295400" y="744084"/>
                  </a:lnTo>
                  <a:lnTo>
                    <a:pt x="830949" y="854075"/>
                  </a:lnTo>
                  <a:lnTo>
                    <a:pt x="341312" y="590097"/>
                  </a:lnTo>
                  <a:lnTo>
                    <a:pt x="341312" y="514350"/>
                  </a:lnTo>
                  <a:lnTo>
                    <a:pt x="341312" y="511175"/>
                  </a:lnTo>
                  <a:close/>
                  <a:moveTo>
                    <a:pt x="2262188" y="431801"/>
                  </a:moveTo>
                  <a:lnTo>
                    <a:pt x="2262188" y="462607"/>
                  </a:lnTo>
                  <a:lnTo>
                    <a:pt x="2262188" y="515613"/>
                  </a:lnTo>
                  <a:lnTo>
                    <a:pt x="1797050" y="625476"/>
                  </a:lnTo>
                  <a:lnTo>
                    <a:pt x="1797050" y="541889"/>
                  </a:lnTo>
                  <a:lnTo>
                    <a:pt x="2262188" y="431801"/>
                  </a:lnTo>
                  <a:close/>
                  <a:moveTo>
                    <a:pt x="341312" y="390526"/>
                  </a:moveTo>
                  <a:lnTo>
                    <a:pt x="810075" y="643225"/>
                  </a:lnTo>
                  <a:lnTo>
                    <a:pt x="824823" y="651157"/>
                  </a:lnTo>
                  <a:lnTo>
                    <a:pt x="841386" y="647304"/>
                  </a:lnTo>
                  <a:lnTo>
                    <a:pt x="1295400" y="539652"/>
                  </a:lnTo>
                  <a:lnTo>
                    <a:pt x="1295400" y="623054"/>
                  </a:lnTo>
                  <a:lnTo>
                    <a:pt x="830949" y="733425"/>
                  </a:lnTo>
                  <a:lnTo>
                    <a:pt x="341312" y="469395"/>
                  </a:lnTo>
                  <a:lnTo>
                    <a:pt x="341312" y="393472"/>
                  </a:lnTo>
                  <a:lnTo>
                    <a:pt x="341312" y="390526"/>
                  </a:lnTo>
                  <a:close/>
                  <a:moveTo>
                    <a:pt x="2262188" y="309564"/>
                  </a:moveTo>
                  <a:lnTo>
                    <a:pt x="2262188" y="340144"/>
                  </a:lnTo>
                  <a:lnTo>
                    <a:pt x="2262188" y="392923"/>
                  </a:lnTo>
                  <a:lnTo>
                    <a:pt x="1797050" y="503239"/>
                  </a:lnTo>
                  <a:lnTo>
                    <a:pt x="1797050" y="419426"/>
                  </a:lnTo>
                  <a:lnTo>
                    <a:pt x="2262188" y="309564"/>
                  </a:lnTo>
                  <a:close/>
                  <a:moveTo>
                    <a:pt x="786730" y="233363"/>
                  </a:moveTo>
                  <a:lnTo>
                    <a:pt x="846346" y="265913"/>
                  </a:lnTo>
                  <a:lnTo>
                    <a:pt x="585896" y="328053"/>
                  </a:lnTo>
                  <a:lnTo>
                    <a:pt x="589976" y="329646"/>
                  </a:lnTo>
                  <a:lnTo>
                    <a:pt x="593149" y="331467"/>
                  </a:lnTo>
                  <a:lnTo>
                    <a:pt x="595643" y="333288"/>
                  </a:lnTo>
                  <a:lnTo>
                    <a:pt x="597909" y="334882"/>
                  </a:lnTo>
                  <a:lnTo>
                    <a:pt x="600403" y="336703"/>
                  </a:lnTo>
                  <a:lnTo>
                    <a:pt x="602216" y="338524"/>
                  </a:lnTo>
                  <a:lnTo>
                    <a:pt x="603576" y="340344"/>
                  </a:lnTo>
                  <a:lnTo>
                    <a:pt x="605163" y="342165"/>
                  </a:lnTo>
                  <a:lnTo>
                    <a:pt x="606296" y="344214"/>
                  </a:lnTo>
                  <a:lnTo>
                    <a:pt x="606976" y="346035"/>
                  </a:lnTo>
                  <a:lnTo>
                    <a:pt x="607430" y="347856"/>
                  </a:lnTo>
                  <a:lnTo>
                    <a:pt x="608110" y="349677"/>
                  </a:lnTo>
                  <a:lnTo>
                    <a:pt x="608110" y="351498"/>
                  </a:lnTo>
                  <a:lnTo>
                    <a:pt x="607883" y="353546"/>
                  </a:lnTo>
                  <a:lnTo>
                    <a:pt x="607430" y="355367"/>
                  </a:lnTo>
                  <a:lnTo>
                    <a:pt x="606750" y="357188"/>
                  </a:lnTo>
                  <a:lnTo>
                    <a:pt x="606070" y="359009"/>
                  </a:lnTo>
                  <a:lnTo>
                    <a:pt x="604710" y="360830"/>
                  </a:lnTo>
                  <a:lnTo>
                    <a:pt x="603350" y="362651"/>
                  </a:lnTo>
                  <a:lnTo>
                    <a:pt x="601536" y="364472"/>
                  </a:lnTo>
                  <a:lnTo>
                    <a:pt x="599723" y="366293"/>
                  </a:lnTo>
                  <a:lnTo>
                    <a:pt x="597683" y="367886"/>
                  </a:lnTo>
                  <a:lnTo>
                    <a:pt x="595416" y="369707"/>
                  </a:lnTo>
                  <a:lnTo>
                    <a:pt x="589976" y="372666"/>
                  </a:lnTo>
                  <a:lnTo>
                    <a:pt x="583855" y="375853"/>
                  </a:lnTo>
                  <a:lnTo>
                    <a:pt x="576602" y="378585"/>
                  </a:lnTo>
                  <a:lnTo>
                    <a:pt x="568668" y="381316"/>
                  </a:lnTo>
                  <a:lnTo>
                    <a:pt x="559828" y="383592"/>
                  </a:lnTo>
                  <a:lnTo>
                    <a:pt x="554161" y="384958"/>
                  </a:lnTo>
                  <a:lnTo>
                    <a:pt x="800558" y="518343"/>
                  </a:lnTo>
                  <a:lnTo>
                    <a:pt x="805998" y="517205"/>
                  </a:lnTo>
                  <a:lnTo>
                    <a:pt x="813025" y="515611"/>
                  </a:lnTo>
                  <a:lnTo>
                    <a:pt x="820278" y="514246"/>
                  </a:lnTo>
                  <a:lnTo>
                    <a:pt x="827759" y="513108"/>
                  </a:lnTo>
                  <a:lnTo>
                    <a:pt x="835239" y="512197"/>
                  </a:lnTo>
                  <a:lnTo>
                    <a:pt x="842719" y="511514"/>
                  </a:lnTo>
                  <a:lnTo>
                    <a:pt x="850426" y="510831"/>
                  </a:lnTo>
                  <a:lnTo>
                    <a:pt x="858133" y="510604"/>
                  </a:lnTo>
                  <a:lnTo>
                    <a:pt x="865614" y="510604"/>
                  </a:lnTo>
                  <a:lnTo>
                    <a:pt x="878761" y="510831"/>
                  </a:lnTo>
                  <a:lnTo>
                    <a:pt x="891681" y="511742"/>
                  </a:lnTo>
                  <a:lnTo>
                    <a:pt x="903922" y="513108"/>
                  </a:lnTo>
                  <a:lnTo>
                    <a:pt x="910269" y="514018"/>
                  </a:lnTo>
                  <a:lnTo>
                    <a:pt x="916162" y="515156"/>
                  </a:lnTo>
                  <a:lnTo>
                    <a:pt x="921829" y="516067"/>
                  </a:lnTo>
                  <a:lnTo>
                    <a:pt x="927269" y="517432"/>
                  </a:lnTo>
                  <a:lnTo>
                    <a:pt x="932710" y="519026"/>
                  </a:lnTo>
                  <a:lnTo>
                    <a:pt x="937696" y="520619"/>
                  </a:lnTo>
                  <a:lnTo>
                    <a:pt x="942683" y="521985"/>
                  </a:lnTo>
                  <a:lnTo>
                    <a:pt x="947217" y="523806"/>
                  </a:lnTo>
                  <a:lnTo>
                    <a:pt x="951750" y="525854"/>
                  </a:lnTo>
                  <a:lnTo>
                    <a:pt x="955604" y="528131"/>
                  </a:lnTo>
                  <a:lnTo>
                    <a:pt x="956284" y="528358"/>
                  </a:lnTo>
                  <a:lnTo>
                    <a:pt x="1216508" y="466218"/>
                  </a:lnTo>
                  <a:lnTo>
                    <a:pt x="1276350" y="498540"/>
                  </a:lnTo>
                  <a:lnTo>
                    <a:pt x="830479" y="604838"/>
                  </a:lnTo>
                  <a:lnTo>
                    <a:pt x="341312" y="339889"/>
                  </a:lnTo>
                  <a:lnTo>
                    <a:pt x="786730" y="233363"/>
                  </a:lnTo>
                  <a:close/>
                  <a:moveTo>
                    <a:pt x="1266452" y="128588"/>
                  </a:moveTo>
                  <a:lnTo>
                    <a:pt x="1749425" y="388781"/>
                  </a:lnTo>
                  <a:lnTo>
                    <a:pt x="1749425" y="883986"/>
                  </a:lnTo>
                  <a:lnTo>
                    <a:pt x="1344073" y="981076"/>
                  </a:lnTo>
                  <a:lnTo>
                    <a:pt x="1343846" y="478612"/>
                  </a:lnTo>
                  <a:lnTo>
                    <a:pt x="868362" y="222276"/>
                  </a:lnTo>
                  <a:lnTo>
                    <a:pt x="1266452" y="128588"/>
                  </a:lnTo>
                  <a:close/>
                  <a:moveTo>
                    <a:pt x="1772450" y="0"/>
                  </a:moveTo>
                  <a:lnTo>
                    <a:pt x="2262188" y="264139"/>
                  </a:lnTo>
                  <a:lnTo>
                    <a:pt x="1798297" y="374650"/>
                  </a:lnTo>
                  <a:lnTo>
                    <a:pt x="1798297" y="359900"/>
                  </a:lnTo>
                  <a:lnTo>
                    <a:pt x="1757259" y="338116"/>
                  </a:lnTo>
                  <a:lnTo>
                    <a:pt x="2021627" y="275031"/>
                  </a:lnTo>
                  <a:lnTo>
                    <a:pt x="2020947" y="274804"/>
                  </a:lnTo>
                  <a:lnTo>
                    <a:pt x="2017772" y="272989"/>
                  </a:lnTo>
                  <a:lnTo>
                    <a:pt x="2015278" y="271173"/>
                  </a:lnTo>
                  <a:lnTo>
                    <a:pt x="2012784" y="269585"/>
                  </a:lnTo>
                  <a:lnTo>
                    <a:pt x="2010517" y="267770"/>
                  </a:lnTo>
                  <a:lnTo>
                    <a:pt x="2008703" y="265954"/>
                  </a:lnTo>
                  <a:lnTo>
                    <a:pt x="2007116" y="264139"/>
                  </a:lnTo>
                  <a:lnTo>
                    <a:pt x="2005982" y="262323"/>
                  </a:lnTo>
                  <a:lnTo>
                    <a:pt x="2004622" y="260508"/>
                  </a:lnTo>
                  <a:lnTo>
                    <a:pt x="2003942" y="258466"/>
                  </a:lnTo>
                  <a:lnTo>
                    <a:pt x="2003262" y="256650"/>
                  </a:lnTo>
                  <a:lnTo>
                    <a:pt x="2002808" y="254835"/>
                  </a:lnTo>
                  <a:lnTo>
                    <a:pt x="2002808" y="253020"/>
                  </a:lnTo>
                  <a:lnTo>
                    <a:pt x="2003035" y="251431"/>
                  </a:lnTo>
                  <a:lnTo>
                    <a:pt x="2003262" y="249162"/>
                  </a:lnTo>
                  <a:lnTo>
                    <a:pt x="2004169" y="247346"/>
                  </a:lnTo>
                  <a:lnTo>
                    <a:pt x="2004849" y="245758"/>
                  </a:lnTo>
                  <a:lnTo>
                    <a:pt x="2006209" y="243943"/>
                  </a:lnTo>
                  <a:lnTo>
                    <a:pt x="2007343" y="242127"/>
                  </a:lnTo>
                  <a:lnTo>
                    <a:pt x="2009157" y="240312"/>
                  </a:lnTo>
                  <a:lnTo>
                    <a:pt x="2010970" y="238723"/>
                  </a:lnTo>
                  <a:lnTo>
                    <a:pt x="2013011" y="236908"/>
                  </a:lnTo>
                  <a:lnTo>
                    <a:pt x="2015505" y="235320"/>
                  </a:lnTo>
                  <a:lnTo>
                    <a:pt x="2020947" y="231916"/>
                  </a:lnTo>
                  <a:lnTo>
                    <a:pt x="2027068" y="228966"/>
                  </a:lnTo>
                  <a:lnTo>
                    <a:pt x="2034324" y="226016"/>
                  </a:lnTo>
                  <a:lnTo>
                    <a:pt x="2042259" y="223520"/>
                  </a:lnTo>
                  <a:lnTo>
                    <a:pt x="2051102" y="221023"/>
                  </a:lnTo>
                  <a:lnTo>
                    <a:pt x="2052009" y="220797"/>
                  </a:lnTo>
                  <a:lnTo>
                    <a:pt x="1805779" y="87820"/>
                  </a:lnTo>
                  <a:lnTo>
                    <a:pt x="1804872" y="88046"/>
                  </a:lnTo>
                  <a:lnTo>
                    <a:pt x="1797843" y="89635"/>
                  </a:lnTo>
                  <a:lnTo>
                    <a:pt x="1790588" y="90996"/>
                  </a:lnTo>
                  <a:lnTo>
                    <a:pt x="1783106" y="92131"/>
                  </a:lnTo>
                  <a:lnTo>
                    <a:pt x="1775624" y="92812"/>
                  </a:lnTo>
                  <a:lnTo>
                    <a:pt x="1768142" y="93720"/>
                  </a:lnTo>
                  <a:lnTo>
                    <a:pt x="1760433" y="94173"/>
                  </a:lnTo>
                  <a:lnTo>
                    <a:pt x="1752724" y="94400"/>
                  </a:lnTo>
                  <a:lnTo>
                    <a:pt x="1745015" y="94400"/>
                  </a:lnTo>
                  <a:lnTo>
                    <a:pt x="1732092" y="94173"/>
                  </a:lnTo>
                  <a:lnTo>
                    <a:pt x="1719168" y="93493"/>
                  </a:lnTo>
                  <a:lnTo>
                    <a:pt x="1706698" y="92131"/>
                  </a:lnTo>
                  <a:lnTo>
                    <a:pt x="1700576" y="90996"/>
                  </a:lnTo>
                  <a:lnTo>
                    <a:pt x="1694681" y="90089"/>
                  </a:lnTo>
                  <a:lnTo>
                    <a:pt x="1689013" y="88954"/>
                  </a:lnTo>
                  <a:lnTo>
                    <a:pt x="1683571" y="87820"/>
                  </a:lnTo>
                  <a:lnTo>
                    <a:pt x="1678130" y="86231"/>
                  </a:lnTo>
                  <a:lnTo>
                    <a:pt x="1672915" y="84643"/>
                  </a:lnTo>
                  <a:lnTo>
                    <a:pt x="1668153" y="83054"/>
                  </a:lnTo>
                  <a:lnTo>
                    <a:pt x="1663392" y="81239"/>
                  </a:lnTo>
                  <a:lnTo>
                    <a:pt x="1659084" y="79196"/>
                  </a:lnTo>
                  <a:lnTo>
                    <a:pt x="1655230" y="77154"/>
                  </a:lnTo>
                  <a:lnTo>
                    <a:pt x="1651602" y="75112"/>
                  </a:lnTo>
                  <a:lnTo>
                    <a:pt x="1386780" y="137970"/>
                  </a:lnTo>
                  <a:lnTo>
                    <a:pt x="1327150" y="105973"/>
                  </a:lnTo>
                  <a:lnTo>
                    <a:pt x="177245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nSpc>
                  <a:spcPct val="130000"/>
                </a:lnSpc>
              </a:pPr>
              <a:endParaRPr lang="zh-CN" altLang="en-US" sz="1799" dirty="0">
                <a:cs typeface="+mn-ea"/>
                <a:sym typeface="+mn-lt"/>
              </a:endParaRPr>
            </a:p>
          </p:txBody>
        </p:sp>
        <p:sp>
          <p:nvSpPr>
            <p:cNvPr id="23579" name="KSO_Shape"/>
            <p:cNvSpPr>
              <a:spLocks noChangeAspect="1"/>
            </p:cNvSpPr>
            <p:nvPr/>
          </p:nvSpPr>
          <p:spPr bwMode="auto">
            <a:xfrm>
              <a:off x="7567613" y="4110038"/>
              <a:ext cx="396875" cy="539750"/>
            </a:xfrm>
            <a:custGeom>
              <a:avLst/>
              <a:gdLst>
                <a:gd name="T0" fmla="*/ 659720 w 1122363"/>
                <a:gd name="T1" fmla="*/ 1061049 h 1531938"/>
                <a:gd name="T2" fmla="*/ 657679 w 1122363"/>
                <a:gd name="T3" fmla="*/ 1105186 h 1531938"/>
                <a:gd name="T4" fmla="*/ 613002 w 1122363"/>
                <a:gd name="T5" fmla="*/ 1132121 h 1531938"/>
                <a:gd name="T6" fmla="*/ 496276 w 1122363"/>
                <a:gd name="T7" fmla="*/ 860262 h 1531938"/>
                <a:gd name="T8" fmla="*/ 478065 w 1122363"/>
                <a:gd name="T9" fmla="*/ 820434 h 1531938"/>
                <a:gd name="T10" fmla="*/ 495593 w 1122363"/>
                <a:gd name="T11" fmla="*/ 792738 h 1531938"/>
                <a:gd name="T12" fmla="*/ 513236 w 1122363"/>
                <a:gd name="T13" fmla="*/ 692440 h 1531938"/>
                <a:gd name="T14" fmla="*/ 428226 w 1122363"/>
                <a:gd name="T15" fmla="*/ 723969 h 1531938"/>
                <a:gd name="T16" fmla="*/ 379486 w 1122363"/>
                <a:gd name="T17" fmla="*/ 771377 h 1531938"/>
                <a:gd name="T18" fmla="*/ 359537 w 1122363"/>
                <a:gd name="T19" fmla="*/ 859614 h 1531938"/>
                <a:gd name="T20" fmla="*/ 388554 w 1122363"/>
                <a:gd name="T21" fmla="*/ 929250 h 1531938"/>
                <a:gd name="T22" fmla="*/ 452482 w 1122363"/>
                <a:gd name="T23" fmla="*/ 975751 h 1531938"/>
                <a:gd name="T24" fmla="*/ 515503 w 1122363"/>
                <a:gd name="T25" fmla="*/ 1131583 h 1531938"/>
                <a:gd name="T26" fmla="*/ 419611 w 1122363"/>
                <a:gd name="T27" fmla="*/ 1093929 h 1531938"/>
                <a:gd name="T28" fmla="*/ 452255 w 1122363"/>
                <a:gd name="T29" fmla="*/ 1208705 h 1531938"/>
                <a:gd name="T30" fmla="*/ 616608 w 1122363"/>
                <a:gd name="T31" fmla="*/ 1227305 h 1531938"/>
                <a:gd name="T32" fmla="*/ 701392 w 1122363"/>
                <a:gd name="T33" fmla="*/ 1200993 h 1531938"/>
                <a:gd name="T34" fmla="*/ 755799 w 1122363"/>
                <a:gd name="T35" fmla="*/ 1155627 h 1531938"/>
                <a:gd name="T36" fmla="*/ 783682 w 1122363"/>
                <a:gd name="T37" fmla="*/ 1087805 h 1531938"/>
                <a:gd name="T38" fmla="*/ 769174 w 1122363"/>
                <a:gd name="T39" fmla="*/ 1001156 h 1531938"/>
                <a:gd name="T40" fmla="*/ 693004 w 1122363"/>
                <a:gd name="T41" fmla="*/ 932199 h 1531938"/>
                <a:gd name="T42" fmla="*/ 624543 w 1122363"/>
                <a:gd name="T43" fmla="*/ 792018 h 1531938"/>
                <a:gd name="T44" fmla="*/ 756025 w 1122363"/>
                <a:gd name="T45" fmla="*/ 858933 h 1531938"/>
                <a:gd name="T46" fmla="*/ 653106 w 1122363"/>
                <a:gd name="T47" fmla="*/ 698791 h 1531938"/>
                <a:gd name="T48" fmla="*/ 617515 w 1122363"/>
                <a:gd name="T49" fmla="*/ 373743 h 1531938"/>
                <a:gd name="T50" fmla="*/ 768267 w 1122363"/>
                <a:gd name="T51" fmla="*/ 414573 h 1531938"/>
                <a:gd name="T52" fmla="*/ 889095 w 1122363"/>
                <a:gd name="T53" fmla="*/ 508707 h 1531938"/>
                <a:gd name="T54" fmla="*/ 986347 w 1122363"/>
                <a:gd name="T55" fmla="*/ 659549 h 1531938"/>
                <a:gd name="T56" fmla="*/ 1066143 w 1122363"/>
                <a:gd name="T57" fmla="*/ 870048 h 1531938"/>
                <a:gd name="T58" fmla="*/ 1122136 w 1122363"/>
                <a:gd name="T59" fmla="*/ 1120922 h 1531938"/>
                <a:gd name="T60" fmla="*/ 1088812 w 1122363"/>
                <a:gd name="T61" fmla="*/ 1284920 h 1531938"/>
                <a:gd name="T62" fmla="*/ 987253 w 1122363"/>
                <a:gd name="T63" fmla="*/ 1407408 h 1531938"/>
                <a:gd name="T64" fmla="*/ 836275 w 1122363"/>
                <a:gd name="T65" fmla="*/ 1488160 h 1531938"/>
                <a:gd name="T66" fmla="*/ 653786 w 1122363"/>
                <a:gd name="T67" fmla="*/ 1527401 h 1531938"/>
                <a:gd name="T68" fmla="*/ 459056 w 1122363"/>
                <a:gd name="T69" fmla="*/ 1525133 h 1531938"/>
                <a:gd name="T70" fmla="*/ 274754 w 1122363"/>
                <a:gd name="T71" fmla="*/ 1477952 h 1531938"/>
                <a:gd name="T72" fmla="*/ 122868 w 1122363"/>
                <a:gd name="T73" fmla="*/ 1387674 h 1531938"/>
                <a:gd name="T74" fmla="*/ 25163 w 1122363"/>
                <a:gd name="T75" fmla="*/ 1257020 h 1531938"/>
                <a:gd name="T76" fmla="*/ 2947 w 1122363"/>
                <a:gd name="T77" fmla="*/ 1087805 h 1531938"/>
                <a:gd name="T78" fmla="*/ 101785 w 1122363"/>
                <a:gd name="T79" fmla="*/ 770469 h 1531938"/>
                <a:gd name="T80" fmla="*/ 185436 w 1122363"/>
                <a:gd name="T81" fmla="*/ 597625 h 1531938"/>
                <a:gd name="T82" fmla="*/ 291076 w 1122363"/>
                <a:gd name="T83" fmla="*/ 468105 h 1531938"/>
                <a:gd name="T84" fmla="*/ 429359 w 1122363"/>
                <a:gd name="T85" fmla="*/ 390529 h 1531938"/>
                <a:gd name="T86" fmla="*/ 479174 w 1122363"/>
                <a:gd name="T87" fmla="*/ 1591 h 1531938"/>
                <a:gd name="T88" fmla="*/ 551894 w 1122363"/>
                <a:gd name="T89" fmla="*/ 29995 h 1531938"/>
                <a:gd name="T90" fmla="*/ 625293 w 1122363"/>
                <a:gd name="T91" fmla="*/ 25905 h 1531938"/>
                <a:gd name="T92" fmla="*/ 709340 w 1122363"/>
                <a:gd name="T93" fmla="*/ 227 h 1531938"/>
                <a:gd name="T94" fmla="*/ 758726 w 1122363"/>
                <a:gd name="T95" fmla="*/ 27496 h 1531938"/>
                <a:gd name="T96" fmla="*/ 796785 w 1122363"/>
                <a:gd name="T97" fmla="*/ 126571 h 1531938"/>
                <a:gd name="T98" fmla="*/ 842547 w 1122363"/>
                <a:gd name="T99" fmla="*/ 132706 h 1531938"/>
                <a:gd name="T100" fmla="*/ 877887 w 1122363"/>
                <a:gd name="T101" fmla="*/ 128389 h 1531938"/>
                <a:gd name="T102" fmla="*/ 854327 w 1122363"/>
                <a:gd name="T103" fmla="*/ 210421 h 1531938"/>
                <a:gd name="T104" fmla="*/ 786364 w 1122363"/>
                <a:gd name="T105" fmla="*/ 279955 h 1531938"/>
                <a:gd name="T106" fmla="*/ 671961 w 1122363"/>
                <a:gd name="T107" fmla="*/ 339492 h 1531938"/>
                <a:gd name="T108" fmla="*/ 528333 w 1122363"/>
                <a:gd name="T109" fmla="*/ 325403 h 1531938"/>
                <a:gd name="T110" fmla="*/ 445646 w 1122363"/>
                <a:gd name="T111" fmla="*/ 337219 h 1531938"/>
                <a:gd name="T112" fmla="*/ 251726 w 1122363"/>
                <a:gd name="T113" fmla="*/ 176563 h 1531938"/>
                <a:gd name="T114" fmla="*/ 329656 w 1122363"/>
                <a:gd name="T115" fmla="*/ 137024 h 1531938"/>
                <a:gd name="T116" fmla="*/ 389916 w 1122363"/>
                <a:gd name="T117" fmla="*/ 127934 h 1531938"/>
                <a:gd name="T118" fmla="*/ 417101 w 1122363"/>
                <a:gd name="T119" fmla="*/ 43857 h 153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22363" h="1531938">
                  <a:moveTo>
                    <a:pt x="600075" y="1019175"/>
                  </a:moveTo>
                  <a:lnTo>
                    <a:pt x="608240" y="1022344"/>
                  </a:lnTo>
                  <a:lnTo>
                    <a:pt x="615950" y="1025965"/>
                  </a:lnTo>
                  <a:lnTo>
                    <a:pt x="622981" y="1029134"/>
                  </a:lnTo>
                  <a:lnTo>
                    <a:pt x="629331" y="1032303"/>
                  </a:lnTo>
                  <a:lnTo>
                    <a:pt x="635227" y="1035925"/>
                  </a:lnTo>
                  <a:lnTo>
                    <a:pt x="640443" y="1039093"/>
                  </a:lnTo>
                  <a:lnTo>
                    <a:pt x="644979" y="1042488"/>
                  </a:lnTo>
                  <a:lnTo>
                    <a:pt x="649061" y="1045884"/>
                  </a:lnTo>
                  <a:lnTo>
                    <a:pt x="652236" y="1049505"/>
                  </a:lnTo>
                  <a:lnTo>
                    <a:pt x="655411" y="1053127"/>
                  </a:lnTo>
                  <a:lnTo>
                    <a:pt x="657906" y="1056974"/>
                  </a:lnTo>
                  <a:lnTo>
                    <a:pt x="659720" y="1061049"/>
                  </a:lnTo>
                  <a:lnTo>
                    <a:pt x="661534" y="1065576"/>
                  </a:lnTo>
                  <a:lnTo>
                    <a:pt x="662668" y="1070329"/>
                  </a:lnTo>
                  <a:lnTo>
                    <a:pt x="663348" y="1074856"/>
                  </a:lnTo>
                  <a:lnTo>
                    <a:pt x="663575" y="1080062"/>
                  </a:lnTo>
                  <a:lnTo>
                    <a:pt x="663575" y="1083230"/>
                  </a:lnTo>
                  <a:lnTo>
                    <a:pt x="663348" y="1086626"/>
                  </a:lnTo>
                  <a:lnTo>
                    <a:pt x="662895" y="1089568"/>
                  </a:lnTo>
                  <a:lnTo>
                    <a:pt x="662441" y="1092510"/>
                  </a:lnTo>
                  <a:lnTo>
                    <a:pt x="661761" y="1095227"/>
                  </a:lnTo>
                  <a:lnTo>
                    <a:pt x="660854" y="1097716"/>
                  </a:lnTo>
                  <a:lnTo>
                    <a:pt x="659947" y="1100432"/>
                  </a:lnTo>
                  <a:lnTo>
                    <a:pt x="659040" y="1102922"/>
                  </a:lnTo>
                  <a:lnTo>
                    <a:pt x="657679" y="1105186"/>
                  </a:lnTo>
                  <a:lnTo>
                    <a:pt x="656545" y="1107449"/>
                  </a:lnTo>
                  <a:lnTo>
                    <a:pt x="654957" y="1109486"/>
                  </a:lnTo>
                  <a:lnTo>
                    <a:pt x="653143" y="1111523"/>
                  </a:lnTo>
                  <a:lnTo>
                    <a:pt x="651556" y="1113334"/>
                  </a:lnTo>
                  <a:lnTo>
                    <a:pt x="649515" y="1115145"/>
                  </a:lnTo>
                  <a:lnTo>
                    <a:pt x="647473" y="1116729"/>
                  </a:lnTo>
                  <a:lnTo>
                    <a:pt x="645206" y="1118087"/>
                  </a:lnTo>
                  <a:lnTo>
                    <a:pt x="640670" y="1120803"/>
                  </a:lnTo>
                  <a:lnTo>
                    <a:pt x="635681" y="1123520"/>
                  </a:lnTo>
                  <a:lnTo>
                    <a:pt x="630238" y="1126009"/>
                  </a:lnTo>
                  <a:lnTo>
                    <a:pt x="625022" y="1128046"/>
                  </a:lnTo>
                  <a:lnTo>
                    <a:pt x="619125" y="1130310"/>
                  </a:lnTo>
                  <a:lnTo>
                    <a:pt x="613002" y="1132121"/>
                  </a:lnTo>
                  <a:lnTo>
                    <a:pt x="606652" y="1133705"/>
                  </a:lnTo>
                  <a:lnTo>
                    <a:pt x="600075" y="1135063"/>
                  </a:lnTo>
                  <a:lnTo>
                    <a:pt x="600075" y="1019175"/>
                  </a:lnTo>
                  <a:close/>
                  <a:moveTo>
                    <a:pt x="538162" y="779462"/>
                  </a:moveTo>
                  <a:lnTo>
                    <a:pt x="538162" y="877887"/>
                  </a:lnTo>
                  <a:lnTo>
                    <a:pt x="529967" y="875827"/>
                  </a:lnTo>
                  <a:lnTo>
                    <a:pt x="522227" y="873538"/>
                  </a:lnTo>
                  <a:lnTo>
                    <a:pt x="515398" y="870791"/>
                  </a:lnTo>
                  <a:lnTo>
                    <a:pt x="509024" y="868273"/>
                  </a:lnTo>
                  <a:lnTo>
                    <a:pt x="503333" y="865298"/>
                  </a:lnTo>
                  <a:lnTo>
                    <a:pt x="500829" y="863467"/>
                  </a:lnTo>
                  <a:lnTo>
                    <a:pt x="498553" y="861864"/>
                  </a:lnTo>
                  <a:lnTo>
                    <a:pt x="496276" y="860262"/>
                  </a:lnTo>
                  <a:lnTo>
                    <a:pt x="494227" y="858431"/>
                  </a:lnTo>
                  <a:lnTo>
                    <a:pt x="492406" y="856600"/>
                  </a:lnTo>
                  <a:lnTo>
                    <a:pt x="490813" y="854540"/>
                  </a:lnTo>
                  <a:lnTo>
                    <a:pt x="487626" y="850877"/>
                  </a:lnTo>
                  <a:lnTo>
                    <a:pt x="485122" y="846986"/>
                  </a:lnTo>
                  <a:lnTo>
                    <a:pt x="482618" y="843324"/>
                  </a:lnTo>
                  <a:lnTo>
                    <a:pt x="481024" y="839662"/>
                  </a:lnTo>
                  <a:lnTo>
                    <a:pt x="479658" y="835999"/>
                  </a:lnTo>
                  <a:lnTo>
                    <a:pt x="478520" y="832337"/>
                  </a:lnTo>
                  <a:lnTo>
                    <a:pt x="478065" y="828903"/>
                  </a:lnTo>
                  <a:lnTo>
                    <a:pt x="477837" y="825241"/>
                  </a:lnTo>
                  <a:lnTo>
                    <a:pt x="477837" y="822952"/>
                  </a:lnTo>
                  <a:lnTo>
                    <a:pt x="478065" y="820434"/>
                  </a:lnTo>
                  <a:lnTo>
                    <a:pt x="478520" y="817916"/>
                  </a:lnTo>
                  <a:lnTo>
                    <a:pt x="478975" y="815627"/>
                  </a:lnTo>
                  <a:lnTo>
                    <a:pt x="479431" y="813339"/>
                  </a:lnTo>
                  <a:lnTo>
                    <a:pt x="480341" y="810821"/>
                  </a:lnTo>
                  <a:lnTo>
                    <a:pt x="481252" y="808761"/>
                  </a:lnTo>
                  <a:lnTo>
                    <a:pt x="482162" y="806701"/>
                  </a:lnTo>
                  <a:lnTo>
                    <a:pt x="483528" y="804869"/>
                  </a:lnTo>
                  <a:lnTo>
                    <a:pt x="484894" y="802809"/>
                  </a:lnTo>
                  <a:lnTo>
                    <a:pt x="486260" y="800978"/>
                  </a:lnTo>
                  <a:lnTo>
                    <a:pt x="487853" y="799147"/>
                  </a:lnTo>
                  <a:lnTo>
                    <a:pt x="489447" y="797545"/>
                  </a:lnTo>
                  <a:lnTo>
                    <a:pt x="491496" y="795714"/>
                  </a:lnTo>
                  <a:lnTo>
                    <a:pt x="495593" y="792738"/>
                  </a:lnTo>
                  <a:lnTo>
                    <a:pt x="500146" y="789991"/>
                  </a:lnTo>
                  <a:lnTo>
                    <a:pt x="504699" y="787244"/>
                  </a:lnTo>
                  <a:lnTo>
                    <a:pt x="509935" y="785184"/>
                  </a:lnTo>
                  <a:lnTo>
                    <a:pt x="515170" y="783582"/>
                  </a:lnTo>
                  <a:lnTo>
                    <a:pt x="520634" y="781980"/>
                  </a:lnTo>
                  <a:lnTo>
                    <a:pt x="526097" y="780835"/>
                  </a:lnTo>
                  <a:lnTo>
                    <a:pt x="532016" y="779920"/>
                  </a:lnTo>
                  <a:lnTo>
                    <a:pt x="538162" y="779462"/>
                  </a:lnTo>
                  <a:close/>
                  <a:moveTo>
                    <a:pt x="538626" y="654332"/>
                  </a:moveTo>
                  <a:lnTo>
                    <a:pt x="538626" y="688810"/>
                  </a:lnTo>
                  <a:lnTo>
                    <a:pt x="530011" y="689945"/>
                  </a:lnTo>
                  <a:lnTo>
                    <a:pt x="521624" y="691079"/>
                  </a:lnTo>
                  <a:lnTo>
                    <a:pt x="513236" y="692440"/>
                  </a:lnTo>
                  <a:lnTo>
                    <a:pt x="505302" y="694028"/>
                  </a:lnTo>
                  <a:lnTo>
                    <a:pt x="497594" y="695842"/>
                  </a:lnTo>
                  <a:lnTo>
                    <a:pt x="490113" y="697657"/>
                  </a:lnTo>
                  <a:lnTo>
                    <a:pt x="482859" y="699471"/>
                  </a:lnTo>
                  <a:lnTo>
                    <a:pt x="475831" y="701740"/>
                  </a:lnTo>
                  <a:lnTo>
                    <a:pt x="469257" y="704008"/>
                  </a:lnTo>
                  <a:lnTo>
                    <a:pt x="462683" y="706276"/>
                  </a:lnTo>
                  <a:lnTo>
                    <a:pt x="456336" y="708998"/>
                  </a:lnTo>
                  <a:lnTo>
                    <a:pt x="450215" y="711720"/>
                  </a:lnTo>
                  <a:lnTo>
                    <a:pt x="444321" y="714442"/>
                  </a:lnTo>
                  <a:lnTo>
                    <a:pt x="438654" y="717618"/>
                  </a:lnTo>
                  <a:lnTo>
                    <a:pt x="433440" y="720567"/>
                  </a:lnTo>
                  <a:lnTo>
                    <a:pt x="428226" y="723969"/>
                  </a:lnTo>
                  <a:lnTo>
                    <a:pt x="423238" y="727372"/>
                  </a:lnTo>
                  <a:lnTo>
                    <a:pt x="418478" y="731001"/>
                  </a:lnTo>
                  <a:lnTo>
                    <a:pt x="413944" y="734403"/>
                  </a:lnTo>
                  <a:lnTo>
                    <a:pt x="409410" y="738033"/>
                  </a:lnTo>
                  <a:lnTo>
                    <a:pt x="405556" y="741435"/>
                  </a:lnTo>
                  <a:lnTo>
                    <a:pt x="401476" y="744837"/>
                  </a:lnTo>
                  <a:lnTo>
                    <a:pt x="397849" y="748694"/>
                  </a:lnTo>
                  <a:lnTo>
                    <a:pt x="394221" y="752323"/>
                  </a:lnTo>
                  <a:lnTo>
                    <a:pt x="391048" y="755952"/>
                  </a:lnTo>
                  <a:lnTo>
                    <a:pt x="387874" y="760035"/>
                  </a:lnTo>
                  <a:lnTo>
                    <a:pt x="384927" y="763664"/>
                  </a:lnTo>
                  <a:lnTo>
                    <a:pt x="382207" y="767520"/>
                  </a:lnTo>
                  <a:lnTo>
                    <a:pt x="379486" y="771377"/>
                  </a:lnTo>
                  <a:lnTo>
                    <a:pt x="377219" y="775460"/>
                  </a:lnTo>
                  <a:lnTo>
                    <a:pt x="375179" y="779316"/>
                  </a:lnTo>
                  <a:lnTo>
                    <a:pt x="373366" y="783399"/>
                  </a:lnTo>
                  <a:lnTo>
                    <a:pt x="369738" y="791338"/>
                  </a:lnTo>
                  <a:lnTo>
                    <a:pt x="367018" y="799277"/>
                  </a:lnTo>
                  <a:lnTo>
                    <a:pt x="364298" y="806989"/>
                  </a:lnTo>
                  <a:lnTo>
                    <a:pt x="362258" y="814701"/>
                  </a:lnTo>
                  <a:lnTo>
                    <a:pt x="360671" y="822187"/>
                  </a:lnTo>
                  <a:lnTo>
                    <a:pt x="359537" y="829672"/>
                  </a:lnTo>
                  <a:lnTo>
                    <a:pt x="358857" y="836931"/>
                  </a:lnTo>
                  <a:lnTo>
                    <a:pt x="358630" y="844189"/>
                  </a:lnTo>
                  <a:lnTo>
                    <a:pt x="358857" y="851901"/>
                  </a:lnTo>
                  <a:lnTo>
                    <a:pt x="359537" y="859614"/>
                  </a:lnTo>
                  <a:lnTo>
                    <a:pt x="360444" y="867326"/>
                  </a:lnTo>
                  <a:lnTo>
                    <a:pt x="362031" y="874811"/>
                  </a:lnTo>
                  <a:lnTo>
                    <a:pt x="363844" y="882297"/>
                  </a:lnTo>
                  <a:lnTo>
                    <a:pt x="366111" y="889782"/>
                  </a:lnTo>
                  <a:lnTo>
                    <a:pt x="368832" y="897267"/>
                  </a:lnTo>
                  <a:lnTo>
                    <a:pt x="371779" y="904526"/>
                  </a:lnTo>
                  <a:lnTo>
                    <a:pt x="373592" y="907928"/>
                  </a:lnTo>
                  <a:lnTo>
                    <a:pt x="375633" y="911558"/>
                  </a:lnTo>
                  <a:lnTo>
                    <a:pt x="377673" y="915187"/>
                  </a:lnTo>
                  <a:lnTo>
                    <a:pt x="379940" y="918816"/>
                  </a:lnTo>
                  <a:lnTo>
                    <a:pt x="382660" y="922219"/>
                  </a:lnTo>
                  <a:lnTo>
                    <a:pt x="385380" y="925848"/>
                  </a:lnTo>
                  <a:lnTo>
                    <a:pt x="388554" y="929250"/>
                  </a:lnTo>
                  <a:lnTo>
                    <a:pt x="391501" y="932880"/>
                  </a:lnTo>
                  <a:lnTo>
                    <a:pt x="395128" y="936282"/>
                  </a:lnTo>
                  <a:lnTo>
                    <a:pt x="398529" y="939685"/>
                  </a:lnTo>
                  <a:lnTo>
                    <a:pt x="402609" y="943087"/>
                  </a:lnTo>
                  <a:lnTo>
                    <a:pt x="406463" y="946489"/>
                  </a:lnTo>
                  <a:lnTo>
                    <a:pt x="410770" y="949892"/>
                  </a:lnTo>
                  <a:lnTo>
                    <a:pt x="415077" y="953294"/>
                  </a:lnTo>
                  <a:lnTo>
                    <a:pt x="424372" y="959646"/>
                  </a:lnTo>
                  <a:lnTo>
                    <a:pt x="429586" y="963048"/>
                  </a:lnTo>
                  <a:lnTo>
                    <a:pt x="434800" y="966224"/>
                  </a:lnTo>
                  <a:lnTo>
                    <a:pt x="440467" y="969626"/>
                  </a:lnTo>
                  <a:lnTo>
                    <a:pt x="446361" y="972575"/>
                  </a:lnTo>
                  <a:lnTo>
                    <a:pt x="452482" y="975751"/>
                  </a:lnTo>
                  <a:lnTo>
                    <a:pt x="459056" y="978473"/>
                  </a:lnTo>
                  <a:lnTo>
                    <a:pt x="465630" y="981421"/>
                  </a:lnTo>
                  <a:lnTo>
                    <a:pt x="472658" y="984370"/>
                  </a:lnTo>
                  <a:lnTo>
                    <a:pt x="479912" y="987092"/>
                  </a:lnTo>
                  <a:lnTo>
                    <a:pt x="487619" y="989814"/>
                  </a:lnTo>
                  <a:lnTo>
                    <a:pt x="495327" y="992309"/>
                  </a:lnTo>
                  <a:lnTo>
                    <a:pt x="503488" y="994804"/>
                  </a:lnTo>
                  <a:lnTo>
                    <a:pt x="520490" y="1000021"/>
                  </a:lnTo>
                  <a:lnTo>
                    <a:pt x="538626" y="1004785"/>
                  </a:lnTo>
                  <a:lnTo>
                    <a:pt x="538626" y="1135439"/>
                  </a:lnTo>
                  <a:lnTo>
                    <a:pt x="530918" y="1134305"/>
                  </a:lnTo>
                  <a:lnTo>
                    <a:pt x="523210" y="1133171"/>
                  </a:lnTo>
                  <a:lnTo>
                    <a:pt x="515503" y="1131583"/>
                  </a:lnTo>
                  <a:lnTo>
                    <a:pt x="507795" y="1129768"/>
                  </a:lnTo>
                  <a:lnTo>
                    <a:pt x="500088" y="1127727"/>
                  </a:lnTo>
                  <a:lnTo>
                    <a:pt x="492607" y="1125685"/>
                  </a:lnTo>
                  <a:lnTo>
                    <a:pt x="485126" y="1123417"/>
                  </a:lnTo>
                  <a:lnTo>
                    <a:pt x="477645" y="1120695"/>
                  </a:lnTo>
                  <a:lnTo>
                    <a:pt x="470164" y="1117973"/>
                  </a:lnTo>
                  <a:lnTo>
                    <a:pt x="462683" y="1115024"/>
                  </a:lnTo>
                  <a:lnTo>
                    <a:pt x="455429" y="1111849"/>
                  </a:lnTo>
                  <a:lnTo>
                    <a:pt x="448175" y="1108673"/>
                  </a:lnTo>
                  <a:lnTo>
                    <a:pt x="440920" y="1105044"/>
                  </a:lnTo>
                  <a:lnTo>
                    <a:pt x="433893" y="1101641"/>
                  </a:lnTo>
                  <a:lnTo>
                    <a:pt x="426639" y="1097785"/>
                  </a:lnTo>
                  <a:lnTo>
                    <a:pt x="419611" y="1093929"/>
                  </a:lnTo>
                  <a:lnTo>
                    <a:pt x="405783" y="1085310"/>
                  </a:lnTo>
                  <a:lnTo>
                    <a:pt x="392181" y="1076690"/>
                  </a:lnTo>
                  <a:lnTo>
                    <a:pt x="379033" y="1067617"/>
                  </a:lnTo>
                  <a:lnTo>
                    <a:pt x="366338" y="1058317"/>
                  </a:lnTo>
                  <a:lnTo>
                    <a:pt x="366338" y="1169917"/>
                  </a:lnTo>
                  <a:lnTo>
                    <a:pt x="376313" y="1175588"/>
                  </a:lnTo>
                  <a:lnTo>
                    <a:pt x="386287" y="1181032"/>
                  </a:lnTo>
                  <a:lnTo>
                    <a:pt x="396715" y="1186249"/>
                  </a:lnTo>
                  <a:lnTo>
                    <a:pt x="407370" y="1191466"/>
                  </a:lnTo>
                  <a:lnTo>
                    <a:pt x="418251" y="1196003"/>
                  </a:lnTo>
                  <a:lnTo>
                    <a:pt x="429359" y="1200539"/>
                  </a:lnTo>
                  <a:lnTo>
                    <a:pt x="440694" y="1204849"/>
                  </a:lnTo>
                  <a:lnTo>
                    <a:pt x="452255" y="1208705"/>
                  </a:lnTo>
                  <a:lnTo>
                    <a:pt x="464043" y="1212561"/>
                  </a:lnTo>
                  <a:lnTo>
                    <a:pt x="475151" y="1215964"/>
                  </a:lnTo>
                  <a:lnTo>
                    <a:pt x="486486" y="1218686"/>
                  </a:lnTo>
                  <a:lnTo>
                    <a:pt x="497367" y="1221634"/>
                  </a:lnTo>
                  <a:lnTo>
                    <a:pt x="508022" y="1223903"/>
                  </a:lnTo>
                  <a:lnTo>
                    <a:pt x="518450" y="1225944"/>
                  </a:lnTo>
                  <a:lnTo>
                    <a:pt x="528878" y="1227759"/>
                  </a:lnTo>
                  <a:lnTo>
                    <a:pt x="538626" y="1229120"/>
                  </a:lnTo>
                  <a:lnTo>
                    <a:pt x="538626" y="1297396"/>
                  </a:lnTo>
                  <a:lnTo>
                    <a:pt x="600740" y="1297396"/>
                  </a:lnTo>
                  <a:lnTo>
                    <a:pt x="600740" y="1229120"/>
                  </a:lnTo>
                  <a:lnTo>
                    <a:pt x="608674" y="1228213"/>
                  </a:lnTo>
                  <a:lnTo>
                    <a:pt x="616608" y="1227305"/>
                  </a:lnTo>
                  <a:lnTo>
                    <a:pt x="624089" y="1225944"/>
                  </a:lnTo>
                  <a:lnTo>
                    <a:pt x="631570" y="1224810"/>
                  </a:lnTo>
                  <a:lnTo>
                    <a:pt x="638824" y="1223449"/>
                  </a:lnTo>
                  <a:lnTo>
                    <a:pt x="645852" y="1221861"/>
                  </a:lnTo>
                  <a:lnTo>
                    <a:pt x="652880" y="1220273"/>
                  </a:lnTo>
                  <a:lnTo>
                    <a:pt x="659454" y="1218232"/>
                  </a:lnTo>
                  <a:lnTo>
                    <a:pt x="666028" y="1216191"/>
                  </a:lnTo>
                  <a:lnTo>
                    <a:pt x="672375" y="1214149"/>
                  </a:lnTo>
                  <a:lnTo>
                    <a:pt x="678723" y="1211881"/>
                  </a:lnTo>
                  <a:lnTo>
                    <a:pt x="684617" y="1209386"/>
                  </a:lnTo>
                  <a:lnTo>
                    <a:pt x="690284" y="1206890"/>
                  </a:lnTo>
                  <a:lnTo>
                    <a:pt x="695951" y="1203942"/>
                  </a:lnTo>
                  <a:lnTo>
                    <a:pt x="701392" y="1200993"/>
                  </a:lnTo>
                  <a:lnTo>
                    <a:pt x="706833" y="1198044"/>
                  </a:lnTo>
                  <a:lnTo>
                    <a:pt x="711593" y="1194868"/>
                  </a:lnTo>
                  <a:lnTo>
                    <a:pt x="716581" y="1191693"/>
                  </a:lnTo>
                  <a:lnTo>
                    <a:pt x="721341" y="1188290"/>
                  </a:lnTo>
                  <a:lnTo>
                    <a:pt x="725875" y="1184888"/>
                  </a:lnTo>
                  <a:lnTo>
                    <a:pt x="730182" y="1181486"/>
                  </a:lnTo>
                  <a:lnTo>
                    <a:pt x="734263" y="1178083"/>
                  </a:lnTo>
                  <a:lnTo>
                    <a:pt x="738343" y="1174227"/>
                  </a:lnTo>
                  <a:lnTo>
                    <a:pt x="742197" y="1170825"/>
                  </a:lnTo>
                  <a:lnTo>
                    <a:pt x="745824" y="1166968"/>
                  </a:lnTo>
                  <a:lnTo>
                    <a:pt x="749225" y="1163339"/>
                  </a:lnTo>
                  <a:lnTo>
                    <a:pt x="752625" y="1159256"/>
                  </a:lnTo>
                  <a:lnTo>
                    <a:pt x="755799" y="1155627"/>
                  </a:lnTo>
                  <a:lnTo>
                    <a:pt x="758746" y="1151544"/>
                  </a:lnTo>
                  <a:lnTo>
                    <a:pt x="761466" y="1147461"/>
                  </a:lnTo>
                  <a:lnTo>
                    <a:pt x="763960" y="1143378"/>
                  </a:lnTo>
                  <a:lnTo>
                    <a:pt x="766453" y="1139295"/>
                  </a:lnTo>
                  <a:lnTo>
                    <a:pt x="770760" y="1130676"/>
                  </a:lnTo>
                  <a:lnTo>
                    <a:pt x="774614" y="1122056"/>
                  </a:lnTo>
                  <a:lnTo>
                    <a:pt x="777561" y="1113436"/>
                  </a:lnTo>
                  <a:lnTo>
                    <a:pt x="778921" y="1109354"/>
                  </a:lnTo>
                  <a:lnTo>
                    <a:pt x="780055" y="1105044"/>
                  </a:lnTo>
                  <a:lnTo>
                    <a:pt x="781415" y="1100507"/>
                  </a:lnTo>
                  <a:lnTo>
                    <a:pt x="782322" y="1096424"/>
                  </a:lnTo>
                  <a:lnTo>
                    <a:pt x="783002" y="1092114"/>
                  </a:lnTo>
                  <a:lnTo>
                    <a:pt x="783682" y="1087805"/>
                  </a:lnTo>
                  <a:lnTo>
                    <a:pt x="784135" y="1083495"/>
                  </a:lnTo>
                  <a:lnTo>
                    <a:pt x="784589" y="1079185"/>
                  </a:lnTo>
                  <a:lnTo>
                    <a:pt x="784816" y="1074875"/>
                  </a:lnTo>
                  <a:lnTo>
                    <a:pt x="784816" y="1070339"/>
                  </a:lnTo>
                  <a:lnTo>
                    <a:pt x="784589" y="1061719"/>
                  </a:lnTo>
                  <a:lnTo>
                    <a:pt x="784135" y="1053326"/>
                  </a:lnTo>
                  <a:lnTo>
                    <a:pt x="783229" y="1045161"/>
                  </a:lnTo>
                  <a:lnTo>
                    <a:pt x="781869" y="1037222"/>
                  </a:lnTo>
                  <a:lnTo>
                    <a:pt x="779828" y="1029509"/>
                  </a:lnTo>
                  <a:lnTo>
                    <a:pt x="777788" y="1022251"/>
                  </a:lnTo>
                  <a:lnTo>
                    <a:pt x="775294" y="1014992"/>
                  </a:lnTo>
                  <a:lnTo>
                    <a:pt x="772347" y="1007960"/>
                  </a:lnTo>
                  <a:lnTo>
                    <a:pt x="769174" y="1001156"/>
                  </a:lnTo>
                  <a:lnTo>
                    <a:pt x="765320" y="994577"/>
                  </a:lnTo>
                  <a:lnTo>
                    <a:pt x="761466" y="988226"/>
                  </a:lnTo>
                  <a:lnTo>
                    <a:pt x="756705" y="982329"/>
                  </a:lnTo>
                  <a:lnTo>
                    <a:pt x="752172" y="976431"/>
                  </a:lnTo>
                  <a:lnTo>
                    <a:pt x="746731" y="970987"/>
                  </a:lnTo>
                  <a:lnTo>
                    <a:pt x="741064" y="965543"/>
                  </a:lnTo>
                  <a:lnTo>
                    <a:pt x="734943" y="960553"/>
                  </a:lnTo>
                  <a:lnTo>
                    <a:pt x="728822" y="955563"/>
                  </a:lnTo>
                  <a:lnTo>
                    <a:pt x="722248" y="950572"/>
                  </a:lnTo>
                  <a:lnTo>
                    <a:pt x="715220" y="946036"/>
                  </a:lnTo>
                  <a:lnTo>
                    <a:pt x="708193" y="941272"/>
                  </a:lnTo>
                  <a:lnTo>
                    <a:pt x="700712" y="936509"/>
                  </a:lnTo>
                  <a:lnTo>
                    <a:pt x="693004" y="932199"/>
                  </a:lnTo>
                  <a:lnTo>
                    <a:pt x="685070" y="927889"/>
                  </a:lnTo>
                  <a:lnTo>
                    <a:pt x="676456" y="923806"/>
                  </a:lnTo>
                  <a:lnTo>
                    <a:pt x="668068" y="919497"/>
                  </a:lnTo>
                  <a:lnTo>
                    <a:pt x="659227" y="915641"/>
                  </a:lnTo>
                  <a:lnTo>
                    <a:pt x="650159" y="911558"/>
                  </a:lnTo>
                  <a:lnTo>
                    <a:pt x="641091" y="907475"/>
                  </a:lnTo>
                  <a:lnTo>
                    <a:pt x="631117" y="903845"/>
                  </a:lnTo>
                  <a:lnTo>
                    <a:pt x="621369" y="899989"/>
                  </a:lnTo>
                  <a:lnTo>
                    <a:pt x="611394" y="896587"/>
                  </a:lnTo>
                  <a:lnTo>
                    <a:pt x="600740" y="892958"/>
                  </a:lnTo>
                  <a:lnTo>
                    <a:pt x="600740" y="785894"/>
                  </a:lnTo>
                  <a:lnTo>
                    <a:pt x="612755" y="788616"/>
                  </a:lnTo>
                  <a:lnTo>
                    <a:pt x="624543" y="792018"/>
                  </a:lnTo>
                  <a:lnTo>
                    <a:pt x="636331" y="795421"/>
                  </a:lnTo>
                  <a:lnTo>
                    <a:pt x="647892" y="799504"/>
                  </a:lnTo>
                  <a:lnTo>
                    <a:pt x="659227" y="803813"/>
                  </a:lnTo>
                  <a:lnTo>
                    <a:pt x="670562" y="808577"/>
                  </a:lnTo>
                  <a:lnTo>
                    <a:pt x="681443" y="813794"/>
                  </a:lnTo>
                  <a:lnTo>
                    <a:pt x="692324" y="819465"/>
                  </a:lnTo>
                  <a:lnTo>
                    <a:pt x="702752" y="824909"/>
                  </a:lnTo>
                  <a:lnTo>
                    <a:pt x="712727" y="830806"/>
                  </a:lnTo>
                  <a:lnTo>
                    <a:pt x="722475" y="836477"/>
                  </a:lnTo>
                  <a:lnTo>
                    <a:pt x="731542" y="842148"/>
                  </a:lnTo>
                  <a:lnTo>
                    <a:pt x="740157" y="847592"/>
                  </a:lnTo>
                  <a:lnTo>
                    <a:pt x="748318" y="853262"/>
                  </a:lnTo>
                  <a:lnTo>
                    <a:pt x="756025" y="858933"/>
                  </a:lnTo>
                  <a:lnTo>
                    <a:pt x="763280" y="864604"/>
                  </a:lnTo>
                  <a:lnTo>
                    <a:pt x="763280" y="748240"/>
                  </a:lnTo>
                  <a:lnTo>
                    <a:pt x="752625" y="741889"/>
                  </a:lnTo>
                  <a:lnTo>
                    <a:pt x="741744" y="735764"/>
                  </a:lnTo>
                  <a:lnTo>
                    <a:pt x="731316" y="730547"/>
                  </a:lnTo>
                  <a:lnTo>
                    <a:pt x="720888" y="725103"/>
                  </a:lnTo>
                  <a:lnTo>
                    <a:pt x="710913" y="720340"/>
                  </a:lnTo>
                  <a:lnTo>
                    <a:pt x="701165" y="716030"/>
                  </a:lnTo>
                  <a:lnTo>
                    <a:pt x="691644" y="711720"/>
                  </a:lnTo>
                  <a:lnTo>
                    <a:pt x="682123" y="708318"/>
                  </a:lnTo>
                  <a:lnTo>
                    <a:pt x="672602" y="704689"/>
                  </a:lnTo>
                  <a:lnTo>
                    <a:pt x="663081" y="701740"/>
                  </a:lnTo>
                  <a:lnTo>
                    <a:pt x="653106" y="698791"/>
                  </a:lnTo>
                  <a:lnTo>
                    <a:pt x="643132" y="696296"/>
                  </a:lnTo>
                  <a:lnTo>
                    <a:pt x="632930" y="694254"/>
                  </a:lnTo>
                  <a:lnTo>
                    <a:pt x="622276" y="691986"/>
                  </a:lnTo>
                  <a:lnTo>
                    <a:pt x="611848" y="690171"/>
                  </a:lnTo>
                  <a:lnTo>
                    <a:pt x="600740" y="688810"/>
                  </a:lnTo>
                  <a:lnTo>
                    <a:pt x="600740" y="654332"/>
                  </a:lnTo>
                  <a:lnTo>
                    <a:pt x="538626" y="654332"/>
                  </a:lnTo>
                  <a:close/>
                  <a:moveTo>
                    <a:pt x="549280" y="371475"/>
                  </a:moveTo>
                  <a:lnTo>
                    <a:pt x="564015" y="371475"/>
                  </a:lnTo>
                  <a:lnTo>
                    <a:pt x="577844" y="371475"/>
                  </a:lnTo>
                  <a:lnTo>
                    <a:pt x="591219" y="371929"/>
                  </a:lnTo>
                  <a:lnTo>
                    <a:pt x="604594" y="372609"/>
                  </a:lnTo>
                  <a:lnTo>
                    <a:pt x="617515" y="373743"/>
                  </a:lnTo>
                  <a:lnTo>
                    <a:pt x="630210" y="375104"/>
                  </a:lnTo>
                  <a:lnTo>
                    <a:pt x="642905" y="376692"/>
                  </a:lnTo>
                  <a:lnTo>
                    <a:pt x="655373" y="378507"/>
                  </a:lnTo>
                  <a:lnTo>
                    <a:pt x="667388" y="380775"/>
                  </a:lnTo>
                  <a:lnTo>
                    <a:pt x="679403" y="383497"/>
                  </a:lnTo>
                  <a:lnTo>
                    <a:pt x="691191" y="386219"/>
                  </a:lnTo>
                  <a:lnTo>
                    <a:pt x="702752" y="389168"/>
                  </a:lnTo>
                  <a:lnTo>
                    <a:pt x="714314" y="392797"/>
                  </a:lnTo>
                  <a:lnTo>
                    <a:pt x="725422" y="396426"/>
                  </a:lnTo>
                  <a:lnTo>
                    <a:pt x="736530" y="400509"/>
                  </a:lnTo>
                  <a:lnTo>
                    <a:pt x="747184" y="405046"/>
                  </a:lnTo>
                  <a:lnTo>
                    <a:pt x="757839" y="409582"/>
                  </a:lnTo>
                  <a:lnTo>
                    <a:pt x="768267" y="414573"/>
                  </a:lnTo>
                  <a:lnTo>
                    <a:pt x="778468" y="420017"/>
                  </a:lnTo>
                  <a:lnTo>
                    <a:pt x="788669" y="425461"/>
                  </a:lnTo>
                  <a:lnTo>
                    <a:pt x="798644" y="431358"/>
                  </a:lnTo>
                  <a:lnTo>
                    <a:pt x="808392" y="437709"/>
                  </a:lnTo>
                  <a:lnTo>
                    <a:pt x="818140" y="444288"/>
                  </a:lnTo>
                  <a:lnTo>
                    <a:pt x="827434" y="451092"/>
                  </a:lnTo>
                  <a:lnTo>
                    <a:pt x="836729" y="458351"/>
                  </a:lnTo>
                  <a:lnTo>
                    <a:pt x="845796" y="466063"/>
                  </a:lnTo>
                  <a:lnTo>
                    <a:pt x="854864" y="473775"/>
                  </a:lnTo>
                  <a:lnTo>
                    <a:pt x="863705" y="481941"/>
                  </a:lnTo>
                  <a:lnTo>
                    <a:pt x="872319" y="490561"/>
                  </a:lnTo>
                  <a:lnTo>
                    <a:pt x="880934" y="499407"/>
                  </a:lnTo>
                  <a:lnTo>
                    <a:pt x="889095" y="508707"/>
                  </a:lnTo>
                  <a:lnTo>
                    <a:pt x="897483" y="518234"/>
                  </a:lnTo>
                  <a:lnTo>
                    <a:pt x="905417" y="527988"/>
                  </a:lnTo>
                  <a:lnTo>
                    <a:pt x="913351" y="538422"/>
                  </a:lnTo>
                  <a:lnTo>
                    <a:pt x="921512" y="548856"/>
                  </a:lnTo>
                  <a:lnTo>
                    <a:pt x="929220" y="559744"/>
                  </a:lnTo>
                  <a:lnTo>
                    <a:pt x="936701" y="571086"/>
                  </a:lnTo>
                  <a:lnTo>
                    <a:pt x="944182" y="582654"/>
                  </a:lnTo>
                  <a:lnTo>
                    <a:pt x="951436" y="594449"/>
                  </a:lnTo>
                  <a:lnTo>
                    <a:pt x="958690" y="606925"/>
                  </a:lnTo>
                  <a:lnTo>
                    <a:pt x="965944" y="619627"/>
                  </a:lnTo>
                  <a:lnTo>
                    <a:pt x="972745" y="632330"/>
                  </a:lnTo>
                  <a:lnTo>
                    <a:pt x="979546" y="645713"/>
                  </a:lnTo>
                  <a:lnTo>
                    <a:pt x="986347" y="659549"/>
                  </a:lnTo>
                  <a:lnTo>
                    <a:pt x="993148" y="673613"/>
                  </a:lnTo>
                  <a:lnTo>
                    <a:pt x="999722" y="687903"/>
                  </a:lnTo>
                  <a:lnTo>
                    <a:pt x="1006069" y="702647"/>
                  </a:lnTo>
                  <a:lnTo>
                    <a:pt x="1012643" y="717845"/>
                  </a:lnTo>
                  <a:lnTo>
                    <a:pt x="1018991" y="733269"/>
                  </a:lnTo>
                  <a:lnTo>
                    <a:pt x="1025111" y="748920"/>
                  </a:lnTo>
                  <a:lnTo>
                    <a:pt x="1031005" y="765252"/>
                  </a:lnTo>
                  <a:lnTo>
                    <a:pt x="1037126" y="781584"/>
                  </a:lnTo>
                  <a:lnTo>
                    <a:pt x="1043247" y="798823"/>
                  </a:lnTo>
                  <a:lnTo>
                    <a:pt x="1049141" y="816062"/>
                  </a:lnTo>
                  <a:lnTo>
                    <a:pt x="1054808" y="833528"/>
                  </a:lnTo>
                  <a:lnTo>
                    <a:pt x="1060476" y="851674"/>
                  </a:lnTo>
                  <a:lnTo>
                    <a:pt x="1066143" y="870048"/>
                  </a:lnTo>
                  <a:lnTo>
                    <a:pt x="1071810" y="888875"/>
                  </a:lnTo>
                  <a:lnTo>
                    <a:pt x="1077478" y="907928"/>
                  </a:lnTo>
                  <a:lnTo>
                    <a:pt x="1082692" y="927436"/>
                  </a:lnTo>
                  <a:lnTo>
                    <a:pt x="1088132" y="947624"/>
                  </a:lnTo>
                  <a:lnTo>
                    <a:pt x="1093573" y="967812"/>
                  </a:lnTo>
                  <a:lnTo>
                    <a:pt x="1098787" y="988453"/>
                  </a:lnTo>
                  <a:lnTo>
                    <a:pt x="1109215" y="1030870"/>
                  </a:lnTo>
                  <a:lnTo>
                    <a:pt x="1112615" y="1046522"/>
                  </a:lnTo>
                  <a:lnTo>
                    <a:pt x="1115789" y="1061946"/>
                  </a:lnTo>
                  <a:lnTo>
                    <a:pt x="1118056" y="1076917"/>
                  </a:lnTo>
                  <a:lnTo>
                    <a:pt x="1119870" y="1091888"/>
                  </a:lnTo>
                  <a:lnTo>
                    <a:pt x="1121456" y="1106405"/>
                  </a:lnTo>
                  <a:lnTo>
                    <a:pt x="1122136" y="1120922"/>
                  </a:lnTo>
                  <a:lnTo>
                    <a:pt x="1122363" y="1134985"/>
                  </a:lnTo>
                  <a:lnTo>
                    <a:pt x="1122136" y="1148822"/>
                  </a:lnTo>
                  <a:lnTo>
                    <a:pt x="1121456" y="1162659"/>
                  </a:lnTo>
                  <a:lnTo>
                    <a:pt x="1120096" y="1176042"/>
                  </a:lnTo>
                  <a:lnTo>
                    <a:pt x="1118509" y="1188971"/>
                  </a:lnTo>
                  <a:lnTo>
                    <a:pt x="1116469" y="1201900"/>
                  </a:lnTo>
                  <a:lnTo>
                    <a:pt x="1113749" y="1214603"/>
                  </a:lnTo>
                  <a:lnTo>
                    <a:pt x="1110575" y="1227078"/>
                  </a:lnTo>
                  <a:lnTo>
                    <a:pt x="1107175" y="1239100"/>
                  </a:lnTo>
                  <a:lnTo>
                    <a:pt x="1103321" y="1250896"/>
                  </a:lnTo>
                  <a:lnTo>
                    <a:pt x="1098787" y="1262464"/>
                  </a:lnTo>
                  <a:lnTo>
                    <a:pt x="1094026" y="1274032"/>
                  </a:lnTo>
                  <a:lnTo>
                    <a:pt x="1088812" y="1284920"/>
                  </a:lnTo>
                  <a:lnTo>
                    <a:pt x="1083145" y="1296035"/>
                  </a:lnTo>
                  <a:lnTo>
                    <a:pt x="1077251" y="1306469"/>
                  </a:lnTo>
                  <a:lnTo>
                    <a:pt x="1070904" y="1317130"/>
                  </a:lnTo>
                  <a:lnTo>
                    <a:pt x="1064103" y="1327110"/>
                  </a:lnTo>
                  <a:lnTo>
                    <a:pt x="1056849" y="1336864"/>
                  </a:lnTo>
                  <a:lnTo>
                    <a:pt x="1049368" y="1346845"/>
                  </a:lnTo>
                  <a:lnTo>
                    <a:pt x="1041660" y="1356145"/>
                  </a:lnTo>
                  <a:lnTo>
                    <a:pt x="1033499" y="1365218"/>
                  </a:lnTo>
                  <a:lnTo>
                    <a:pt x="1024658" y="1374064"/>
                  </a:lnTo>
                  <a:lnTo>
                    <a:pt x="1015817" y="1382911"/>
                  </a:lnTo>
                  <a:lnTo>
                    <a:pt x="1006749" y="1391303"/>
                  </a:lnTo>
                  <a:lnTo>
                    <a:pt x="997228" y="1399469"/>
                  </a:lnTo>
                  <a:lnTo>
                    <a:pt x="987253" y="1407408"/>
                  </a:lnTo>
                  <a:lnTo>
                    <a:pt x="977279" y="1415121"/>
                  </a:lnTo>
                  <a:lnTo>
                    <a:pt x="967078" y="1422606"/>
                  </a:lnTo>
                  <a:lnTo>
                    <a:pt x="956196" y="1429638"/>
                  </a:lnTo>
                  <a:lnTo>
                    <a:pt x="945315" y="1436669"/>
                  </a:lnTo>
                  <a:lnTo>
                    <a:pt x="934207" y="1443474"/>
                  </a:lnTo>
                  <a:lnTo>
                    <a:pt x="922872" y="1449826"/>
                  </a:lnTo>
                  <a:lnTo>
                    <a:pt x="911084" y="1455950"/>
                  </a:lnTo>
                  <a:lnTo>
                    <a:pt x="899296" y="1461848"/>
                  </a:lnTo>
                  <a:lnTo>
                    <a:pt x="887055" y="1467745"/>
                  </a:lnTo>
                  <a:lnTo>
                    <a:pt x="874586" y="1473189"/>
                  </a:lnTo>
                  <a:lnTo>
                    <a:pt x="862118" y="1478179"/>
                  </a:lnTo>
                  <a:lnTo>
                    <a:pt x="849197" y="1483396"/>
                  </a:lnTo>
                  <a:lnTo>
                    <a:pt x="836275" y="1488160"/>
                  </a:lnTo>
                  <a:lnTo>
                    <a:pt x="823127" y="1492470"/>
                  </a:lnTo>
                  <a:lnTo>
                    <a:pt x="809752" y="1496779"/>
                  </a:lnTo>
                  <a:lnTo>
                    <a:pt x="796377" y="1500862"/>
                  </a:lnTo>
                  <a:lnTo>
                    <a:pt x="782549" y="1504492"/>
                  </a:lnTo>
                  <a:lnTo>
                    <a:pt x="768720" y="1508348"/>
                  </a:lnTo>
                  <a:lnTo>
                    <a:pt x="754892" y="1511523"/>
                  </a:lnTo>
                  <a:lnTo>
                    <a:pt x="740610" y="1514472"/>
                  </a:lnTo>
                  <a:lnTo>
                    <a:pt x="726555" y="1517194"/>
                  </a:lnTo>
                  <a:lnTo>
                    <a:pt x="712047" y="1519689"/>
                  </a:lnTo>
                  <a:lnTo>
                    <a:pt x="697538" y="1521958"/>
                  </a:lnTo>
                  <a:lnTo>
                    <a:pt x="683030" y="1524226"/>
                  </a:lnTo>
                  <a:lnTo>
                    <a:pt x="668521" y="1526040"/>
                  </a:lnTo>
                  <a:lnTo>
                    <a:pt x="653786" y="1527401"/>
                  </a:lnTo>
                  <a:lnTo>
                    <a:pt x="638824" y="1528762"/>
                  </a:lnTo>
                  <a:lnTo>
                    <a:pt x="624089" y="1529897"/>
                  </a:lnTo>
                  <a:lnTo>
                    <a:pt x="609128" y="1530804"/>
                  </a:lnTo>
                  <a:lnTo>
                    <a:pt x="594166" y="1531484"/>
                  </a:lnTo>
                  <a:lnTo>
                    <a:pt x="579204" y="1531938"/>
                  </a:lnTo>
                  <a:lnTo>
                    <a:pt x="564015" y="1531938"/>
                  </a:lnTo>
                  <a:lnTo>
                    <a:pt x="549054" y="1531938"/>
                  </a:lnTo>
                  <a:lnTo>
                    <a:pt x="533865" y="1531484"/>
                  </a:lnTo>
                  <a:lnTo>
                    <a:pt x="518903" y="1530804"/>
                  </a:lnTo>
                  <a:lnTo>
                    <a:pt x="503941" y="1529670"/>
                  </a:lnTo>
                  <a:lnTo>
                    <a:pt x="488980" y="1528309"/>
                  </a:lnTo>
                  <a:lnTo>
                    <a:pt x="474018" y="1526948"/>
                  </a:lnTo>
                  <a:lnTo>
                    <a:pt x="459056" y="1525133"/>
                  </a:lnTo>
                  <a:lnTo>
                    <a:pt x="444321" y="1523319"/>
                  </a:lnTo>
                  <a:lnTo>
                    <a:pt x="429359" y="1520823"/>
                  </a:lnTo>
                  <a:lnTo>
                    <a:pt x="414851" y="1518328"/>
                  </a:lnTo>
                  <a:lnTo>
                    <a:pt x="400115" y="1515606"/>
                  </a:lnTo>
                  <a:lnTo>
                    <a:pt x="385607" y="1512204"/>
                  </a:lnTo>
                  <a:lnTo>
                    <a:pt x="371325" y="1509028"/>
                  </a:lnTo>
                  <a:lnTo>
                    <a:pt x="357044" y="1505172"/>
                  </a:lnTo>
                  <a:lnTo>
                    <a:pt x="342989" y="1501543"/>
                  </a:lnTo>
                  <a:lnTo>
                    <a:pt x="329160" y="1497233"/>
                  </a:lnTo>
                  <a:lnTo>
                    <a:pt x="315332" y="1492696"/>
                  </a:lnTo>
                  <a:lnTo>
                    <a:pt x="301730" y="1488160"/>
                  </a:lnTo>
                  <a:lnTo>
                    <a:pt x="288129" y="1483170"/>
                  </a:lnTo>
                  <a:lnTo>
                    <a:pt x="274754" y="1477952"/>
                  </a:lnTo>
                  <a:lnTo>
                    <a:pt x="261832" y="1472735"/>
                  </a:lnTo>
                  <a:lnTo>
                    <a:pt x="248910" y="1466838"/>
                  </a:lnTo>
                  <a:lnTo>
                    <a:pt x="235988" y="1460940"/>
                  </a:lnTo>
                  <a:lnTo>
                    <a:pt x="223520" y="1454816"/>
                  </a:lnTo>
                  <a:lnTo>
                    <a:pt x="211505" y="1448238"/>
                  </a:lnTo>
                  <a:lnTo>
                    <a:pt x="199264" y="1441660"/>
                  </a:lnTo>
                  <a:lnTo>
                    <a:pt x="187703" y="1434855"/>
                  </a:lnTo>
                  <a:lnTo>
                    <a:pt x="176141" y="1427596"/>
                  </a:lnTo>
                  <a:lnTo>
                    <a:pt x="164806" y="1420111"/>
                  </a:lnTo>
                  <a:lnTo>
                    <a:pt x="153925" y="1412399"/>
                  </a:lnTo>
                  <a:lnTo>
                    <a:pt x="143497" y="1404233"/>
                  </a:lnTo>
                  <a:lnTo>
                    <a:pt x="132843" y="1396067"/>
                  </a:lnTo>
                  <a:lnTo>
                    <a:pt x="122868" y="1387674"/>
                  </a:lnTo>
                  <a:lnTo>
                    <a:pt x="113120" y="1379055"/>
                  </a:lnTo>
                  <a:lnTo>
                    <a:pt x="103826" y="1370208"/>
                  </a:lnTo>
                  <a:lnTo>
                    <a:pt x="94758" y="1361135"/>
                  </a:lnTo>
                  <a:lnTo>
                    <a:pt x="86144" y="1351608"/>
                  </a:lnTo>
                  <a:lnTo>
                    <a:pt x="77756" y="1342081"/>
                  </a:lnTo>
                  <a:lnTo>
                    <a:pt x="69822" y="1332328"/>
                  </a:lnTo>
                  <a:lnTo>
                    <a:pt x="62341" y="1322120"/>
                  </a:lnTo>
                  <a:lnTo>
                    <a:pt x="55086" y="1311913"/>
                  </a:lnTo>
                  <a:lnTo>
                    <a:pt x="48286" y="1301479"/>
                  </a:lnTo>
                  <a:lnTo>
                    <a:pt x="41711" y="1290591"/>
                  </a:lnTo>
                  <a:lnTo>
                    <a:pt x="35817" y="1279703"/>
                  </a:lnTo>
                  <a:lnTo>
                    <a:pt x="30150" y="1268361"/>
                  </a:lnTo>
                  <a:lnTo>
                    <a:pt x="25163" y="1257020"/>
                  </a:lnTo>
                  <a:lnTo>
                    <a:pt x="20402" y="1245225"/>
                  </a:lnTo>
                  <a:lnTo>
                    <a:pt x="16095" y="1233203"/>
                  </a:lnTo>
                  <a:lnTo>
                    <a:pt x="12468" y="1221181"/>
                  </a:lnTo>
                  <a:lnTo>
                    <a:pt x="9068" y="1208932"/>
                  </a:lnTo>
                  <a:lnTo>
                    <a:pt x="6347" y="1196229"/>
                  </a:lnTo>
                  <a:lnTo>
                    <a:pt x="4080" y="1183527"/>
                  </a:lnTo>
                  <a:lnTo>
                    <a:pt x="2493" y="1170371"/>
                  </a:lnTo>
                  <a:lnTo>
                    <a:pt x="907" y="1157215"/>
                  </a:lnTo>
                  <a:lnTo>
                    <a:pt x="226" y="1143605"/>
                  </a:lnTo>
                  <a:lnTo>
                    <a:pt x="0" y="1129995"/>
                  </a:lnTo>
                  <a:lnTo>
                    <a:pt x="453" y="1116158"/>
                  </a:lnTo>
                  <a:lnTo>
                    <a:pt x="1133" y="1102095"/>
                  </a:lnTo>
                  <a:lnTo>
                    <a:pt x="2947" y="1087805"/>
                  </a:lnTo>
                  <a:lnTo>
                    <a:pt x="4760" y="1073288"/>
                  </a:lnTo>
                  <a:lnTo>
                    <a:pt x="7481" y="1058544"/>
                  </a:lnTo>
                  <a:lnTo>
                    <a:pt x="10654" y="1043573"/>
                  </a:lnTo>
                  <a:lnTo>
                    <a:pt x="14508" y="1028375"/>
                  </a:lnTo>
                  <a:lnTo>
                    <a:pt x="19042" y="1012951"/>
                  </a:lnTo>
                  <a:lnTo>
                    <a:pt x="29697" y="978473"/>
                  </a:lnTo>
                  <a:lnTo>
                    <a:pt x="40578" y="944448"/>
                  </a:lnTo>
                  <a:lnTo>
                    <a:pt x="51233" y="911104"/>
                  </a:lnTo>
                  <a:lnTo>
                    <a:pt x="62114" y="878667"/>
                  </a:lnTo>
                  <a:lnTo>
                    <a:pt x="73222" y="846684"/>
                  </a:lnTo>
                  <a:lnTo>
                    <a:pt x="84557" y="815608"/>
                  </a:lnTo>
                  <a:lnTo>
                    <a:pt x="95891" y="785213"/>
                  </a:lnTo>
                  <a:lnTo>
                    <a:pt x="101785" y="770469"/>
                  </a:lnTo>
                  <a:lnTo>
                    <a:pt x="107679" y="755725"/>
                  </a:lnTo>
                  <a:lnTo>
                    <a:pt x="113574" y="741435"/>
                  </a:lnTo>
                  <a:lnTo>
                    <a:pt x="119468" y="727145"/>
                  </a:lnTo>
                  <a:lnTo>
                    <a:pt x="125588" y="713081"/>
                  </a:lnTo>
                  <a:lnTo>
                    <a:pt x="131936" y="699245"/>
                  </a:lnTo>
                  <a:lnTo>
                    <a:pt x="138283" y="685635"/>
                  </a:lnTo>
                  <a:lnTo>
                    <a:pt x="144631" y="672479"/>
                  </a:lnTo>
                  <a:lnTo>
                    <a:pt x="151205" y="659322"/>
                  </a:lnTo>
                  <a:lnTo>
                    <a:pt x="157552" y="646393"/>
                  </a:lnTo>
                  <a:lnTo>
                    <a:pt x="164353" y="633691"/>
                  </a:lnTo>
                  <a:lnTo>
                    <a:pt x="171381" y="621669"/>
                  </a:lnTo>
                  <a:lnTo>
                    <a:pt x="178181" y="609420"/>
                  </a:lnTo>
                  <a:lnTo>
                    <a:pt x="185436" y="597625"/>
                  </a:lnTo>
                  <a:lnTo>
                    <a:pt x="192463" y="585830"/>
                  </a:lnTo>
                  <a:lnTo>
                    <a:pt x="199944" y="574488"/>
                  </a:lnTo>
                  <a:lnTo>
                    <a:pt x="207425" y="563600"/>
                  </a:lnTo>
                  <a:lnTo>
                    <a:pt x="215133" y="552712"/>
                  </a:lnTo>
                  <a:lnTo>
                    <a:pt x="222840" y="542051"/>
                  </a:lnTo>
                  <a:lnTo>
                    <a:pt x="230774" y="531844"/>
                  </a:lnTo>
                  <a:lnTo>
                    <a:pt x="238935" y="521863"/>
                  </a:lnTo>
                  <a:lnTo>
                    <a:pt x="247324" y="512110"/>
                  </a:lnTo>
                  <a:lnTo>
                    <a:pt x="255711" y="502810"/>
                  </a:lnTo>
                  <a:lnTo>
                    <a:pt x="264326" y="493736"/>
                  </a:lnTo>
                  <a:lnTo>
                    <a:pt x="272940" y="484663"/>
                  </a:lnTo>
                  <a:lnTo>
                    <a:pt x="282008" y="476271"/>
                  </a:lnTo>
                  <a:lnTo>
                    <a:pt x="291076" y="468105"/>
                  </a:lnTo>
                  <a:lnTo>
                    <a:pt x="300597" y="460166"/>
                  </a:lnTo>
                  <a:lnTo>
                    <a:pt x="310118" y="452453"/>
                  </a:lnTo>
                  <a:lnTo>
                    <a:pt x="319639" y="445195"/>
                  </a:lnTo>
                  <a:lnTo>
                    <a:pt x="329840" y="438163"/>
                  </a:lnTo>
                  <a:lnTo>
                    <a:pt x="339815" y="431585"/>
                  </a:lnTo>
                  <a:lnTo>
                    <a:pt x="350243" y="425234"/>
                  </a:lnTo>
                  <a:lnTo>
                    <a:pt x="360897" y="419336"/>
                  </a:lnTo>
                  <a:lnTo>
                    <a:pt x="371552" y="413665"/>
                  </a:lnTo>
                  <a:lnTo>
                    <a:pt x="382660" y="408222"/>
                  </a:lnTo>
                  <a:lnTo>
                    <a:pt x="393995" y="403231"/>
                  </a:lnTo>
                  <a:lnTo>
                    <a:pt x="405556" y="398695"/>
                  </a:lnTo>
                  <a:lnTo>
                    <a:pt x="417344" y="394385"/>
                  </a:lnTo>
                  <a:lnTo>
                    <a:pt x="429359" y="390529"/>
                  </a:lnTo>
                  <a:lnTo>
                    <a:pt x="441601" y="386899"/>
                  </a:lnTo>
                  <a:lnTo>
                    <a:pt x="454069" y="383724"/>
                  </a:lnTo>
                  <a:lnTo>
                    <a:pt x="466764" y="380775"/>
                  </a:lnTo>
                  <a:lnTo>
                    <a:pt x="479912" y="378280"/>
                  </a:lnTo>
                  <a:lnTo>
                    <a:pt x="493287" y="376238"/>
                  </a:lnTo>
                  <a:lnTo>
                    <a:pt x="506888" y="374424"/>
                  </a:lnTo>
                  <a:lnTo>
                    <a:pt x="520717" y="373063"/>
                  </a:lnTo>
                  <a:lnTo>
                    <a:pt x="534772" y="372156"/>
                  </a:lnTo>
                  <a:lnTo>
                    <a:pt x="549280" y="371475"/>
                  </a:lnTo>
                  <a:close/>
                  <a:moveTo>
                    <a:pt x="455387" y="0"/>
                  </a:moveTo>
                  <a:lnTo>
                    <a:pt x="463542" y="227"/>
                  </a:lnTo>
                  <a:lnTo>
                    <a:pt x="471471" y="682"/>
                  </a:lnTo>
                  <a:lnTo>
                    <a:pt x="479174" y="1591"/>
                  </a:lnTo>
                  <a:lnTo>
                    <a:pt x="486423" y="2500"/>
                  </a:lnTo>
                  <a:lnTo>
                    <a:pt x="493446" y="3863"/>
                  </a:lnTo>
                  <a:lnTo>
                    <a:pt x="500242" y="5681"/>
                  </a:lnTo>
                  <a:lnTo>
                    <a:pt x="506812" y="7499"/>
                  </a:lnTo>
                  <a:lnTo>
                    <a:pt x="512702" y="9317"/>
                  </a:lnTo>
                  <a:lnTo>
                    <a:pt x="518592" y="11362"/>
                  </a:lnTo>
                  <a:lnTo>
                    <a:pt x="524256" y="13861"/>
                  </a:lnTo>
                  <a:lnTo>
                    <a:pt x="529466" y="16361"/>
                  </a:lnTo>
                  <a:lnTo>
                    <a:pt x="534450" y="18861"/>
                  </a:lnTo>
                  <a:lnTo>
                    <a:pt x="539207" y="21587"/>
                  </a:lnTo>
                  <a:lnTo>
                    <a:pt x="543738" y="24314"/>
                  </a:lnTo>
                  <a:lnTo>
                    <a:pt x="547816" y="27268"/>
                  </a:lnTo>
                  <a:lnTo>
                    <a:pt x="551894" y="29995"/>
                  </a:lnTo>
                  <a:lnTo>
                    <a:pt x="555292" y="32722"/>
                  </a:lnTo>
                  <a:lnTo>
                    <a:pt x="558916" y="35676"/>
                  </a:lnTo>
                  <a:lnTo>
                    <a:pt x="564807" y="40903"/>
                  </a:lnTo>
                  <a:lnTo>
                    <a:pt x="569790" y="45902"/>
                  </a:lnTo>
                  <a:lnTo>
                    <a:pt x="574095" y="50674"/>
                  </a:lnTo>
                  <a:lnTo>
                    <a:pt x="577040" y="54310"/>
                  </a:lnTo>
                  <a:lnTo>
                    <a:pt x="579079" y="57491"/>
                  </a:lnTo>
                  <a:lnTo>
                    <a:pt x="581118" y="59990"/>
                  </a:lnTo>
                  <a:lnTo>
                    <a:pt x="590406" y="51810"/>
                  </a:lnTo>
                  <a:lnTo>
                    <a:pt x="599467" y="44311"/>
                  </a:lnTo>
                  <a:lnTo>
                    <a:pt x="608076" y="37494"/>
                  </a:lnTo>
                  <a:lnTo>
                    <a:pt x="616685" y="31359"/>
                  </a:lnTo>
                  <a:lnTo>
                    <a:pt x="625293" y="25905"/>
                  </a:lnTo>
                  <a:lnTo>
                    <a:pt x="633449" y="21360"/>
                  </a:lnTo>
                  <a:lnTo>
                    <a:pt x="641151" y="17043"/>
                  </a:lnTo>
                  <a:lnTo>
                    <a:pt x="648854" y="13407"/>
                  </a:lnTo>
                  <a:lnTo>
                    <a:pt x="656103" y="10226"/>
                  </a:lnTo>
                  <a:lnTo>
                    <a:pt x="663126" y="7499"/>
                  </a:lnTo>
                  <a:lnTo>
                    <a:pt x="669922" y="5454"/>
                  </a:lnTo>
                  <a:lnTo>
                    <a:pt x="676492" y="3409"/>
                  </a:lnTo>
                  <a:lnTo>
                    <a:pt x="682608" y="2272"/>
                  </a:lnTo>
                  <a:lnTo>
                    <a:pt x="688498" y="1136"/>
                  </a:lnTo>
                  <a:lnTo>
                    <a:pt x="694162" y="454"/>
                  </a:lnTo>
                  <a:lnTo>
                    <a:pt x="699599" y="227"/>
                  </a:lnTo>
                  <a:lnTo>
                    <a:pt x="704583" y="0"/>
                  </a:lnTo>
                  <a:lnTo>
                    <a:pt x="709340" y="227"/>
                  </a:lnTo>
                  <a:lnTo>
                    <a:pt x="713871" y="454"/>
                  </a:lnTo>
                  <a:lnTo>
                    <a:pt x="717949" y="909"/>
                  </a:lnTo>
                  <a:lnTo>
                    <a:pt x="721800" y="1591"/>
                  </a:lnTo>
                  <a:lnTo>
                    <a:pt x="725198" y="2272"/>
                  </a:lnTo>
                  <a:lnTo>
                    <a:pt x="728596" y="3181"/>
                  </a:lnTo>
                  <a:lnTo>
                    <a:pt x="731315" y="3863"/>
                  </a:lnTo>
                  <a:lnTo>
                    <a:pt x="736299" y="5908"/>
                  </a:lnTo>
                  <a:lnTo>
                    <a:pt x="739697" y="7499"/>
                  </a:lnTo>
                  <a:lnTo>
                    <a:pt x="742415" y="8862"/>
                  </a:lnTo>
                  <a:lnTo>
                    <a:pt x="746720" y="13180"/>
                  </a:lnTo>
                  <a:lnTo>
                    <a:pt x="751024" y="17497"/>
                  </a:lnTo>
                  <a:lnTo>
                    <a:pt x="754875" y="22269"/>
                  </a:lnTo>
                  <a:lnTo>
                    <a:pt x="758726" y="27496"/>
                  </a:lnTo>
                  <a:lnTo>
                    <a:pt x="762124" y="32495"/>
                  </a:lnTo>
                  <a:lnTo>
                    <a:pt x="765523" y="37949"/>
                  </a:lnTo>
                  <a:lnTo>
                    <a:pt x="768694" y="43629"/>
                  </a:lnTo>
                  <a:lnTo>
                    <a:pt x="771639" y="49310"/>
                  </a:lnTo>
                  <a:lnTo>
                    <a:pt x="774584" y="54764"/>
                  </a:lnTo>
                  <a:lnTo>
                    <a:pt x="777076" y="60672"/>
                  </a:lnTo>
                  <a:lnTo>
                    <a:pt x="779342" y="66808"/>
                  </a:lnTo>
                  <a:lnTo>
                    <a:pt x="781834" y="72716"/>
                  </a:lnTo>
                  <a:lnTo>
                    <a:pt x="785911" y="84305"/>
                  </a:lnTo>
                  <a:lnTo>
                    <a:pt x="789536" y="95894"/>
                  </a:lnTo>
                  <a:lnTo>
                    <a:pt x="792481" y="106801"/>
                  </a:lnTo>
                  <a:lnTo>
                    <a:pt x="794973" y="117254"/>
                  </a:lnTo>
                  <a:lnTo>
                    <a:pt x="796785" y="126571"/>
                  </a:lnTo>
                  <a:lnTo>
                    <a:pt x="798371" y="134524"/>
                  </a:lnTo>
                  <a:lnTo>
                    <a:pt x="800183" y="146568"/>
                  </a:lnTo>
                  <a:lnTo>
                    <a:pt x="800636" y="150658"/>
                  </a:lnTo>
                  <a:lnTo>
                    <a:pt x="805847" y="149294"/>
                  </a:lnTo>
                  <a:lnTo>
                    <a:pt x="810831" y="147931"/>
                  </a:lnTo>
                  <a:lnTo>
                    <a:pt x="815362" y="146340"/>
                  </a:lnTo>
                  <a:lnTo>
                    <a:pt x="820119" y="144522"/>
                  </a:lnTo>
                  <a:lnTo>
                    <a:pt x="824197" y="142705"/>
                  </a:lnTo>
                  <a:lnTo>
                    <a:pt x="828275" y="140887"/>
                  </a:lnTo>
                  <a:lnTo>
                    <a:pt x="832352" y="139069"/>
                  </a:lnTo>
                  <a:lnTo>
                    <a:pt x="835750" y="136796"/>
                  </a:lnTo>
                  <a:lnTo>
                    <a:pt x="839375" y="134751"/>
                  </a:lnTo>
                  <a:lnTo>
                    <a:pt x="842547" y="132706"/>
                  </a:lnTo>
                  <a:lnTo>
                    <a:pt x="848663" y="128389"/>
                  </a:lnTo>
                  <a:lnTo>
                    <a:pt x="853647" y="124071"/>
                  </a:lnTo>
                  <a:lnTo>
                    <a:pt x="858405" y="119754"/>
                  </a:lnTo>
                  <a:lnTo>
                    <a:pt x="862482" y="115663"/>
                  </a:lnTo>
                  <a:lnTo>
                    <a:pt x="865654" y="111800"/>
                  </a:lnTo>
                  <a:lnTo>
                    <a:pt x="868372" y="108392"/>
                  </a:lnTo>
                  <a:lnTo>
                    <a:pt x="870638" y="105211"/>
                  </a:lnTo>
                  <a:lnTo>
                    <a:pt x="873130" y="100439"/>
                  </a:lnTo>
                  <a:lnTo>
                    <a:pt x="874036" y="98848"/>
                  </a:lnTo>
                  <a:lnTo>
                    <a:pt x="875395" y="106347"/>
                  </a:lnTo>
                  <a:lnTo>
                    <a:pt x="876755" y="113846"/>
                  </a:lnTo>
                  <a:lnTo>
                    <a:pt x="877434" y="121117"/>
                  </a:lnTo>
                  <a:lnTo>
                    <a:pt x="877887" y="128389"/>
                  </a:lnTo>
                  <a:lnTo>
                    <a:pt x="877887" y="135433"/>
                  </a:lnTo>
                  <a:lnTo>
                    <a:pt x="877434" y="142250"/>
                  </a:lnTo>
                  <a:lnTo>
                    <a:pt x="876755" y="149067"/>
                  </a:lnTo>
                  <a:lnTo>
                    <a:pt x="875622" y="155884"/>
                  </a:lnTo>
                  <a:lnTo>
                    <a:pt x="874263" y="162474"/>
                  </a:lnTo>
                  <a:lnTo>
                    <a:pt x="872903" y="168837"/>
                  </a:lnTo>
                  <a:lnTo>
                    <a:pt x="870864" y="175199"/>
                  </a:lnTo>
                  <a:lnTo>
                    <a:pt x="868599" y="181335"/>
                  </a:lnTo>
                  <a:lnTo>
                    <a:pt x="866334" y="187243"/>
                  </a:lnTo>
                  <a:lnTo>
                    <a:pt x="863615" y="193378"/>
                  </a:lnTo>
                  <a:lnTo>
                    <a:pt x="860670" y="199287"/>
                  </a:lnTo>
                  <a:lnTo>
                    <a:pt x="857725" y="204967"/>
                  </a:lnTo>
                  <a:lnTo>
                    <a:pt x="854327" y="210421"/>
                  </a:lnTo>
                  <a:lnTo>
                    <a:pt x="850702" y="215875"/>
                  </a:lnTo>
                  <a:lnTo>
                    <a:pt x="847078" y="221328"/>
                  </a:lnTo>
                  <a:lnTo>
                    <a:pt x="843000" y="226328"/>
                  </a:lnTo>
                  <a:lnTo>
                    <a:pt x="838922" y="231554"/>
                  </a:lnTo>
                  <a:lnTo>
                    <a:pt x="834844" y="236553"/>
                  </a:lnTo>
                  <a:lnTo>
                    <a:pt x="830313" y="241325"/>
                  </a:lnTo>
                  <a:lnTo>
                    <a:pt x="826009" y="246097"/>
                  </a:lnTo>
                  <a:lnTo>
                    <a:pt x="821252" y="250869"/>
                  </a:lnTo>
                  <a:lnTo>
                    <a:pt x="816494" y="255187"/>
                  </a:lnTo>
                  <a:lnTo>
                    <a:pt x="811737" y="259731"/>
                  </a:lnTo>
                  <a:lnTo>
                    <a:pt x="806753" y="264049"/>
                  </a:lnTo>
                  <a:lnTo>
                    <a:pt x="796785" y="272229"/>
                  </a:lnTo>
                  <a:lnTo>
                    <a:pt x="786364" y="279955"/>
                  </a:lnTo>
                  <a:lnTo>
                    <a:pt x="776170" y="287227"/>
                  </a:lnTo>
                  <a:lnTo>
                    <a:pt x="765749" y="294044"/>
                  </a:lnTo>
                  <a:lnTo>
                    <a:pt x="755328" y="300180"/>
                  </a:lnTo>
                  <a:lnTo>
                    <a:pt x="745360" y="305860"/>
                  </a:lnTo>
                  <a:lnTo>
                    <a:pt x="735619" y="311314"/>
                  </a:lnTo>
                  <a:lnTo>
                    <a:pt x="725878" y="316313"/>
                  </a:lnTo>
                  <a:lnTo>
                    <a:pt x="717043" y="320631"/>
                  </a:lnTo>
                  <a:lnTo>
                    <a:pt x="708661" y="324721"/>
                  </a:lnTo>
                  <a:lnTo>
                    <a:pt x="700732" y="327902"/>
                  </a:lnTo>
                  <a:lnTo>
                    <a:pt x="693709" y="331084"/>
                  </a:lnTo>
                  <a:lnTo>
                    <a:pt x="681929" y="335628"/>
                  </a:lnTo>
                  <a:lnTo>
                    <a:pt x="674453" y="338583"/>
                  </a:lnTo>
                  <a:lnTo>
                    <a:pt x="671961" y="339492"/>
                  </a:lnTo>
                  <a:lnTo>
                    <a:pt x="658142" y="336083"/>
                  </a:lnTo>
                  <a:lnTo>
                    <a:pt x="644776" y="333583"/>
                  </a:lnTo>
                  <a:lnTo>
                    <a:pt x="632089" y="331311"/>
                  </a:lnTo>
                  <a:lnTo>
                    <a:pt x="619630" y="329266"/>
                  </a:lnTo>
                  <a:lnTo>
                    <a:pt x="607623" y="327675"/>
                  </a:lnTo>
                  <a:lnTo>
                    <a:pt x="596069" y="326539"/>
                  </a:lnTo>
                  <a:lnTo>
                    <a:pt x="584969" y="325630"/>
                  </a:lnTo>
                  <a:lnTo>
                    <a:pt x="574548" y="324948"/>
                  </a:lnTo>
                  <a:lnTo>
                    <a:pt x="564127" y="324494"/>
                  </a:lnTo>
                  <a:lnTo>
                    <a:pt x="554612" y="324494"/>
                  </a:lnTo>
                  <a:lnTo>
                    <a:pt x="545324" y="324494"/>
                  </a:lnTo>
                  <a:lnTo>
                    <a:pt x="536715" y="324948"/>
                  </a:lnTo>
                  <a:lnTo>
                    <a:pt x="528333" y="325403"/>
                  </a:lnTo>
                  <a:lnTo>
                    <a:pt x="520178" y="326085"/>
                  </a:lnTo>
                  <a:lnTo>
                    <a:pt x="512702" y="326766"/>
                  </a:lnTo>
                  <a:lnTo>
                    <a:pt x="505679" y="327675"/>
                  </a:lnTo>
                  <a:lnTo>
                    <a:pt x="499109" y="328811"/>
                  </a:lnTo>
                  <a:lnTo>
                    <a:pt x="492993" y="329948"/>
                  </a:lnTo>
                  <a:lnTo>
                    <a:pt x="487329" y="331311"/>
                  </a:lnTo>
                  <a:lnTo>
                    <a:pt x="481892" y="332447"/>
                  </a:lnTo>
                  <a:lnTo>
                    <a:pt x="472604" y="334947"/>
                  </a:lnTo>
                  <a:lnTo>
                    <a:pt x="465128" y="337219"/>
                  </a:lnTo>
                  <a:lnTo>
                    <a:pt x="459012" y="339719"/>
                  </a:lnTo>
                  <a:lnTo>
                    <a:pt x="454934" y="341309"/>
                  </a:lnTo>
                  <a:lnTo>
                    <a:pt x="451536" y="342900"/>
                  </a:lnTo>
                  <a:lnTo>
                    <a:pt x="445646" y="337219"/>
                  </a:lnTo>
                  <a:lnTo>
                    <a:pt x="439529" y="331311"/>
                  </a:lnTo>
                  <a:lnTo>
                    <a:pt x="425710" y="318813"/>
                  </a:lnTo>
                  <a:lnTo>
                    <a:pt x="410532" y="305860"/>
                  </a:lnTo>
                  <a:lnTo>
                    <a:pt x="394221" y="292454"/>
                  </a:lnTo>
                  <a:lnTo>
                    <a:pt x="377456" y="279274"/>
                  </a:lnTo>
                  <a:lnTo>
                    <a:pt x="360239" y="266094"/>
                  </a:lnTo>
                  <a:lnTo>
                    <a:pt x="343249" y="252914"/>
                  </a:lnTo>
                  <a:lnTo>
                    <a:pt x="326258" y="240416"/>
                  </a:lnTo>
                  <a:lnTo>
                    <a:pt x="295222" y="217693"/>
                  </a:lnTo>
                  <a:lnTo>
                    <a:pt x="269849" y="199514"/>
                  </a:lnTo>
                  <a:lnTo>
                    <a:pt x="252405" y="187243"/>
                  </a:lnTo>
                  <a:lnTo>
                    <a:pt x="246062" y="183153"/>
                  </a:lnTo>
                  <a:lnTo>
                    <a:pt x="251726" y="176563"/>
                  </a:lnTo>
                  <a:lnTo>
                    <a:pt x="257616" y="170655"/>
                  </a:lnTo>
                  <a:lnTo>
                    <a:pt x="263506" y="165428"/>
                  </a:lnTo>
                  <a:lnTo>
                    <a:pt x="269623" y="160656"/>
                  </a:lnTo>
                  <a:lnTo>
                    <a:pt x="275286" y="156339"/>
                  </a:lnTo>
                  <a:lnTo>
                    <a:pt x="281629" y="152476"/>
                  </a:lnTo>
                  <a:lnTo>
                    <a:pt x="287746" y="149294"/>
                  </a:lnTo>
                  <a:lnTo>
                    <a:pt x="293863" y="146568"/>
                  </a:lnTo>
                  <a:lnTo>
                    <a:pt x="299979" y="144068"/>
                  </a:lnTo>
                  <a:lnTo>
                    <a:pt x="306096" y="142023"/>
                  </a:lnTo>
                  <a:lnTo>
                    <a:pt x="311986" y="140432"/>
                  </a:lnTo>
                  <a:lnTo>
                    <a:pt x="317876" y="139069"/>
                  </a:lnTo>
                  <a:lnTo>
                    <a:pt x="323766" y="138160"/>
                  </a:lnTo>
                  <a:lnTo>
                    <a:pt x="329656" y="137024"/>
                  </a:lnTo>
                  <a:lnTo>
                    <a:pt x="335093" y="136569"/>
                  </a:lnTo>
                  <a:lnTo>
                    <a:pt x="340530" y="136342"/>
                  </a:lnTo>
                  <a:lnTo>
                    <a:pt x="345967" y="136342"/>
                  </a:lnTo>
                  <a:lnTo>
                    <a:pt x="350951" y="136569"/>
                  </a:lnTo>
                  <a:lnTo>
                    <a:pt x="355708" y="136796"/>
                  </a:lnTo>
                  <a:lnTo>
                    <a:pt x="360466" y="137251"/>
                  </a:lnTo>
                  <a:lnTo>
                    <a:pt x="368848" y="138614"/>
                  </a:lnTo>
                  <a:lnTo>
                    <a:pt x="376097" y="139978"/>
                  </a:lnTo>
                  <a:lnTo>
                    <a:pt x="382214" y="141341"/>
                  </a:lnTo>
                  <a:lnTo>
                    <a:pt x="386518" y="142705"/>
                  </a:lnTo>
                  <a:lnTo>
                    <a:pt x="390369" y="143841"/>
                  </a:lnTo>
                  <a:lnTo>
                    <a:pt x="389916" y="135888"/>
                  </a:lnTo>
                  <a:lnTo>
                    <a:pt x="389916" y="127934"/>
                  </a:lnTo>
                  <a:lnTo>
                    <a:pt x="390369" y="120208"/>
                  </a:lnTo>
                  <a:lnTo>
                    <a:pt x="391049" y="112482"/>
                  </a:lnTo>
                  <a:lnTo>
                    <a:pt x="392182" y="105211"/>
                  </a:lnTo>
                  <a:lnTo>
                    <a:pt x="393767" y="98166"/>
                  </a:lnTo>
                  <a:lnTo>
                    <a:pt x="395580" y="91122"/>
                  </a:lnTo>
                  <a:lnTo>
                    <a:pt x="397619" y="84305"/>
                  </a:lnTo>
                  <a:lnTo>
                    <a:pt x="399884" y="77942"/>
                  </a:lnTo>
                  <a:lnTo>
                    <a:pt x="402376" y="71807"/>
                  </a:lnTo>
                  <a:lnTo>
                    <a:pt x="405095" y="65671"/>
                  </a:lnTo>
                  <a:lnTo>
                    <a:pt x="407813" y="59763"/>
                  </a:lnTo>
                  <a:lnTo>
                    <a:pt x="410985" y="54310"/>
                  </a:lnTo>
                  <a:lnTo>
                    <a:pt x="413930" y="49083"/>
                  </a:lnTo>
                  <a:lnTo>
                    <a:pt x="417101" y="43857"/>
                  </a:lnTo>
                  <a:lnTo>
                    <a:pt x="420273" y="39085"/>
                  </a:lnTo>
                  <a:lnTo>
                    <a:pt x="423444" y="34540"/>
                  </a:lnTo>
                  <a:lnTo>
                    <a:pt x="426616" y="30222"/>
                  </a:lnTo>
                  <a:lnTo>
                    <a:pt x="432959" y="22496"/>
                  </a:lnTo>
                  <a:lnTo>
                    <a:pt x="438849" y="15679"/>
                  </a:lnTo>
                  <a:lnTo>
                    <a:pt x="444060" y="10226"/>
                  </a:lnTo>
                  <a:lnTo>
                    <a:pt x="448817" y="5908"/>
                  </a:lnTo>
                  <a:lnTo>
                    <a:pt x="452215" y="2500"/>
                  </a:lnTo>
                  <a:lnTo>
                    <a:pt x="45538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nSpc>
                  <a:spcPct val="130000"/>
                </a:lnSpc>
              </a:pPr>
              <a:endParaRPr lang="zh-CN" altLang="en-US" sz="1799" dirty="0">
                <a:cs typeface="+mn-ea"/>
                <a:sym typeface="+mn-lt"/>
              </a:endParaRPr>
            </a:p>
          </p:txBody>
        </p:sp>
        <p:sp>
          <p:nvSpPr>
            <p:cNvPr id="23580" name="KSO_Shape"/>
            <p:cNvSpPr>
              <a:spLocks noChangeAspect="1"/>
            </p:cNvSpPr>
            <p:nvPr/>
          </p:nvSpPr>
          <p:spPr bwMode="auto">
            <a:xfrm>
              <a:off x="7545388" y="2925763"/>
              <a:ext cx="400050" cy="539750"/>
            </a:xfrm>
            <a:custGeom>
              <a:avLst/>
              <a:gdLst>
                <a:gd name="T0" fmla="*/ 1114659 w 1125538"/>
                <a:gd name="T1" fmla="*/ 1446451 h 1516063"/>
                <a:gd name="T2" fmla="*/ 1124632 w 1125538"/>
                <a:gd name="T3" fmla="*/ 1455581 h 1516063"/>
                <a:gd name="T4" fmla="*/ 1123952 w 1125538"/>
                <a:gd name="T5" fmla="*/ 1506706 h 1516063"/>
                <a:gd name="T6" fmla="*/ 1112619 w 1125538"/>
                <a:gd name="T7" fmla="*/ 1514922 h 1516063"/>
                <a:gd name="T8" fmla="*/ 14959 w 1125538"/>
                <a:gd name="T9" fmla="*/ 1515379 h 1516063"/>
                <a:gd name="T10" fmla="*/ 2720 w 1125538"/>
                <a:gd name="T11" fmla="*/ 1508075 h 1516063"/>
                <a:gd name="T12" fmla="*/ 453 w 1125538"/>
                <a:gd name="T13" fmla="*/ 1456950 h 1516063"/>
                <a:gd name="T14" fmla="*/ 9292 w 1125538"/>
                <a:gd name="T15" fmla="*/ 1447136 h 1516063"/>
                <a:gd name="T16" fmla="*/ 202628 w 1125538"/>
                <a:gd name="T17" fmla="*/ 1074964 h 1516063"/>
                <a:gd name="T18" fmla="*/ 218423 w 1125538"/>
                <a:gd name="T19" fmla="*/ 1080869 h 1516063"/>
                <a:gd name="T20" fmla="*/ 223838 w 1125538"/>
                <a:gd name="T21" fmla="*/ 1377473 h 1516063"/>
                <a:gd name="T22" fmla="*/ 216843 w 1125538"/>
                <a:gd name="T23" fmla="*/ 1389056 h 1516063"/>
                <a:gd name="T24" fmla="*/ 200146 w 1125538"/>
                <a:gd name="T25" fmla="*/ 1393825 h 1516063"/>
                <a:gd name="T26" fmla="*/ 8574 w 1125538"/>
                <a:gd name="T27" fmla="*/ 1390191 h 1516063"/>
                <a:gd name="T28" fmla="*/ 225 w 1125538"/>
                <a:gd name="T29" fmla="*/ 1379063 h 1516063"/>
                <a:gd name="T30" fmla="*/ 4287 w 1125538"/>
                <a:gd name="T31" fmla="*/ 1082005 h 1516063"/>
                <a:gd name="T32" fmla="*/ 18954 w 1125538"/>
                <a:gd name="T33" fmla="*/ 1075191 h 1516063"/>
                <a:gd name="T34" fmla="*/ 494553 w 1125538"/>
                <a:gd name="T35" fmla="*/ 906007 h 1516063"/>
                <a:gd name="T36" fmla="*/ 508443 w 1125538"/>
                <a:gd name="T37" fmla="*/ 918225 h 1516063"/>
                <a:gd name="T38" fmla="*/ 510720 w 1125538"/>
                <a:gd name="T39" fmla="*/ 1373688 h 1516063"/>
                <a:gd name="T40" fmla="*/ 500929 w 1125538"/>
                <a:gd name="T41" fmla="*/ 1389526 h 1516063"/>
                <a:gd name="T42" fmla="*/ 307154 w 1125538"/>
                <a:gd name="T43" fmla="*/ 1393599 h 1516063"/>
                <a:gd name="T44" fmla="*/ 291215 w 1125538"/>
                <a:gd name="T45" fmla="*/ 1384549 h 1516063"/>
                <a:gd name="T46" fmla="*/ 285750 w 1125538"/>
                <a:gd name="T47" fmla="*/ 930216 h 1516063"/>
                <a:gd name="T48" fmla="*/ 292581 w 1125538"/>
                <a:gd name="T49" fmla="*/ 912342 h 1516063"/>
                <a:gd name="T50" fmla="*/ 614065 w 1125538"/>
                <a:gd name="T51" fmla="*/ 754062 h 1516063"/>
                <a:gd name="T52" fmla="*/ 807605 w 1125538"/>
                <a:gd name="T53" fmla="*/ 758598 h 1516063"/>
                <a:gd name="T54" fmla="*/ 814388 w 1125538"/>
                <a:gd name="T55" fmla="*/ 776968 h 1516063"/>
                <a:gd name="T56" fmla="*/ 808962 w 1125538"/>
                <a:gd name="T57" fmla="*/ 1387929 h 1516063"/>
                <a:gd name="T58" fmla="*/ 790874 w 1125538"/>
                <a:gd name="T59" fmla="*/ 1393825 h 1516063"/>
                <a:gd name="T60" fmla="*/ 597559 w 1125538"/>
                <a:gd name="T61" fmla="*/ 1389290 h 1516063"/>
                <a:gd name="T62" fmla="*/ 590550 w 1125538"/>
                <a:gd name="T63" fmla="*/ 1370920 h 1516063"/>
                <a:gd name="T64" fmla="*/ 595977 w 1125538"/>
                <a:gd name="T65" fmla="*/ 759959 h 1516063"/>
                <a:gd name="T66" fmla="*/ 614065 w 1125538"/>
                <a:gd name="T67" fmla="*/ 754062 h 1516063"/>
                <a:gd name="T68" fmla="*/ 1117173 w 1125538"/>
                <a:gd name="T69" fmla="*/ 374198 h 1516063"/>
                <a:gd name="T70" fmla="*/ 1125538 w 1125538"/>
                <a:gd name="T71" fmla="*/ 395525 h 1516063"/>
                <a:gd name="T72" fmla="*/ 1121695 w 1125538"/>
                <a:gd name="T73" fmla="*/ 1383617 h 1516063"/>
                <a:gd name="T74" fmla="*/ 1106998 w 1125538"/>
                <a:gd name="T75" fmla="*/ 1390650 h 1516063"/>
                <a:gd name="T76" fmla="*/ 910292 w 1125538"/>
                <a:gd name="T77" fmla="*/ 1388381 h 1516063"/>
                <a:gd name="T78" fmla="*/ 901926 w 1125538"/>
                <a:gd name="T79" fmla="*/ 1366827 h 1516063"/>
                <a:gd name="T80" fmla="*/ 905544 w 1125538"/>
                <a:gd name="T81" fmla="*/ 378509 h 1516063"/>
                <a:gd name="T82" fmla="*/ 920466 w 1125538"/>
                <a:gd name="T83" fmla="*/ 371702 h 1516063"/>
                <a:gd name="T84" fmla="*/ 871862 w 1125538"/>
                <a:gd name="T85" fmla="*/ 250077 h 1516063"/>
                <a:gd name="T86" fmla="*/ 834181 w 1125538"/>
                <a:gd name="T87" fmla="*/ 369107 h 1516063"/>
                <a:gd name="T88" fmla="*/ 785151 w 1125538"/>
                <a:gd name="T89" fmla="*/ 471133 h 1516063"/>
                <a:gd name="T90" fmla="*/ 726588 w 1125538"/>
                <a:gd name="T91" fmla="*/ 557062 h 1516063"/>
                <a:gd name="T92" fmla="*/ 660533 w 1125538"/>
                <a:gd name="T93" fmla="*/ 628934 h 1516063"/>
                <a:gd name="T94" fmla="*/ 589258 w 1125538"/>
                <a:gd name="T95" fmla="*/ 687429 h 1516063"/>
                <a:gd name="T96" fmla="*/ 514351 w 1125538"/>
                <a:gd name="T97" fmla="*/ 733907 h 1516063"/>
                <a:gd name="T98" fmla="*/ 419015 w 1125538"/>
                <a:gd name="T99" fmla="*/ 777438 h 1516063"/>
                <a:gd name="T100" fmla="*/ 271244 w 1125538"/>
                <a:gd name="T101" fmla="*/ 819382 h 1516063"/>
                <a:gd name="T102" fmla="*/ 143448 w 1125538"/>
                <a:gd name="T103" fmla="*/ 835933 h 1516063"/>
                <a:gd name="T104" fmla="*/ 29499 w 1125538"/>
                <a:gd name="T105" fmla="*/ 836840 h 1516063"/>
                <a:gd name="T106" fmla="*/ 97823 w 1125538"/>
                <a:gd name="T107" fmla="*/ 823690 h 1516063"/>
                <a:gd name="T108" fmla="*/ 204055 w 1125538"/>
                <a:gd name="T109" fmla="*/ 801017 h 1516063"/>
                <a:gd name="T110" fmla="*/ 299618 w 1125538"/>
                <a:gd name="T111" fmla="*/ 770863 h 1516063"/>
                <a:gd name="T112" fmla="*/ 404715 w 1125538"/>
                <a:gd name="T113" fmla="*/ 724838 h 1516063"/>
                <a:gd name="T114" fmla="*/ 542725 w 1125538"/>
                <a:gd name="T115" fmla="*/ 635962 h 1516063"/>
                <a:gd name="T116" fmla="*/ 647822 w 1125538"/>
                <a:gd name="T117" fmla="*/ 535296 h 1516063"/>
                <a:gd name="T118" fmla="*/ 724091 w 1125538"/>
                <a:gd name="T119" fmla="*/ 431683 h 1516063"/>
                <a:gd name="T120" fmla="*/ 776299 w 1125538"/>
                <a:gd name="T121" fmla="*/ 333285 h 1516063"/>
                <a:gd name="T122" fmla="*/ 814206 w 1125538"/>
                <a:gd name="T123" fmla="*/ 229445 h 1516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5538" h="1516063">
                  <a:moveTo>
                    <a:pt x="19039" y="1444625"/>
                  </a:moveTo>
                  <a:lnTo>
                    <a:pt x="21305" y="1444625"/>
                  </a:lnTo>
                  <a:lnTo>
                    <a:pt x="1104460" y="1444625"/>
                  </a:lnTo>
                  <a:lnTo>
                    <a:pt x="1106726" y="1444625"/>
                  </a:lnTo>
                  <a:lnTo>
                    <a:pt x="1108766" y="1444853"/>
                  </a:lnTo>
                  <a:lnTo>
                    <a:pt x="1110806" y="1445310"/>
                  </a:lnTo>
                  <a:lnTo>
                    <a:pt x="1112619" y="1445766"/>
                  </a:lnTo>
                  <a:lnTo>
                    <a:pt x="1114659" y="1446451"/>
                  </a:lnTo>
                  <a:lnTo>
                    <a:pt x="1116472" y="1447136"/>
                  </a:lnTo>
                  <a:lnTo>
                    <a:pt x="1118059" y="1448277"/>
                  </a:lnTo>
                  <a:lnTo>
                    <a:pt x="1119419" y="1449190"/>
                  </a:lnTo>
                  <a:lnTo>
                    <a:pt x="1120779" y="1450331"/>
                  </a:lnTo>
                  <a:lnTo>
                    <a:pt x="1122138" y="1451472"/>
                  </a:lnTo>
                  <a:lnTo>
                    <a:pt x="1123272" y="1452614"/>
                  </a:lnTo>
                  <a:lnTo>
                    <a:pt x="1123952" y="1453983"/>
                  </a:lnTo>
                  <a:lnTo>
                    <a:pt x="1124632" y="1455581"/>
                  </a:lnTo>
                  <a:lnTo>
                    <a:pt x="1125312" y="1456950"/>
                  </a:lnTo>
                  <a:lnTo>
                    <a:pt x="1125538" y="1458319"/>
                  </a:lnTo>
                  <a:lnTo>
                    <a:pt x="1125538" y="1459917"/>
                  </a:lnTo>
                  <a:lnTo>
                    <a:pt x="1125538" y="1500771"/>
                  </a:lnTo>
                  <a:lnTo>
                    <a:pt x="1125538" y="1502369"/>
                  </a:lnTo>
                  <a:lnTo>
                    <a:pt x="1125312" y="1503967"/>
                  </a:lnTo>
                  <a:lnTo>
                    <a:pt x="1124632" y="1505336"/>
                  </a:lnTo>
                  <a:lnTo>
                    <a:pt x="1123952" y="1506706"/>
                  </a:lnTo>
                  <a:lnTo>
                    <a:pt x="1123272" y="1508075"/>
                  </a:lnTo>
                  <a:lnTo>
                    <a:pt x="1122138" y="1509444"/>
                  </a:lnTo>
                  <a:lnTo>
                    <a:pt x="1120779" y="1510586"/>
                  </a:lnTo>
                  <a:lnTo>
                    <a:pt x="1119419" y="1511499"/>
                  </a:lnTo>
                  <a:lnTo>
                    <a:pt x="1118059" y="1512640"/>
                  </a:lnTo>
                  <a:lnTo>
                    <a:pt x="1116472" y="1513324"/>
                  </a:lnTo>
                  <a:lnTo>
                    <a:pt x="1114659" y="1514237"/>
                  </a:lnTo>
                  <a:lnTo>
                    <a:pt x="1112619" y="1514922"/>
                  </a:lnTo>
                  <a:lnTo>
                    <a:pt x="1110806" y="1515379"/>
                  </a:lnTo>
                  <a:lnTo>
                    <a:pt x="1108766" y="1515835"/>
                  </a:lnTo>
                  <a:lnTo>
                    <a:pt x="1106726" y="1516063"/>
                  </a:lnTo>
                  <a:lnTo>
                    <a:pt x="1104460" y="1516063"/>
                  </a:lnTo>
                  <a:lnTo>
                    <a:pt x="21305" y="1516063"/>
                  </a:lnTo>
                  <a:lnTo>
                    <a:pt x="19039" y="1516063"/>
                  </a:lnTo>
                  <a:lnTo>
                    <a:pt x="16772" y="1515835"/>
                  </a:lnTo>
                  <a:lnTo>
                    <a:pt x="14959" y="1515379"/>
                  </a:lnTo>
                  <a:lnTo>
                    <a:pt x="12919" y="1514922"/>
                  </a:lnTo>
                  <a:lnTo>
                    <a:pt x="11333" y="1514237"/>
                  </a:lnTo>
                  <a:lnTo>
                    <a:pt x="9292" y="1513324"/>
                  </a:lnTo>
                  <a:lnTo>
                    <a:pt x="7706" y="1512640"/>
                  </a:lnTo>
                  <a:lnTo>
                    <a:pt x="6346" y="1511499"/>
                  </a:lnTo>
                  <a:lnTo>
                    <a:pt x="4986" y="1510586"/>
                  </a:lnTo>
                  <a:lnTo>
                    <a:pt x="3853" y="1509444"/>
                  </a:lnTo>
                  <a:lnTo>
                    <a:pt x="2720" y="1508075"/>
                  </a:lnTo>
                  <a:lnTo>
                    <a:pt x="1586" y="1506706"/>
                  </a:lnTo>
                  <a:lnTo>
                    <a:pt x="906" y="1505336"/>
                  </a:lnTo>
                  <a:lnTo>
                    <a:pt x="453" y="1503967"/>
                  </a:lnTo>
                  <a:lnTo>
                    <a:pt x="226" y="1502369"/>
                  </a:lnTo>
                  <a:lnTo>
                    <a:pt x="0" y="1500771"/>
                  </a:lnTo>
                  <a:lnTo>
                    <a:pt x="0" y="1459917"/>
                  </a:lnTo>
                  <a:lnTo>
                    <a:pt x="226" y="1458319"/>
                  </a:lnTo>
                  <a:lnTo>
                    <a:pt x="453" y="1456950"/>
                  </a:lnTo>
                  <a:lnTo>
                    <a:pt x="906" y="1455581"/>
                  </a:lnTo>
                  <a:lnTo>
                    <a:pt x="1586" y="1453983"/>
                  </a:lnTo>
                  <a:lnTo>
                    <a:pt x="2720" y="1452614"/>
                  </a:lnTo>
                  <a:lnTo>
                    <a:pt x="3853" y="1451472"/>
                  </a:lnTo>
                  <a:lnTo>
                    <a:pt x="4986" y="1450331"/>
                  </a:lnTo>
                  <a:lnTo>
                    <a:pt x="6346" y="1449190"/>
                  </a:lnTo>
                  <a:lnTo>
                    <a:pt x="7706" y="1448277"/>
                  </a:lnTo>
                  <a:lnTo>
                    <a:pt x="9292" y="1447136"/>
                  </a:lnTo>
                  <a:lnTo>
                    <a:pt x="11333" y="1446451"/>
                  </a:lnTo>
                  <a:lnTo>
                    <a:pt x="12919" y="1445766"/>
                  </a:lnTo>
                  <a:lnTo>
                    <a:pt x="14959" y="1445310"/>
                  </a:lnTo>
                  <a:lnTo>
                    <a:pt x="16772" y="1444853"/>
                  </a:lnTo>
                  <a:lnTo>
                    <a:pt x="19039" y="1444625"/>
                  </a:lnTo>
                  <a:close/>
                  <a:moveTo>
                    <a:pt x="23693" y="1074737"/>
                  </a:moveTo>
                  <a:lnTo>
                    <a:pt x="200146" y="1074737"/>
                  </a:lnTo>
                  <a:lnTo>
                    <a:pt x="202628" y="1074964"/>
                  </a:lnTo>
                  <a:lnTo>
                    <a:pt x="204884" y="1075191"/>
                  </a:lnTo>
                  <a:lnTo>
                    <a:pt x="207141" y="1075419"/>
                  </a:lnTo>
                  <a:lnTo>
                    <a:pt x="209397" y="1076100"/>
                  </a:lnTo>
                  <a:lnTo>
                    <a:pt x="211428" y="1076781"/>
                  </a:lnTo>
                  <a:lnTo>
                    <a:pt x="213233" y="1077690"/>
                  </a:lnTo>
                  <a:lnTo>
                    <a:pt x="215038" y="1078598"/>
                  </a:lnTo>
                  <a:lnTo>
                    <a:pt x="216843" y="1079734"/>
                  </a:lnTo>
                  <a:lnTo>
                    <a:pt x="218423" y="1080869"/>
                  </a:lnTo>
                  <a:lnTo>
                    <a:pt x="219551" y="1082005"/>
                  </a:lnTo>
                  <a:lnTo>
                    <a:pt x="220905" y="1083367"/>
                  </a:lnTo>
                  <a:lnTo>
                    <a:pt x="221807" y="1084957"/>
                  </a:lnTo>
                  <a:lnTo>
                    <a:pt x="222484" y="1086547"/>
                  </a:lnTo>
                  <a:lnTo>
                    <a:pt x="223161" y="1087910"/>
                  </a:lnTo>
                  <a:lnTo>
                    <a:pt x="223387" y="1089499"/>
                  </a:lnTo>
                  <a:lnTo>
                    <a:pt x="223838" y="1091316"/>
                  </a:lnTo>
                  <a:lnTo>
                    <a:pt x="223838" y="1377473"/>
                  </a:lnTo>
                  <a:lnTo>
                    <a:pt x="223387" y="1379063"/>
                  </a:lnTo>
                  <a:lnTo>
                    <a:pt x="223161" y="1380653"/>
                  </a:lnTo>
                  <a:lnTo>
                    <a:pt x="222484" y="1382470"/>
                  </a:lnTo>
                  <a:lnTo>
                    <a:pt x="221807" y="1383832"/>
                  </a:lnTo>
                  <a:lnTo>
                    <a:pt x="220905" y="1385195"/>
                  </a:lnTo>
                  <a:lnTo>
                    <a:pt x="219551" y="1386558"/>
                  </a:lnTo>
                  <a:lnTo>
                    <a:pt x="218423" y="1387693"/>
                  </a:lnTo>
                  <a:lnTo>
                    <a:pt x="216843" y="1389056"/>
                  </a:lnTo>
                  <a:lnTo>
                    <a:pt x="215038" y="1390191"/>
                  </a:lnTo>
                  <a:lnTo>
                    <a:pt x="213233" y="1391100"/>
                  </a:lnTo>
                  <a:lnTo>
                    <a:pt x="211428" y="1392008"/>
                  </a:lnTo>
                  <a:lnTo>
                    <a:pt x="209397" y="1392690"/>
                  </a:lnTo>
                  <a:lnTo>
                    <a:pt x="207141" y="1393144"/>
                  </a:lnTo>
                  <a:lnTo>
                    <a:pt x="204884" y="1393598"/>
                  </a:lnTo>
                  <a:lnTo>
                    <a:pt x="202628" y="1393825"/>
                  </a:lnTo>
                  <a:lnTo>
                    <a:pt x="200146" y="1393825"/>
                  </a:lnTo>
                  <a:lnTo>
                    <a:pt x="23693" y="1393825"/>
                  </a:lnTo>
                  <a:lnTo>
                    <a:pt x="21211" y="1393825"/>
                  </a:lnTo>
                  <a:lnTo>
                    <a:pt x="18954" y="1393598"/>
                  </a:lnTo>
                  <a:lnTo>
                    <a:pt x="16472" y="1393144"/>
                  </a:lnTo>
                  <a:lnTo>
                    <a:pt x="14441" y="1392690"/>
                  </a:lnTo>
                  <a:lnTo>
                    <a:pt x="12411" y="1392008"/>
                  </a:lnTo>
                  <a:lnTo>
                    <a:pt x="10605" y="1391100"/>
                  </a:lnTo>
                  <a:lnTo>
                    <a:pt x="8574" y="1390191"/>
                  </a:lnTo>
                  <a:lnTo>
                    <a:pt x="6995" y="1389056"/>
                  </a:lnTo>
                  <a:lnTo>
                    <a:pt x="5415" y="1387693"/>
                  </a:lnTo>
                  <a:lnTo>
                    <a:pt x="4287" y="1386558"/>
                  </a:lnTo>
                  <a:lnTo>
                    <a:pt x="3159" y="1385195"/>
                  </a:lnTo>
                  <a:lnTo>
                    <a:pt x="1805" y="1383832"/>
                  </a:lnTo>
                  <a:lnTo>
                    <a:pt x="1128" y="1382470"/>
                  </a:lnTo>
                  <a:lnTo>
                    <a:pt x="451" y="1380653"/>
                  </a:lnTo>
                  <a:lnTo>
                    <a:pt x="225" y="1379063"/>
                  </a:lnTo>
                  <a:lnTo>
                    <a:pt x="0" y="1377473"/>
                  </a:lnTo>
                  <a:lnTo>
                    <a:pt x="0" y="1091316"/>
                  </a:lnTo>
                  <a:lnTo>
                    <a:pt x="225" y="1089499"/>
                  </a:lnTo>
                  <a:lnTo>
                    <a:pt x="451" y="1087910"/>
                  </a:lnTo>
                  <a:lnTo>
                    <a:pt x="1128" y="1086547"/>
                  </a:lnTo>
                  <a:lnTo>
                    <a:pt x="1805" y="1084957"/>
                  </a:lnTo>
                  <a:lnTo>
                    <a:pt x="3159" y="1083367"/>
                  </a:lnTo>
                  <a:lnTo>
                    <a:pt x="4287" y="1082005"/>
                  </a:lnTo>
                  <a:lnTo>
                    <a:pt x="5415" y="1080869"/>
                  </a:lnTo>
                  <a:lnTo>
                    <a:pt x="6995" y="1079734"/>
                  </a:lnTo>
                  <a:lnTo>
                    <a:pt x="8574" y="1078598"/>
                  </a:lnTo>
                  <a:lnTo>
                    <a:pt x="10605" y="1077690"/>
                  </a:lnTo>
                  <a:lnTo>
                    <a:pt x="12411" y="1076781"/>
                  </a:lnTo>
                  <a:lnTo>
                    <a:pt x="14441" y="1076100"/>
                  </a:lnTo>
                  <a:lnTo>
                    <a:pt x="16472" y="1075419"/>
                  </a:lnTo>
                  <a:lnTo>
                    <a:pt x="18954" y="1075191"/>
                  </a:lnTo>
                  <a:lnTo>
                    <a:pt x="21211" y="1074964"/>
                  </a:lnTo>
                  <a:lnTo>
                    <a:pt x="23693" y="1074737"/>
                  </a:lnTo>
                  <a:close/>
                  <a:moveTo>
                    <a:pt x="307154" y="904875"/>
                  </a:moveTo>
                  <a:lnTo>
                    <a:pt x="309431" y="904875"/>
                  </a:lnTo>
                  <a:lnTo>
                    <a:pt x="487494" y="904875"/>
                  </a:lnTo>
                  <a:lnTo>
                    <a:pt x="489771" y="904875"/>
                  </a:lnTo>
                  <a:lnTo>
                    <a:pt x="492276" y="905328"/>
                  </a:lnTo>
                  <a:lnTo>
                    <a:pt x="494553" y="906007"/>
                  </a:lnTo>
                  <a:lnTo>
                    <a:pt x="496602" y="906685"/>
                  </a:lnTo>
                  <a:lnTo>
                    <a:pt x="498652" y="908043"/>
                  </a:lnTo>
                  <a:lnTo>
                    <a:pt x="500929" y="909174"/>
                  </a:lnTo>
                  <a:lnTo>
                    <a:pt x="502523" y="910758"/>
                  </a:lnTo>
                  <a:lnTo>
                    <a:pt x="504344" y="912342"/>
                  </a:lnTo>
                  <a:lnTo>
                    <a:pt x="505710" y="913926"/>
                  </a:lnTo>
                  <a:lnTo>
                    <a:pt x="507304" y="916188"/>
                  </a:lnTo>
                  <a:lnTo>
                    <a:pt x="508443" y="918225"/>
                  </a:lnTo>
                  <a:lnTo>
                    <a:pt x="509354" y="920261"/>
                  </a:lnTo>
                  <a:lnTo>
                    <a:pt x="510264" y="922750"/>
                  </a:lnTo>
                  <a:lnTo>
                    <a:pt x="510720" y="925012"/>
                  </a:lnTo>
                  <a:lnTo>
                    <a:pt x="511175" y="927501"/>
                  </a:lnTo>
                  <a:lnTo>
                    <a:pt x="511175" y="930216"/>
                  </a:lnTo>
                  <a:lnTo>
                    <a:pt x="511175" y="1368484"/>
                  </a:lnTo>
                  <a:lnTo>
                    <a:pt x="511175" y="1370973"/>
                  </a:lnTo>
                  <a:lnTo>
                    <a:pt x="510720" y="1373688"/>
                  </a:lnTo>
                  <a:lnTo>
                    <a:pt x="510264" y="1376177"/>
                  </a:lnTo>
                  <a:lnTo>
                    <a:pt x="509354" y="1378439"/>
                  </a:lnTo>
                  <a:lnTo>
                    <a:pt x="508443" y="1380702"/>
                  </a:lnTo>
                  <a:lnTo>
                    <a:pt x="507304" y="1382738"/>
                  </a:lnTo>
                  <a:lnTo>
                    <a:pt x="505710" y="1384549"/>
                  </a:lnTo>
                  <a:lnTo>
                    <a:pt x="504344" y="1386359"/>
                  </a:lnTo>
                  <a:lnTo>
                    <a:pt x="502523" y="1388169"/>
                  </a:lnTo>
                  <a:lnTo>
                    <a:pt x="500929" y="1389526"/>
                  </a:lnTo>
                  <a:lnTo>
                    <a:pt x="498652" y="1390884"/>
                  </a:lnTo>
                  <a:lnTo>
                    <a:pt x="496602" y="1391789"/>
                  </a:lnTo>
                  <a:lnTo>
                    <a:pt x="494553" y="1392694"/>
                  </a:lnTo>
                  <a:lnTo>
                    <a:pt x="492276" y="1393373"/>
                  </a:lnTo>
                  <a:lnTo>
                    <a:pt x="489771" y="1393599"/>
                  </a:lnTo>
                  <a:lnTo>
                    <a:pt x="487494" y="1393825"/>
                  </a:lnTo>
                  <a:lnTo>
                    <a:pt x="309431" y="1393825"/>
                  </a:lnTo>
                  <a:lnTo>
                    <a:pt x="307154" y="1393599"/>
                  </a:lnTo>
                  <a:lnTo>
                    <a:pt x="304422" y="1393373"/>
                  </a:lnTo>
                  <a:lnTo>
                    <a:pt x="302372" y="1392694"/>
                  </a:lnTo>
                  <a:lnTo>
                    <a:pt x="300323" y="1391789"/>
                  </a:lnTo>
                  <a:lnTo>
                    <a:pt x="298274" y="1390884"/>
                  </a:lnTo>
                  <a:lnTo>
                    <a:pt x="295997" y="1389526"/>
                  </a:lnTo>
                  <a:lnTo>
                    <a:pt x="294403" y="1388169"/>
                  </a:lnTo>
                  <a:lnTo>
                    <a:pt x="292581" y="1386359"/>
                  </a:lnTo>
                  <a:lnTo>
                    <a:pt x="291215" y="1384549"/>
                  </a:lnTo>
                  <a:lnTo>
                    <a:pt x="289621" y="1382738"/>
                  </a:lnTo>
                  <a:lnTo>
                    <a:pt x="288483" y="1380702"/>
                  </a:lnTo>
                  <a:lnTo>
                    <a:pt x="287572" y="1378439"/>
                  </a:lnTo>
                  <a:lnTo>
                    <a:pt x="286661" y="1376177"/>
                  </a:lnTo>
                  <a:lnTo>
                    <a:pt x="286206" y="1373688"/>
                  </a:lnTo>
                  <a:lnTo>
                    <a:pt x="285750" y="1370973"/>
                  </a:lnTo>
                  <a:lnTo>
                    <a:pt x="285750" y="1368484"/>
                  </a:lnTo>
                  <a:lnTo>
                    <a:pt x="285750" y="930216"/>
                  </a:lnTo>
                  <a:lnTo>
                    <a:pt x="285750" y="927501"/>
                  </a:lnTo>
                  <a:lnTo>
                    <a:pt x="286206" y="925012"/>
                  </a:lnTo>
                  <a:lnTo>
                    <a:pt x="286661" y="922750"/>
                  </a:lnTo>
                  <a:lnTo>
                    <a:pt x="287572" y="920261"/>
                  </a:lnTo>
                  <a:lnTo>
                    <a:pt x="288483" y="918225"/>
                  </a:lnTo>
                  <a:lnTo>
                    <a:pt x="289621" y="916188"/>
                  </a:lnTo>
                  <a:lnTo>
                    <a:pt x="291215" y="913926"/>
                  </a:lnTo>
                  <a:lnTo>
                    <a:pt x="292581" y="912342"/>
                  </a:lnTo>
                  <a:lnTo>
                    <a:pt x="294403" y="910758"/>
                  </a:lnTo>
                  <a:lnTo>
                    <a:pt x="295997" y="909174"/>
                  </a:lnTo>
                  <a:lnTo>
                    <a:pt x="298274" y="908043"/>
                  </a:lnTo>
                  <a:lnTo>
                    <a:pt x="300323" y="906685"/>
                  </a:lnTo>
                  <a:lnTo>
                    <a:pt x="302372" y="906007"/>
                  </a:lnTo>
                  <a:lnTo>
                    <a:pt x="304422" y="905328"/>
                  </a:lnTo>
                  <a:lnTo>
                    <a:pt x="307154" y="904875"/>
                  </a:lnTo>
                  <a:close/>
                  <a:moveTo>
                    <a:pt x="614065" y="754062"/>
                  </a:moveTo>
                  <a:lnTo>
                    <a:pt x="790874" y="754062"/>
                  </a:lnTo>
                  <a:lnTo>
                    <a:pt x="795848" y="754289"/>
                  </a:lnTo>
                  <a:lnTo>
                    <a:pt x="797883" y="754516"/>
                  </a:lnTo>
                  <a:lnTo>
                    <a:pt x="800144" y="754969"/>
                  </a:lnTo>
                  <a:lnTo>
                    <a:pt x="802179" y="755650"/>
                  </a:lnTo>
                  <a:lnTo>
                    <a:pt x="804214" y="756330"/>
                  </a:lnTo>
                  <a:lnTo>
                    <a:pt x="806023" y="757237"/>
                  </a:lnTo>
                  <a:lnTo>
                    <a:pt x="807605" y="758598"/>
                  </a:lnTo>
                  <a:lnTo>
                    <a:pt x="808962" y="759959"/>
                  </a:lnTo>
                  <a:lnTo>
                    <a:pt x="810545" y="761546"/>
                  </a:lnTo>
                  <a:lnTo>
                    <a:pt x="811675" y="763360"/>
                  </a:lnTo>
                  <a:lnTo>
                    <a:pt x="812579" y="765855"/>
                  </a:lnTo>
                  <a:lnTo>
                    <a:pt x="813484" y="768123"/>
                  </a:lnTo>
                  <a:lnTo>
                    <a:pt x="813936" y="770618"/>
                  </a:lnTo>
                  <a:lnTo>
                    <a:pt x="814388" y="773793"/>
                  </a:lnTo>
                  <a:lnTo>
                    <a:pt x="814388" y="776968"/>
                  </a:lnTo>
                  <a:lnTo>
                    <a:pt x="814388" y="1370920"/>
                  </a:lnTo>
                  <a:lnTo>
                    <a:pt x="814388" y="1374322"/>
                  </a:lnTo>
                  <a:lnTo>
                    <a:pt x="813936" y="1377043"/>
                  </a:lnTo>
                  <a:lnTo>
                    <a:pt x="813484" y="1379764"/>
                  </a:lnTo>
                  <a:lnTo>
                    <a:pt x="812579" y="1382259"/>
                  </a:lnTo>
                  <a:lnTo>
                    <a:pt x="811675" y="1384300"/>
                  </a:lnTo>
                  <a:lnTo>
                    <a:pt x="810545" y="1386114"/>
                  </a:lnTo>
                  <a:lnTo>
                    <a:pt x="808962" y="1387929"/>
                  </a:lnTo>
                  <a:lnTo>
                    <a:pt x="807605" y="1389290"/>
                  </a:lnTo>
                  <a:lnTo>
                    <a:pt x="806023" y="1390423"/>
                  </a:lnTo>
                  <a:lnTo>
                    <a:pt x="804214" y="1391331"/>
                  </a:lnTo>
                  <a:lnTo>
                    <a:pt x="802179" y="1392238"/>
                  </a:lnTo>
                  <a:lnTo>
                    <a:pt x="800144" y="1392691"/>
                  </a:lnTo>
                  <a:lnTo>
                    <a:pt x="797883" y="1393145"/>
                  </a:lnTo>
                  <a:lnTo>
                    <a:pt x="795848" y="1393598"/>
                  </a:lnTo>
                  <a:lnTo>
                    <a:pt x="790874" y="1393825"/>
                  </a:lnTo>
                  <a:lnTo>
                    <a:pt x="614065" y="1393825"/>
                  </a:lnTo>
                  <a:lnTo>
                    <a:pt x="609316" y="1393598"/>
                  </a:lnTo>
                  <a:lnTo>
                    <a:pt x="607055" y="1393145"/>
                  </a:lnTo>
                  <a:lnTo>
                    <a:pt x="605021" y="1392691"/>
                  </a:lnTo>
                  <a:lnTo>
                    <a:pt x="602760" y="1392238"/>
                  </a:lnTo>
                  <a:lnTo>
                    <a:pt x="600951" y="1391331"/>
                  </a:lnTo>
                  <a:lnTo>
                    <a:pt x="599142" y="1390423"/>
                  </a:lnTo>
                  <a:lnTo>
                    <a:pt x="597559" y="1389290"/>
                  </a:lnTo>
                  <a:lnTo>
                    <a:pt x="595977" y="1387929"/>
                  </a:lnTo>
                  <a:lnTo>
                    <a:pt x="594394" y="1386114"/>
                  </a:lnTo>
                  <a:lnTo>
                    <a:pt x="593263" y="1384300"/>
                  </a:lnTo>
                  <a:lnTo>
                    <a:pt x="592359" y="1382259"/>
                  </a:lnTo>
                  <a:lnTo>
                    <a:pt x="591681" y="1379764"/>
                  </a:lnTo>
                  <a:lnTo>
                    <a:pt x="591002" y="1377043"/>
                  </a:lnTo>
                  <a:lnTo>
                    <a:pt x="590776" y="1374322"/>
                  </a:lnTo>
                  <a:lnTo>
                    <a:pt x="590550" y="1370920"/>
                  </a:lnTo>
                  <a:lnTo>
                    <a:pt x="590550" y="776968"/>
                  </a:lnTo>
                  <a:lnTo>
                    <a:pt x="590776" y="773793"/>
                  </a:lnTo>
                  <a:lnTo>
                    <a:pt x="591002" y="770618"/>
                  </a:lnTo>
                  <a:lnTo>
                    <a:pt x="591681" y="768123"/>
                  </a:lnTo>
                  <a:lnTo>
                    <a:pt x="592359" y="765855"/>
                  </a:lnTo>
                  <a:lnTo>
                    <a:pt x="593263" y="763360"/>
                  </a:lnTo>
                  <a:lnTo>
                    <a:pt x="594394" y="761546"/>
                  </a:lnTo>
                  <a:lnTo>
                    <a:pt x="595977" y="759959"/>
                  </a:lnTo>
                  <a:lnTo>
                    <a:pt x="597559" y="758598"/>
                  </a:lnTo>
                  <a:lnTo>
                    <a:pt x="599142" y="757237"/>
                  </a:lnTo>
                  <a:lnTo>
                    <a:pt x="600951" y="756330"/>
                  </a:lnTo>
                  <a:lnTo>
                    <a:pt x="602760" y="755650"/>
                  </a:lnTo>
                  <a:lnTo>
                    <a:pt x="605021" y="754969"/>
                  </a:lnTo>
                  <a:lnTo>
                    <a:pt x="607055" y="754516"/>
                  </a:lnTo>
                  <a:lnTo>
                    <a:pt x="609316" y="754289"/>
                  </a:lnTo>
                  <a:lnTo>
                    <a:pt x="614065" y="754062"/>
                  </a:lnTo>
                  <a:close/>
                  <a:moveTo>
                    <a:pt x="925215" y="371475"/>
                  </a:moveTo>
                  <a:lnTo>
                    <a:pt x="1102024" y="371475"/>
                  </a:lnTo>
                  <a:lnTo>
                    <a:pt x="1106998" y="371702"/>
                  </a:lnTo>
                  <a:lnTo>
                    <a:pt x="1109033" y="371702"/>
                  </a:lnTo>
                  <a:lnTo>
                    <a:pt x="1111294" y="371929"/>
                  </a:lnTo>
                  <a:lnTo>
                    <a:pt x="1113329" y="372383"/>
                  </a:lnTo>
                  <a:lnTo>
                    <a:pt x="1115364" y="373290"/>
                  </a:lnTo>
                  <a:lnTo>
                    <a:pt x="1117173" y="374198"/>
                  </a:lnTo>
                  <a:lnTo>
                    <a:pt x="1118755" y="375332"/>
                  </a:lnTo>
                  <a:lnTo>
                    <a:pt x="1120112" y="376694"/>
                  </a:lnTo>
                  <a:lnTo>
                    <a:pt x="1121695" y="378509"/>
                  </a:lnTo>
                  <a:lnTo>
                    <a:pt x="1122825" y="381004"/>
                  </a:lnTo>
                  <a:lnTo>
                    <a:pt x="1123729" y="383727"/>
                  </a:lnTo>
                  <a:lnTo>
                    <a:pt x="1124634" y="387130"/>
                  </a:lnTo>
                  <a:lnTo>
                    <a:pt x="1125086" y="390987"/>
                  </a:lnTo>
                  <a:lnTo>
                    <a:pt x="1125538" y="395525"/>
                  </a:lnTo>
                  <a:lnTo>
                    <a:pt x="1125538" y="400517"/>
                  </a:lnTo>
                  <a:lnTo>
                    <a:pt x="1125538" y="1361609"/>
                  </a:lnTo>
                  <a:lnTo>
                    <a:pt x="1125538" y="1366827"/>
                  </a:lnTo>
                  <a:lnTo>
                    <a:pt x="1125086" y="1371138"/>
                  </a:lnTo>
                  <a:lnTo>
                    <a:pt x="1124634" y="1375222"/>
                  </a:lnTo>
                  <a:lnTo>
                    <a:pt x="1123729" y="1378398"/>
                  </a:lnTo>
                  <a:lnTo>
                    <a:pt x="1122825" y="1381348"/>
                  </a:lnTo>
                  <a:lnTo>
                    <a:pt x="1121695" y="1383617"/>
                  </a:lnTo>
                  <a:lnTo>
                    <a:pt x="1120112" y="1385432"/>
                  </a:lnTo>
                  <a:lnTo>
                    <a:pt x="1118755" y="1387020"/>
                  </a:lnTo>
                  <a:lnTo>
                    <a:pt x="1117173" y="1388381"/>
                  </a:lnTo>
                  <a:lnTo>
                    <a:pt x="1115364" y="1389289"/>
                  </a:lnTo>
                  <a:lnTo>
                    <a:pt x="1113329" y="1389743"/>
                  </a:lnTo>
                  <a:lnTo>
                    <a:pt x="1111294" y="1390196"/>
                  </a:lnTo>
                  <a:lnTo>
                    <a:pt x="1109033" y="1390423"/>
                  </a:lnTo>
                  <a:lnTo>
                    <a:pt x="1106998" y="1390650"/>
                  </a:lnTo>
                  <a:lnTo>
                    <a:pt x="1102024" y="1390650"/>
                  </a:lnTo>
                  <a:lnTo>
                    <a:pt x="925215" y="1390650"/>
                  </a:lnTo>
                  <a:lnTo>
                    <a:pt x="920466" y="1390650"/>
                  </a:lnTo>
                  <a:lnTo>
                    <a:pt x="918205" y="1390423"/>
                  </a:lnTo>
                  <a:lnTo>
                    <a:pt x="916171" y="1390196"/>
                  </a:lnTo>
                  <a:lnTo>
                    <a:pt x="913910" y="1389743"/>
                  </a:lnTo>
                  <a:lnTo>
                    <a:pt x="912101" y="1389289"/>
                  </a:lnTo>
                  <a:lnTo>
                    <a:pt x="910292" y="1388381"/>
                  </a:lnTo>
                  <a:lnTo>
                    <a:pt x="908709" y="1387020"/>
                  </a:lnTo>
                  <a:lnTo>
                    <a:pt x="907127" y="1385432"/>
                  </a:lnTo>
                  <a:lnTo>
                    <a:pt x="905544" y="1383617"/>
                  </a:lnTo>
                  <a:lnTo>
                    <a:pt x="904413" y="1381348"/>
                  </a:lnTo>
                  <a:lnTo>
                    <a:pt x="903509" y="1378398"/>
                  </a:lnTo>
                  <a:lnTo>
                    <a:pt x="902831" y="1375222"/>
                  </a:lnTo>
                  <a:lnTo>
                    <a:pt x="902152" y="1371138"/>
                  </a:lnTo>
                  <a:lnTo>
                    <a:pt x="901926" y="1366827"/>
                  </a:lnTo>
                  <a:lnTo>
                    <a:pt x="901700" y="1361609"/>
                  </a:lnTo>
                  <a:lnTo>
                    <a:pt x="901700" y="400517"/>
                  </a:lnTo>
                  <a:lnTo>
                    <a:pt x="901926" y="395525"/>
                  </a:lnTo>
                  <a:lnTo>
                    <a:pt x="902152" y="390987"/>
                  </a:lnTo>
                  <a:lnTo>
                    <a:pt x="902831" y="387130"/>
                  </a:lnTo>
                  <a:lnTo>
                    <a:pt x="903509" y="383727"/>
                  </a:lnTo>
                  <a:lnTo>
                    <a:pt x="904413" y="381004"/>
                  </a:lnTo>
                  <a:lnTo>
                    <a:pt x="905544" y="378509"/>
                  </a:lnTo>
                  <a:lnTo>
                    <a:pt x="907127" y="376694"/>
                  </a:lnTo>
                  <a:lnTo>
                    <a:pt x="908709" y="375332"/>
                  </a:lnTo>
                  <a:lnTo>
                    <a:pt x="910292" y="374198"/>
                  </a:lnTo>
                  <a:lnTo>
                    <a:pt x="912101" y="373290"/>
                  </a:lnTo>
                  <a:lnTo>
                    <a:pt x="913910" y="372383"/>
                  </a:lnTo>
                  <a:lnTo>
                    <a:pt x="916171" y="371929"/>
                  </a:lnTo>
                  <a:lnTo>
                    <a:pt x="918205" y="371702"/>
                  </a:lnTo>
                  <a:lnTo>
                    <a:pt x="920466" y="371702"/>
                  </a:lnTo>
                  <a:lnTo>
                    <a:pt x="925215" y="371475"/>
                  </a:lnTo>
                  <a:close/>
                  <a:moveTo>
                    <a:pt x="866187" y="0"/>
                  </a:moveTo>
                  <a:lnTo>
                    <a:pt x="1014412" y="183647"/>
                  </a:lnTo>
                  <a:lnTo>
                    <a:pt x="885708" y="183647"/>
                  </a:lnTo>
                  <a:lnTo>
                    <a:pt x="882530" y="200651"/>
                  </a:lnTo>
                  <a:lnTo>
                    <a:pt x="879126" y="217202"/>
                  </a:lnTo>
                  <a:lnTo>
                    <a:pt x="875494" y="233980"/>
                  </a:lnTo>
                  <a:lnTo>
                    <a:pt x="871862" y="250077"/>
                  </a:lnTo>
                  <a:lnTo>
                    <a:pt x="867776" y="265948"/>
                  </a:lnTo>
                  <a:lnTo>
                    <a:pt x="863690" y="281365"/>
                  </a:lnTo>
                  <a:lnTo>
                    <a:pt x="859150" y="296782"/>
                  </a:lnTo>
                  <a:lnTo>
                    <a:pt x="854384" y="311746"/>
                  </a:lnTo>
                  <a:lnTo>
                    <a:pt x="849844" y="326483"/>
                  </a:lnTo>
                  <a:lnTo>
                    <a:pt x="844623" y="340994"/>
                  </a:lnTo>
                  <a:lnTo>
                    <a:pt x="839402" y="355051"/>
                  </a:lnTo>
                  <a:lnTo>
                    <a:pt x="834181" y="369107"/>
                  </a:lnTo>
                  <a:lnTo>
                    <a:pt x="828734" y="382711"/>
                  </a:lnTo>
                  <a:lnTo>
                    <a:pt x="822832" y="396088"/>
                  </a:lnTo>
                  <a:lnTo>
                    <a:pt x="816930" y="409238"/>
                  </a:lnTo>
                  <a:lnTo>
                    <a:pt x="811028" y="422161"/>
                  </a:lnTo>
                  <a:lnTo>
                    <a:pt x="804900" y="434857"/>
                  </a:lnTo>
                  <a:lnTo>
                    <a:pt x="798317" y="446874"/>
                  </a:lnTo>
                  <a:lnTo>
                    <a:pt x="791734" y="459117"/>
                  </a:lnTo>
                  <a:lnTo>
                    <a:pt x="785151" y="471133"/>
                  </a:lnTo>
                  <a:lnTo>
                    <a:pt x="778342" y="482470"/>
                  </a:lnTo>
                  <a:lnTo>
                    <a:pt x="771305" y="494033"/>
                  </a:lnTo>
                  <a:lnTo>
                    <a:pt x="764041" y="505142"/>
                  </a:lnTo>
                  <a:lnTo>
                    <a:pt x="756777" y="516025"/>
                  </a:lnTo>
                  <a:lnTo>
                    <a:pt x="749514" y="526681"/>
                  </a:lnTo>
                  <a:lnTo>
                    <a:pt x="742023" y="537110"/>
                  </a:lnTo>
                  <a:lnTo>
                    <a:pt x="734305" y="547313"/>
                  </a:lnTo>
                  <a:lnTo>
                    <a:pt x="726588" y="557062"/>
                  </a:lnTo>
                  <a:lnTo>
                    <a:pt x="718643" y="567038"/>
                  </a:lnTo>
                  <a:lnTo>
                    <a:pt x="710698" y="576334"/>
                  </a:lnTo>
                  <a:lnTo>
                    <a:pt x="702754" y="585629"/>
                  </a:lnTo>
                  <a:lnTo>
                    <a:pt x="694582" y="594698"/>
                  </a:lnTo>
                  <a:lnTo>
                    <a:pt x="686183" y="603767"/>
                  </a:lnTo>
                  <a:lnTo>
                    <a:pt x="677785" y="612156"/>
                  </a:lnTo>
                  <a:lnTo>
                    <a:pt x="669159" y="620545"/>
                  </a:lnTo>
                  <a:lnTo>
                    <a:pt x="660533" y="628934"/>
                  </a:lnTo>
                  <a:lnTo>
                    <a:pt x="651908" y="636869"/>
                  </a:lnTo>
                  <a:lnTo>
                    <a:pt x="643282" y="644578"/>
                  </a:lnTo>
                  <a:lnTo>
                    <a:pt x="634429" y="652286"/>
                  </a:lnTo>
                  <a:lnTo>
                    <a:pt x="625577" y="659541"/>
                  </a:lnTo>
                  <a:lnTo>
                    <a:pt x="616497" y="666797"/>
                  </a:lnTo>
                  <a:lnTo>
                    <a:pt x="607417" y="673825"/>
                  </a:lnTo>
                  <a:lnTo>
                    <a:pt x="598338" y="680627"/>
                  </a:lnTo>
                  <a:lnTo>
                    <a:pt x="589258" y="687429"/>
                  </a:lnTo>
                  <a:lnTo>
                    <a:pt x="579952" y="693777"/>
                  </a:lnTo>
                  <a:lnTo>
                    <a:pt x="570645" y="700125"/>
                  </a:lnTo>
                  <a:lnTo>
                    <a:pt x="561565" y="706020"/>
                  </a:lnTo>
                  <a:lnTo>
                    <a:pt x="552259" y="711915"/>
                  </a:lnTo>
                  <a:lnTo>
                    <a:pt x="542725" y="717810"/>
                  </a:lnTo>
                  <a:lnTo>
                    <a:pt x="533191" y="723478"/>
                  </a:lnTo>
                  <a:lnTo>
                    <a:pt x="523885" y="728919"/>
                  </a:lnTo>
                  <a:lnTo>
                    <a:pt x="514351" y="733907"/>
                  </a:lnTo>
                  <a:lnTo>
                    <a:pt x="504818" y="739122"/>
                  </a:lnTo>
                  <a:lnTo>
                    <a:pt x="495284" y="743883"/>
                  </a:lnTo>
                  <a:lnTo>
                    <a:pt x="485750" y="748644"/>
                  </a:lnTo>
                  <a:lnTo>
                    <a:pt x="476217" y="753179"/>
                  </a:lnTo>
                  <a:lnTo>
                    <a:pt x="466683" y="757486"/>
                  </a:lnTo>
                  <a:lnTo>
                    <a:pt x="457149" y="761794"/>
                  </a:lnTo>
                  <a:lnTo>
                    <a:pt x="437855" y="769956"/>
                  </a:lnTo>
                  <a:lnTo>
                    <a:pt x="419015" y="777438"/>
                  </a:lnTo>
                  <a:lnTo>
                    <a:pt x="399948" y="784467"/>
                  </a:lnTo>
                  <a:lnTo>
                    <a:pt x="381107" y="790815"/>
                  </a:lnTo>
                  <a:lnTo>
                    <a:pt x="362040" y="796936"/>
                  </a:lnTo>
                  <a:lnTo>
                    <a:pt x="343654" y="802151"/>
                  </a:lnTo>
                  <a:lnTo>
                    <a:pt x="325041" y="807139"/>
                  </a:lnTo>
                  <a:lnTo>
                    <a:pt x="306881" y="811673"/>
                  </a:lnTo>
                  <a:lnTo>
                    <a:pt x="288722" y="815528"/>
                  </a:lnTo>
                  <a:lnTo>
                    <a:pt x="271244" y="819382"/>
                  </a:lnTo>
                  <a:lnTo>
                    <a:pt x="253539" y="822556"/>
                  </a:lnTo>
                  <a:lnTo>
                    <a:pt x="236514" y="825504"/>
                  </a:lnTo>
                  <a:lnTo>
                    <a:pt x="219944" y="827998"/>
                  </a:lnTo>
                  <a:lnTo>
                    <a:pt x="203828" y="830038"/>
                  </a:lnTo>
                  <a:lnTo>
                    <a:pt x="187938" y="831852"/>
                  </a:lnTo>
                  <a:lnTo>
                    <a:pt x="172503" y="833666"/>
                  </a:lnTo>
                  <a:lnTo>
                    <a:pt x="157748" y="835026"/>
                  </a:lnTo>
                  <a:lnTo>
                    <a:pt x="143448" y="835933"/>
                  </a:lnTo>
                  <a:lnTo>
                    <a:pt x="129602" y="836840"/>
                  </a:lnTo>
                  <a:lnTo>
                    <a:pt x="116436" y="837293"/>
                  </a:lnTo>
                  <a:lnTo>
                    <a:pt x="103725" y="837747"/>
                  </a:lnTo>
                  <a:lnTo>
                    <a:pt x="91921" y="837973"/>
                  </a:lnTo>
                  <a:lnTo>
                    <a:pt x="80571" y="838200"/>
                  </a:lnTo>
                  <a:lnTo>
                    <a:pt x="60369" y="837973"/>
                  </a:lnTo>
                  <a:lnTo>
                    <a:pt x="43345" y="837520"/>
                  </a:lnTo>
                  <a:lnTo>
                    <a:pt x="29499" y="836840"/>
                  </a:lnTo>
                  <a:lnTo>
                    <a:pt x="19511" y="836386"/>
                  </a:lnTo>
                  <a:lnTo>
                    <a:pt x="11112" y="835480"/>
                  </a:lnTo>
                  <a:lnTo>
                    <a:pt x="26094" y="834119"/>
                  </a:lnTo>
                  <a:lnTo>
                    <a:pt x="40848" y="832079"/>
                  </a:lnTo>
                  <a:lnTo>
                    <a:pt x="55375" y="830265"/>
                  </a:lnTo>
                  <a:lnTo>
                    <a:pt x="69676" y="828224"/>
                  </a:lnTo>
                  <a:lnTo>
                    <a:pt x="83976" y="826184"/>
                  </a:lnTo>
                  <a:lnTo>
                    <a:pt x="97823" y="823690"/>
                  </a:lnTo>
                  <a:lnTo>
                    <a:pt x="111669" y="821423"/>
                  </a:lnTo>
                  <a:lnTo>
                    <a:pt x="125516" y="818929"/>
                  </a:lnTo>
                  <a:lnTo>
                    <a:pt x="138908" y="815981"/>
                  </a:lnTo>
                  <a:lnTo>
                    <a:pt x="152301" y="813261"/>
                  </a:lnTo>
                  <a:lnTo>
                    <a:pt x="165693" y="810540"/>
                  </a:lnTo>
                  <a:lnTo>
                    <a:pt x="178405" y="807366"/>
                  </a:lnTo>
                  <a:lnTo>
                    <a:pt x="191343" y="804418"/>
                  </a:lnTo>
                  <a:lnTo>
                    <a:pt x="204055" y="801017"/>
                  </a:lnTo>
                  <a:lnTo>
                    <a:pt x="216312" y="797617"/>
                  </a:lnTo>
                  <a:lnTo>
                    <a:pt x="228797" y="793989"/>
                  </a:lnTo>
                  <a:lnTo>
                    <a:pt x="241054" y="790588"/>
                  </a:lnTo>
                  <a:lnTo>
                    <a:pt x="252858" y="786734"/>
                  </a:lnTo>
                  <a:lnTo>
                    <a:pt x="264888" y="783106"/>
                  </a:lnTo>
                  <a:lnTo>
                    <a:pt x="276692" y="779025"/>
                  </a:lnTo>
                  <a:lnTo>
                    <a:pt x="288041" y="775171"/>
                  </a:lnTo>
                  <a:lnTo>
                    <a:pt x="299618" y="770863"/>
                  </a:lnTo>
                  <a:lnTo>
                    <a:pt x="310513" y="766782"/>
                  </a:lnTo>
                  <a:lnTo>
                    <a:pt x="321863" y="762474"/>
                  </a:lnTo>
                  <a:lnTo>
                    <a:pt x="332531" y="757940"/>
                  </a:lnTo>
                  <a:lnTo>
                    <a:pt x="343427" y="753632"/>
                  </a:lnTo>
                  <a:lnTo>
                    <a:pt x="353869" y="748871"/>
                  </a:lnTo>
                  <a:lnTo>
                    <a:pt x="364310" y="744336"/>
                  </a:lnTo>
                  <a:lnTo>
                    <a:pt x="384739" y="734587"/>
                  </a:lnTo>
                  <a:lnTo>
                    <a:pt x="404715" y="724838"/>
                  </a:lnTo>
                  <a:lnTo>
                    <a:pt x="423782" y="714635"/>
                  </a:lnTo>
                  <a:lnTo>
                    <a:pt x="442622" y="703979"/>
                  </a:lnTo>
                  <a:lnTo>
                    <a:pt x="460554" y="693323"/>
                  </a:lnTo>
                  <a:lnTo>
                    <a:pt x="478260" y="682214"/>
                  </a:lnTo>
                  <a:lnTo>
                    <a:pt x="495057" y="671104"/>
                  </a:lnTo>
                  <a:lnTo>
                    <a:pt x="511400" y="659541"/>
                  </a:lnTo>
                  <a:lnTo>
                    <a:pt x="527290" y="647752"/>
                  </a:lnTo>
                  <a:lnTo>
                    <a:pt x="542725" y="635962"/>
                  </a:lnTo>
                  <a:lnTo>
                    <a:pt x="557479" y="623719"/>
                  </a:lnTo>
                  <a:lnTo>
                    <a:pt x="571780" y="611476"/>
                  </a:lnTo>
                  <a:lnTo>
                    <a:pt x="585853" y="599006"/>
                  </a:lnTo>
                  <a:lnTo>
                    <a:pt x="599246" y="586536"/>
                  </a:lnTo>
                  <a:lnTo>
                    <a:pt x="612184" y="574066"/>
                  </a:lnTo>
                  <a:lnTo>
                    <a:pt x="624215" y="561143"/>
                  </a:lnTo>
                  <a:lnTo>
                    <a:pt x="636245" y="548446"/>
                  </a:lnTo>
                  <a:lnTo>
                    <a:pt x="647822" y="535296"/>
                  </a:lnTo>
                  <a:lnTo>
                    <a:pt x="658717" y="522600"/>
                  </a:lnTo>
                  <a:lnTo>
                    <a:pt x="669613" y="509677"/>
                  </a:lnTo>
                  <a:lnTo>
                    <a:pt x="679601" y="496527"/>
                  </a:lnTo>
                  <a:lnTo>
                    <a:pt x="689361" y="483376"/>
                  </a:lnTo>
                  <a:lnTo>
                    <a:pt x="698441" y="470680"/>
                  </a:lnTo>
                  <a:lnTo>
                    <a:pt x="707520" y="457757"/>
                  </a:lnTo>
                  <a:lnTo>
                    <a:pt x="716146" y="444607"/>
                  </a:lnTo>
                  <a:lnTo>
                    <a:pt x="724091" y="431683"/>
                  </a:lnTo>
                  <a:lnTo>
                    <a:pt x="732035" y="419214"/>
                  </a:lnTo>
                  <a:lnTo>
                    <a:pt x="739299" y="406517"/>
                  </a:lnTo>
                  <a:lnTo>
                    <a:pt x="746336" y="393820"/>
                  </a:lnTo>
                  <a:lnTo>
                    <a:pt x="753146" y="381577"/>
                  </a:lnTo>
                  <a:lnTo>
                    <a:pt x="759501" y="369107"/>
                  </a:lnTo>
                  <a:lnTo>
                    <a:pt x="765176" y="356864"/>
                  </a:lnTo>
                  <a:lnTo>
                    <a:pt x="770851" y="345075"/>
                  </a:lnTo>
                  <a:lnTo>
                    <a:pt x="776299" y="333285"/>
                  </a:lnTo>
                  <a:lnTo>
                    <a:pt x="781520" y="321722"/>
                  </a:lnTo>
                  <a:lnTo>
                    <a:pt x="786059" y="310386"/>
                  </a:lnTo>
                  <a:lnTo>
                    <a:pt x="790599" y="299050"/>
                  </a:lnTo>
                  <a:lnTo>
                    <a:pt x="794685" y="288394"/>
                  </a:lnTo>
                  <a:lnTo>
                    <a:pt x="798544" y="277737"/>
                  </a:lnTo>
                  <a:lnTo>
                    <a:pt x="802176" y="267308"/>
                  </a:lnTo>
                  <a:lnTo>
                    <a:pt x="808531" y="247810"/>
                  </a:lnTo>
                  <a:lnTo>
                    <a:pt x="814206" y="229445"/>
                  </a:lnTo>
                  <a:lnTo>
                    <a:pt x="818973" y="212441"/>
                  </a:lnTo>
                  <a:lnTo>
                    <a:pt x="822605" y="197250"/>
                  </a:lnTo>
                  <a:lnTo>
                    <a:pt x="825783" y="183647"/>
                  </a:lnTo>
                  <a:lnTo>
                    <a:pt x="695944" y="183647"/>
                  </a:lnTo>
                  <a:lnTo>
                    <a:pt x="86618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nSpc>
                  <a:spcPct val="130000"/>
                </a:lnSpc>
              </a:pPr>
              <a:endParaRPr lang="zh-CN" altLang="en-US" sz="1799" dirty="0">
                <a:cs typeface="+mn-ea"/>
                <a:sym typeface="+mn-lt"/>
              </a:endParaRPr>
            </a:p>
          </p:txBody>
        </p:sp>
        <p:sp>
          <p:nvSpPr>
            <p:cNvPr id="23581" name="KSO_Shape"/>
            <p:cNvSpPr>
              <a:spLocks noChangeAspect="1"/>
            </p:cNvSpPr>
            <p:nvPr/>
          </p:nvSpPr>
          <p:spPr bwMode="auto">
            <a:xfrm>
              <a:off x="5789613" y="5300663"/>
              <a:ext cx="536575" cy="539750"/>
            </a:xfrm>
            <a:custGeom>
              <a:avLst/>
              <a:gdLst>
                <a:gd name="T0" fmla="*/ 1295082 w 2109787"/>
                <a:gd name="T1" fmla="*/ 1930537 h 2125662"/>
                <a:gd name="T2" fmla="*/ 1378267 w 2109787"/>
                <a:gd name="T3" fmla="*/ 1684248 h 2125662"/>
                <a:gd name="T4" fmla="*/ 1361122 w 2109787"/>
                <a:gd name="T5" fmla="*/ 1545055 h 2125662"/>
                <a:gd name="T6" fmla="*/ 1566862 w 2109787"/>
                <a:gd name="T7" fmla="*/ 1567300 h 2125662"/>
                <a:gd name="T8" fmla="*/ 1528445 w 2109787"/>
                <a:gd name="T9" fmla="*/ 2041129 h 2125662"/>
                <a:gd name="T10" fmla="*/ 1651000 w 2109787"/>
                <a:gd name="T11" fmla="*/ 1844733 h 2125662"/>
                <a:gd name="T12" fmla="*/ 1901190 w 2109787"/>
                <a:gd name="T13" fmla="*/ 1450988 h 2125662"/>
                <a:gd name="T14" fmla="*/ 2088197 w 2109787"/>
                <a:gd name="T15" fmla="*/ 1575563 h 2125662"/>
                <a:gd name="T16" fmla="*/ 2077720 w 2109787"/>
                <a:gd name="T17" fmla="*/ 2010939 h 2125662"/>
                <a:gd name="T18" fmla="*/ 1755457 w 2109787"/>
                <a:gd name="T19" fmla="*/ 2109455 h 2125662"/>
                <a:gd name="T20" fmla="*/ 1116012 w 2109787"/>
                <a:gd name="T21" fmla="*/ 2102146 h 2125662"/>
                <a:gd name="T22" fmla="*/ 824229 w 2109787"/>
                <a:gd name="T23" fmla="*/ 1996956 h 2125662"/>
                <a:gd name="T24" fmla="*/ 842327 w 2109787"/>
                <a:gd name="T25" fmla="*/ 1547597 h 2125662"/>
                <a:gd name="T26" fmla="*/ 1079500 w 2109787"/>
                <a:gd name="T27" fmla="*/ 1446221 h 2125662"/>
                <a:gd name="T28" fmla="*/ 1156856 w 2109787"/>
                <a:gd name="T29" fmla="*/ 894212 h 2125662"/>
                <a:gd name="T30" fmla="*/ 1181274 w 2109787"/>
                <a:gd name="T31" fmla="*/ 1123523 h 2125662"/>
                <a:gd name="T32" fmla="*/ 1403890 w 2109787"/>
                <a:gd name="T33" fmla="*/ 1350929 h 2125662"/>
                <a:gd name="T34" fmla="*/ 1555473 w 2109787"/>
                <a:gd name="T35" fmla="*/ 1330602 h 2125662"/>
                <a:gd name="T36" fmla="*/ 1746695 w 2109787"/>
                <a:gd name="T37" fmla="*/ 1088269 h 2125662"/>
                <a:gd name="T38" fmla="*/ 1634435 w 2109787"/>
                <a:gd name="T39" fmla="*/ 939629 h 2125662"/>
                <a:gd name="T40" fmla="*/ 1329051 w 2109787"/>
                <a:gd name="T41" fmla="*/ 834184 h 2125662"/>
                <a:gd name="T42" fmla="*/ 1487609 w 2109787"/>
                <a:gd name="T43" fmla="*/ 501650 h 2125662"/>
                <a:gd name="T44" fmla="*/ 1685808 w 2109787"/>
                <a:gd name="T45" fmla="*/ 588039 h 2125662"/>
                <a:gd name="T46" fmla="*/ 1817729 w 2109787"/>
                <a:gd name="T47" fmla="*/ 779556 h 2125662"/>
                <a:gd name="T48" fmla="*/ 1848490 w 2109787"/>
                <a:gd name="T49" fmla="*/ 1036817 h 2125662"/>
                <a:gd name="T50" fmla="*/ 1748915 w 2109787"/>
                <a:gd name="T51" fmla="*/ 1271528 h 2125662"/>
                <a:gd name="T52" fmla="*/ 1576403 w 2109787"/>
                <a:gd name="T53" fmla="*/ 1417309 h 2125662"/>
                <a:gd name="T54" fmla="*/ 1403573 w 2109787"/>
                <a:gd name="T55" fmla="*/ 1442082 h 2125662"/>
                <a:gd name="T56" fmla="*/ 1224085 w 2109787"/>
                <a:gd name="T57" fmla="*/ 1336319 h 2125662"/>
                <a:gd name="T58" fmla="*/ 1088992 w 2109787"/>
                <a:gd name="T59" fmla="*/ 1130193 h 2125662"/>
                <a:gd name="T60" fmla="*/ 1072185 w 2109787"/>
                <a:gd name="T61" fmla="*/ 867850 h 2125662"/>
                <a:gd name="T62" fmla="*/ 1171443 w 2109787"/>
                <a:gd name="T63" fmla="*/ 647432 h 2125662"/>
                <a:gd name="T64" fmla="*/ 1349029 w 2109787"/>
                <a:gd name="T65" fmla="*/ 518483 h 2125662"/>
                <a:gd name="T66" fmla="*/ 894842 w 2109787"/>
                <a:gd name="T67" fmla="*/ 389721 h 2125662"/>
                <a:gd name="T68" fmla="*/ 783863 w 2109787"/>
                <a:gd name="T69" fmla="*/ 461707 h 2125662"/>
                <a:gd name="T70" fmla="*/ 646249 w 2109787"/>
                <a:gd name="T71" fmla="*/ 519107 h 2125662"/>
                <a:gd name="T72" fmla="*/ 649737 w 2109787"/>
                <a:gd name="T73" fmla="*/ 631367 h 2125662"/>
                <a:gd name="T74" fmla="*/ 859963 w 2109787"/>
                <a:gd name="T75" fmla="*/ 751873 h 2125662"/>
                <a:gd name="T76" fmla="*/ 989016 w 2109787"/>
                <a:gd name="T77" fmla="*/ 914873 h 2125662"/>
                <a:gd name="T78" fmla="*/ 926551 w 2109787"/>
                <a:gd name="T79" fmla="*/ 1110219 h 2125662"/>
                <a:gd name="T80" fmla="*/ 637054 w 2109787"/>
                <a:gd name="T81" fmla="*/ 1172057 h 2125662"/>
                <a:gd name="T82" fmla="*/ 648152 w 2109787"/>
                <a:gd name="T83" fmla="*/ 1081995 h 2125662"/>
                <a:gd name="T84" fmla="*/ 837450 w 2109787"/>
                <a:gd name="T85" fmla="*/ 1055674 h 2125662"/>
                <a:gd name="T86" fmla="*/ 874549 w 2109787"/>
                <a:gd name="T87" fmla="*/ 927557 h 2125662"/>
                <a:gd name="T88" fmla="*/ 734081 w 2109787"/>
                <a:gd name="T89" fmla="*/ 811174 h 2125662"/>
                <a:gd name="T90" fmla="*/ 535588 w 2109787"/>
                <a:gd name="T91" fmla="*/ 662762 h 2125662"/>
                <a:gd name="T92" fmla="*/ 561905 w 2109787"/>
                <a:gd name="T93" fmla="*/ 464879 h 2125662"/>
                <a:gd name="T94" fmla="*/ 832750 w 2109787"/>
                <a:gd name="T95" fmla="*/ 1588 h 2125662"/>
                <a:gd name="T96" fmla="*/ 1300854 w 2109787"/>
                <a:gd name="T97" fmla="*/ 193714 h 2125662"/>
                <a:gd name="T98" fmla="*/ 1132654 w 2109787"/>
                <a:gd name="T99" fmla="*/ 241031 h 2125662"/>
                <a:gd name="T100" fmla="*/ 735320 w 2109787"/>
                <a:gd name="T101" fmla="*/ 141316 h 2125662"/>
                <a:gd name="T102" fmla="*/ 411297 w 2109787"/>
                <a:gd name="T103" fmla="*/ 258815 h 2125662"/>
                <a:gd name="T104" fmla="*/ 196445 w 2109787"/>
                <a:gd name="T105" fmla="*/ 520171 h 2125662"/>
                <a:gd name="T106" fmla="*/ 143129 w 2109787"/>
                <a:gd name="T107" fmla="*/ 858378 h 2125662"/>
                <a:gd name="T108" fmla="*/ 247857 w 2109787"/>
                <a:gd name="T109" fmla="*/ 1145456 h 2125662"/>
                <a:gd name="T110" fmla="*/ 469056 w 2109787"/>
                <a:gd name="T111" fmla="*/ 1349968 h 2125662"/>
                <a:gd name="T112" fmla="*/ 542684 w 2109787"/>
                <a:gd name="T113" fmla="*/ 1533202 h 2125662"/>
                <a:gd name="T114" fmla="*/ 227229 w 2109787"/>
                <a:gd name="T115" fmla="*/ 1339170 h 2125662"/>
                <a:gd name="T116" fmla="*/ 37131 w 2109787"/>
                <a:gd name="T117" fmla="*/ 1025417 h 2125662"/>
                <a:gd name="T118" fmla="*/ 15868 w 2109787"/>
                <a:gd name="T119" fmla="*/ 627508 h 2125662"/>
                <a:gd name="T120" fmla="*/ 204062 w 2109787"/>
                <a:gd name="T121" fmla="*/ 257545 h 2125662"/>
                <a:gd name="T122" fmla="*/ 551570 w 2109787"/>
                <a:gd name="T123" fmla="*/ 35567 h 2125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09787" h="2125662">
                  <a:moveTo>
                    <a:pt x="1216342" y="1436687"/>
                  </a:moveTo>
                  <a:lnTo>
                    <a:pt x="1216977" y="1467831"/>
                  </a:lnTo>
                  <a:lnTo>
                    <a:pt x="1218247" y="1498021"/>
                  </a:lnTo>
                  <a:lnTo>
                    <a:pt x="1219517" y="1527894"/>
                  </a:lnTo>
                  <a:lnTo>
                    <a:pt x="1221105" y="1556813"/>
                  </a:lnTo>
                  <a:lnTo>
                    <a:pt x="1223010" y="1585097"/>
                  </a:lnTo>
                  <a:lnTo>
                    <a:pt x="1225550" y="1612427"/>
                  </a:lnTo>
                  <a:lnTo>
                    <a:pt x="1227772" y="1639121"/>
                  </a:lnTo>
                  <a:lnTo>
                    <a:pt x="1230630" y="1665180"/>
                  </a:lnTo>
                  <a:lnTo>
                    <a:pt x="1233487" y="1690286"/>
                  </a:lnTo>
                  <a:lnTo>
                    <a:pt x="1237297" y="1714756"/>
                  </a:lnTo>
                  <a:lnTo>
                    <a:pt x="1240790" y="1738273"/>
                  </a:lnTo>
                  <a:lnTo>
                    <a:pt x="1244917" y="1761154"/>
                  </a:lnTo>
                  <a:lnTo>
                    <a:pt x="1249362" y="1783399"/>
                  </a:lnTo>
                  <a:lnTo>
                    <a:pt x="1253807" y="1804691"/>
                  </a:lnTo>
                  <a:lnTo>
                    <a:pt x="1258570" y="1825030"/>
                  </a:lnTo>
                  <a:lnTo>
                    <a:pt x="1263967" y="1844733"/>
                  </a:lnTo>
                  <a:lnTo>
                    <a:pt x="1269365" y="1863801"/>
                  </a:lnTo>
                  <a:lnTo>
                    <a:pt x="1275397" y="1881597"/>
                  </a:lnTo>
                  <a:lnTo>
                    <a:pt x="1281430" y="1899076"/>
                  </a:lnTo>
                  <a:lnTo>
                    <a:pt x="1288097" y="1915283"/>
                  </a:lnTo>
                  <a:lnTo>
                    <a:pt x="1295082" y="1930537"/>
                  </a:lnTo>
                  <a:lnTo>
                    <a:pt x="1302067" y="1945474"/>
                  </a:lnTo>
                  <a:lnTo>
                    <a:pt x="1309687" y="1959457"/>
                  </a:lnTo>
                  <a:lnTo>
                    <a:pt x="1317625" y="1972168"/>
                  </a:lnTo>
                  <a:lnTo>
                    <a:pt x="1325562" y="1984244"/>
                  </a:lnTo>
                  <a:lnTo>
                    <a:pt x="1330007" y="1990282"/>
                  </a:lnTo>
                  <a:lnTo>
                    <a:pt x="1334135" y="1995685"/>
                  </a:lnTo>
                  <a:lnTo>
                    <a:pt x="1338262" y="2001087"/>
                  </a:lnTo>
                  <a:lnTo>
                    <a:pt x="1343025" y="2005854"/>
                  </a:lnTo>
                  <a:lnTo>
                    <a:pt x="1347470" y="2010621"/>
                  </a:lnTo>
                  <a:lnTo>
                    <a:pt x="1352232" y="2015388"/>
                  </a:lnTo>
                  <a:lnTo>
                    <a:pt x="1356677" y="2019519"/>
                  </a:lnTo>
                  <a:lnTo>
                    <a:pt x="1361440" y="2023968"/>
                  </a:lnTo>
                  <a:lnTo>
                    <a:pt x="1366520" y="2027782"/>
                  </a:lnTo>
                  <a:lnTo>
                    <a:pt x="1371282" y="2031278"/>
                  </a:lnTo>
                  <a:lnTo>
                    <a:pt x="1376362" y="2034773"/>
                  </a:lnTo>
                  <a:lnTo>
                    <a:pt x="1381442" y="2038269"/>
                  </a:lnTo>
                  <a:lnTo>
                    <a:pt x="1386840" y="2041129"/>
                  </a:lnTo>
                  <a:lnTo>
                    <a:pt x="1391920" y="2043989"/>
                  </a:lnTo>
                  <a:lnTo>
                    <a:pt x="1391920" y="1688379"/>
                  </a:lnTo>
                  <a:lnTo>
                    <a:pt x="1387475" y="1687108"/>
                  </a:lnTo>
                  <a:lnTo>
                    <a:pt x="1382395" y="1685837"/>
                  </a:lnTo>
                  <a:lnTo>
                    <a:pt x="1378267" y="1684248"/>
                  </a:lnTo>
                  <a:lnTo>
                    <a:pt x="1373505" y="1682341"/>
                  </a:lnTo>
                  <a:lnTo>
                    <a:pt x="1369695" y="1680117"/>
                  </a:lnTo>
                  <a:lnTo>
                    <a:pt x="1365885" y="1677256"/>
                  </a:lnTo>
                  <a:lnTo>
                    <a:pt x="1362075" y="1674079"/>
                  </a:lnTo>
                  <a:lnTo>
                    <a:pt x="1358900" y="1670901"/>
                  </a:lnTo>
                  <a:lnTo>
                    <a:pt x="1356042" y="1667405"/>
                  </a:lnTo>
                  <a:lnTo>
                    <a:pt x="1353502" y="1663274"/>
                  </a:lnTo>
                  <a:lnTo>
                    <a:pt x="1350962" y="1659460"/>
                  </a:lnTo>
                  <a:lnTo>
                    <a:pt x="1349057" y="1655329"/>
                  </a:lnTo>
                  <a:lnTo>
                    <a:pt x="1347470" y="1650562"/>
                  </a:lnTo>
                  <a:lnTo>
                    <a:pt x="1346517" y="1645795"/>
                  </a:lnTo>
                  <a:lnTo>
                    <a:pt x="1345882" y="1641346"/>
                  </a:lnTo>
                  <a:lnTo>
                    <a:pt x="1345565" y="1635943"/>
                  </a:lnTo>
                  <a:lnTo>
                    <a:pt x="1345565" y="1582872"/>
                  </a:lnTo>
                  <a:lnTo>
                    <a:pt x="1345882" y="1577469"/>
                  </a:lnTo>
                  <a:lnTo>
                    <a:pt x="1346517" y="1572385"/>
                  </a:lnTo>
                  <a:lnTo>
                    <a:pt x="1347787" y="1567300"/>
                  </a:lnTo>
                  <a:lnTo>
                    <a:pt x="1349692" y="1562215"/>
                  </a:lnTo>
                  <a:lnTo>
                    <a:pt x="1352232" y="1557449"/>
                  </a:lnTo>
                  <a:lnTo>
                    <a:pt x="1354772" y="1553317"/>
                  </a:lnTo>
                  <a:lnTo>
                    <a:pt x="1357630" y="1549186"/>
                  </a:lnTo>
                  <a:lnTo>
                    <a:pt x="1361122" y="1545055"/>
                  </a:lnTo>
                  <a:lnTo>
                    <a:pt x="1365250" y="1541877"/>
                  </a:lnTo>
                  <a:lnTo>
                    <a:pt x="1369060" y="1538699"/>
                  </a:lnTo>
                  <a:lnTo>
                    <a:pt x="1373505" y="1535839"/>
                  </a:lnTo>
                  <a:lnTo>
                    <a:pt x="1378267" y="1533614"/>
                  </a:lnTo>
                  <a:lnTo>
                    <a:pt x="1383030" y="1532025"/>
                  </a:lnTo>
                  <a:lnTo>
                    <a:pt x="1388427" y="1530754"/>
                  </a:lnTo>
                  <a:lnTo>
                    <a:pt x="1393507" y="1529801"/>
                  </a:lnTo>
                  <a:lnTo>
                    <a:pt x="1399222" y="1529483"/>
                  </a:lnTo>
                  <a:lnTo>
                    <a:pt x="1516062" y="1529483"/>
                  </a:lnTo>
                  <a:lnTo>
                    <a:pt x="1521460" y="1529801"/>
                  </a:lnTo>
                  <a:lnTo>
                    <a:pt x="1526857" y="1530754"/>
                  </a:lnTo>
                  <a:lnTo>
                    <a:pt x="1531937" y="1532025"/>
                  </a:lnTo>
                  <a:lnTo>
                    <a:pt x="1537017" y="1533614"/>
                  </a:lnTo>
                  <a:lnTo>
                    <a:pt x="1541462" y="1535839"/>
                  </a:lnTo>
                  <a:lnTo>
                    <a:pt x="1545907" y="1538699"/>
                  </a:lnTo>
                  <a:lnTo>
                    <a:pt x="1550035" y="1541877"/>
                  </a:lnTo>
                  <a:lnTo>
                    <a:pt x="1553845" y="1545055"/>
                  </a:lnTo>
                  <a:lnTo>
                    <a:pt x="1557020" y="1549186"/>
                  </a:lnTo>
                  <a:lnTo>
                    <a:pt x="1560512" y="1553317"/>
                  </a:lnTo>
                  <a:lnTo>
                    <a:pt x="1563052" y="1557449"/>
                  </a:lnTo>
                  <a:lnTo>
                    <a:pt x="1565275" y="1562215"/>
                  </a:lnTo>
                  <a:lnTo>
                    <a:pt x="1566862" y="1567300"/>
                  </a:lnTo>
                  <a:lnTo>
                    <a:pt x="1568132" y="1572385"/>
                  </a:lnTo>
                  <a:lnTo>
                    <a:pt x="1569085" y="1577469"/>
                  </a:lnTo>
                  <a:lnTo>
                    <a:pt x="1569402" y="1582872"/>
                  </a:lnTo>
                  <a:lnTo>
                    <a:pt x="1569402" y="1635943"/>
                  </a:lnTo>
                  <a:lnTo>
                    <a:pt x="1569085" y="1641346"/>
                  </a:lnTo>
                  <a:lnTo>
                    <a:pt x="1568450" y="1645795"/>
                  </a:lnTo>
                  <a:lnTo>
                    <a:pt x="1567180" y="1650562"/>
                  </a:lnTo>
                  <a:lnTo>
                    <a:pt x="1565910" y="1655329"/>
                  </a:lnTo>
                  <a:lnTo>
                    <a:pt x="1564005" y="1659460"/>
                  </a:lnTo>
                  <a:lnTo>
                    <a:pt x="1561782" y="1663274"/>
                  </a:lnTo>
                  <a:lnTo>
                    <a:pt x="1558607" y="1667405"/>
                  </a:lnTo>
                  <a:lnTo>
                    <a:pt x="1555750" y="1670901"/>
                  </a:lnTo>
                  <a:lnTo>
                    <a:pt x="1552575" y="1674079"/>
                  </a:lnTo>
                  <a:lnTo>
                    <a:pt x="1549082" y="1677256"/>
                  </a:lnTo>
                  <a:lnTo>
                    <a:pt x="1545272" y="1680117"/>
                  </a:lnTo>
                  <a:lnTo>
                    <a:pt x="1541145" y="1682341"/>
                  </a:lnTo>
                  <a:lnTo>
                    <a:pt x="1537017" y="1684248"/>
                  </a:lnTo>
                  <a:lnTo>
                    <a:pt x="1532255" y="1685837"/>
                  </a:lnTo>
                  <a:lnTo>
                    <a:pt x="1527810" y="1687108"/>
                  </a:lnTo>
                  <a:lnTo>
                    <a:pt x="1523047" y="1688379"/>
                  </a:lnTo>
                  <a:lnTo>
                    <a:pt x="1523047" y="2043989"/>
                  </a:lnTo>
                  <a:lnTo>
                    <a:pt x="1528445" y="2041129"/>
                  </a:lnTo>
                  <a:lnTo>
                    <a:pt x="1533525" y="2038269"/>
                  </a:lnTo>
                  <a:lnTo>
                    <a:pt x="1538605" y="2034773"/>
                  </a:lnTo>
                  <a:lnTo>
                    <a:pt x="1543685" y="2031278"/>
                  </a:lnTo>
                  <a:lnTo>
                    <a:pt x="1548765" y="2027782"/>
                  </a:lnTo>
                  <a:lnTo>
                    <a:pt x="1553527" y="2023968"/>
                  </a:lnTo>
                  <a:lnTo>
                    <a:pt x="1558290" y="2019519"/>
                  </a:lnTo>
                  <a:lnTo>
                    <a:pt x="1563052" y="2015388"/>
                  </a:lnTo>
                  <a:lnTo>
                    <a:pt x="1567497" y="2010621"/>
                  </a:lnTo>
                  <a:lnTo>
                    <a:pt x="1572260" y="2005854"/>
                  </a:lnTo>
                  <a:lnTo>
                    <a:pt x="1576705" y="2001087"/>
                  </a:lnTo>
                  <a:lnTo>
                    <a:pt x="1580832" y="1995685"/>
                  </a:lnTo>
                  <a:lnTo>
                    <a:pt x="1585277" y="1990282"/>
                  </a:lnTo>
                  <a:lnTo>
                    <a:pt x="1589405" y="1984244"/>
                  </a:lnTo>
                  <a:lnTo>
                    <a:pt x="1597660" y="1972168"/>
                  </a:lnTo>
                  <a:lnTo>
                    <a:pt x="1605280" y="1959457"/>
                  </a:lnTo>
                  <a:lnTo>
                    <a:pt x="1612900" y="1945474"/>
                  </a:lnTo>
                  <a:lnTo>
                    <a:pt x="1620202" y="1930537"/>
                  </a:lnTo>
                  <a:lnTo>
                    <a:pt x="1626870" y="1915283"/>
                  </a:lnTo>
                  <a:lnTo>
                    <a:pt x="1633537" y="1899076"/>
                  </a:lnTo>
                  <a:lnTo>
                    <a:pt x="1639570" y="1881597"/>
                  </a:lnTo>
                  <a:lnTo>
                    <a:pt x="1645602" y="1863801"/>
                  </a:lnTo>
                  <a:lnTo>
                    <a:pt x="1651000" y="1844733"/>
                  </a:lnTo>
                  <a:lnTo>
                    <a:pt x="1656397" y="1825030"/>
                  </a:lnTo>
                  <a:lnTo>
                    <a:pt x="1661160" y="1804691"/>
                  </a:lnTo>
                  <a:lnTo>
                    <a:pt x="1665922" y="1783399"/>
                  </a:lnTo>
                  <a:lnTo>
                    <a:pt x="1670050" y="1761154"/>
                  </a:lnTo>
                  <a:lnTo>
                    <a:pt x="1673860" y="1738273"/>
                  </a:lnTo>
                  <a:lnTo>
                    <a:pt x="1677987" y="1714756"/>
                  </a:lnTo>
                  <a:lnTo>
                    <a:pt x="1681162" y="1690286"/>
                  </a:lnTo>
                  <a:lnTo>
                    <a:pt x="1684337" y="1665180"/>
                  </a:lnTo>
                  <a:lnTo>
                    <a:pt x="1687195" y="1639121"/>
                  </a:lnTo>
                  <a:lnTo>
                    <a:pt x="1689735" y="1612427"/>
                  </a:lnTo>
                  <a:lnTo>
                    <a:pt x="1691957" y="1585097"/>
                  </a:lnTo>
                  <a:lnTo>
                    <a:pt x="1693862" y="1556813"/>
                  </a:lnTo>
                  <a:lnTo>
                    <a:pt x="1695450" y="1527894"/>
                  </a:lnTo>
                  <a:lnTo>
                    <a:pt x="1696720" y="1498021"/>
                  </a:lnTo>
                  <a:lnTo>
                    <a:pt x="1697672" y="1467831"/>
                  </a:lnTo>
                  <a:lnTo>
                    <a:pt x="1698942" y="1436687"/>
                  </a:lnTo>
                  <a:lnTo>
                    <a:pt x="1738312" y="1438912"/>
                  </a:lnTo>
                  <a:lnTo>
                    <a:pt x="1774825" y="1441454"/>
                  </a:lnTo>
                  <a:lnTo>
                    <a:pt x="1835150" y="1446221"/>
                  </a:lnTo>
                  <a:lnTo>
                    <a:pt x="1875472" y="1449399"/>
                  </a:lnTo>
                  <a:lnTo>
                    <a:pt x="1890077" y="1450670"/>
                  </a:lnTo>
                  <a:lnTo>
                    <a:pt x="1901190" y="1450988"/>
                  </a:lnTo>
                  <a:lnTo>
                    <a:pt x="1912620" y="1451941"/>
                  </a:lnTo>
                  <a:lnTo>
                    <a:pt x="1923415" y="1453212"/>
                  </a:lnTo>
                  <a:lnTo>
                    <a:pt x="1934210" y="1455119"/>
                  </a:lnTo>
                  <a:lnTo>
                    <a:pt x="1945005" y="1457662"/>
                  </a:lnTo>
                  <a:lnTo>
                    <a:pt x="1955482" y="1460522"/>
                  </a:lnTo>
                  <a:lnTo>
                    <a:pt x="1965642" y="1464017"/>
                  </a:lnTo>
                  <a:lnTo>
                    <a:pt x="1975485" y="1468149"/>
                  </a:lnTo>
                  <a:lnTo>
                    <a:pt x="1985327" y="1472598"/>
                  </a:lnTo>
                  <a:lnTo>
                    <a:pt x="1994852" y="1477047"/>
                  </a:lnTo>
                  <a:lnTo>
                    <a:pt x="2004060" y="1482767"/>
                  </a:lnTo>
                  <a:lnTo>
                    <a:pt x="2012950" y="1488170"/>
                  </a:lnTo>
                  <a:lnTo>
                    <a:pt x="2021522" y="1494526"/>
                  </a:lnTo>
                  <a:lnTo>
                    <a:pt x="2029777" y="1500881"/>
                  </a:lnTo>
                  <a:lnTo>
                    <a:pt x="2038032" y="1507873"/>
                  </a:lnTo>
                  <a:lnTo>
                    <a:pt x="2045652" y="1515182"/>
                  </a:lnTo>
                  <a:lnTo>
                    <a:pt x="2052637" y="1522809"/>
                  </a:lnTo>
                  <a:lnTo>
                    <a:pt x="2059622" y="1530754"/>
                  </a:lnTo>
                  <a:lnTo>
                    <a:pt x="2065972" y="1539334"/>
                  </a:lnTo>
                  <a:lnTo>
                    <a:pt x="2072322" y="1547597"/>
                  </a:lnTo>
                  <a:lnTo>
                    <a:pt x="2078037" y="1556495"/>
                  </a:lnTo>
                  <a:lnTo>
                    <a:pt x="2083435" y="1566029"/>
                  </a:lnTo>
                  <a:lnTo>
                    <a:pt x="2088197" y="1575563"/>
                  </a:lnTo>
                  <a:lnTo>
                    <a:pt x="2092642" y="1585414"/>
                  </a:lnTo>
                  <a:lnTo>
                    <a:pt x="2096452" y="1595266"/>
                  </a:lnTo>
                  <a:lnTo>
                    <a:pt x="2099945" y="1605117"/>
                  </a:lnTo>
                  <a:lnTo>
                    <a:pt x="2103120" y="1615605"/>
                  </a:lnTo>
                  <a:lnTo>
                    <a:pt x="2105660" y="1626410"/>
                  </a:lnTo>
                  <a:lnTo>
                    <a:pt x="2107247" y="1637215"/>
                  </a:lnTo>
                  <a:lnTo>
                    <a:pt x="2108835" y="1648337"/>
                  </a:lnTo>
                  <a:lnTo>
                    <a:pt x="2109470" y="1659460"/>
                  </a:lnTo>
                  <a:lnTo>
                    <a:pt x="2109787" y="1670901"/>
                  </a:lnTo>
                  <a:lnTo>
                    <a:pt x="2109787" y="1949605"/>
                  </a:lnTo>
                  <a:lnTo>
                    <a:pt x="2109787" y="1955325"/>
                  </a:lnTo>
                  <a:lnTo>
                    <a:pt x="2108835" y="1960728"/>
                  </a:lnTo>
                  <a:lnTo>
                    <a:pt x="2107882" y="1966448"/>
                  </a:lnTo>
                  <a:lnTo>
                    <a:pt x="2106295" y="1971850"/>
                  </a:lnTo>
                  <a:lnTo>
                    <a:pt x="2104072" y="1976935"/>
                  </a:lnTo>
                  <a:lnTo>
                    <a:pt x="2101532" y="1982020"/>
                  </a:lnTo>
                  <a:lnTo>
                    <a:pt x="2098675" y="1987105"/>
                  </a:lnTo>
                  <a:lnTo>
                    <a:pt x="2095182" y="1992189"/>
                  </a:lnTo>
                  <a:lnTo>
                    <a:pt x="2091690" y="1996956"/>
                  </a:lnTo>
                  <a:lnTo>
                    <a:pt x="2087245" y="2002041"/>
                  </a:lnTo>
                  <a:lnTo>
                    <a:pt x="2082800" y="2006490"/>
                  </a:lnTo>
                  <a:lnTo>
                    <a:pt x="2077720" y="2010939"/>
                  </a:lnTo>
                  <a:lnTo>
                    <a:pt x="2072322" y="2015706"/>
                  </a:lnTo>
                  <a:lnTo>
                    <a:pt x="2066607" y="2019837"/>
                  </a:lnTo>
                  <a:lnTo>
                    <a:pt x="2060575" y="2024286"/>
                  </a:lnTo>
                  <a:lnTo>
                    <a:pt x="2053907" y="2028418"/>
                  </a:lnTo>
                  <a:lnTo>
                    <a:pt x="2047240" y="2032549"/>
                  </a:lnTo>
                  <a:lnTo>
                    <a:pt x="2039937" y="2036680"/>
                  </a:lnTo>
                  <a:lnTo>
                    <a:pt x="2032317" y="2040494"/>
                  </a:lnTo>
                  <a:lnTo>
                    <a:pt x="2024697" y="2044307"/>
                  </a:lnTo>
                  <a:lnTo>
                    <a:pt x="2016442" y="2048121"/>
                  </a:lnTo>
                  <a:lnTo>
                    <a:pt x="2007870" y="2051934"/>
                  </a:lnTo>
                  <a:lnTo>
                    <a:pt x="1999297" y="2055430"/>
                  </a:lnTo>
                  <a:lnTo>
                    <a:pt x="1990090" y="2058926"/>
                  </a:lnTo>
                  <a:lnTo>
                    <a:pt x="1970722" y="2065599"/>
                  </a:lnTo>
                  <a:lnTo>
                    <a:pt x="1950402" y="2071955"/>
                  </a:lnTo>
                  <a:lnTo>
                    <a:pt x="1929130" y="2077675"/>
                  </a:lnTo>
                  <a:lnTo>
                    <a:pt x="1907222" y="2083396"/>
                  </a:lnTo>
                  <a:lnTo>
                    <a:pt x="1883727" y="2088480"/>
                  </a:lnTo>
                  <a:lnTo>
                    <a:pt x="1859597" y="2093565"/>
                  </a:lnTo>
                  <a:lnTo>
                    <a:pt x="1834515" y="2098014"/>
                  </a:lnTo>
                  <a:lnTo>
                    <a:pt x="1809115" y="2102146"/>
                  </a:lnTo>
                  <a:lnTo>
                    <a:pt x="1782762" y="2105959"/>
                  </a:lnTo>
                  <a:lnTo>
                    <a:pt x="1755457" y="2109455"/>
                  </a:lnTo>
                  <a:lnTo>
                    <a:pt x="1728152" y="2112633"/>
                  </a:lnTo>
                  <a:lnTo>
                    <a:pt x="1700212" y="2115175"/>
                  </a:lnTo>
                  <a:lnTo>
                    <a:pt x="1671637" y="2118035"/>
                  </a:lnTo>
                  <a:lnTo>
                    <a:pt x="1642745" y="2119942"/>
                  </a:lnTo>
                  <a:lnTo>
                    <a:pt x="1613535" y="2121849"/>
                  </a:lnTo>
                  <a:lnTo>
                    <a:pt x="1584325" y="2123120"/>
                  </a:lnTo>
                  <a:lnTo>
                    <a:pt x="1554480" y="2124391"/>
                  </a:lnTo>
                  <a:lnTo>
                    <a:pt x="1524635" y="2125027"/>
                  </a:lnTo>
                  <a:lnTo>
                    <a:pt x="1494790" y="2125344"/>
                  </a:lnTo>
                  <a:lnTo>
                    <a:pt x="1464945" y="2125662"/>
                  </a:lnTo>
                  <a:lnTo>
                    <a:pt x="1435100" y="2125344"/>
                  </a:lnTo>
                  <a:lnTo>
                    <a:pt x="1404937" y="2125027"/>
                  </a:lnTo>
                  <a:lnTo>
                    <a:pt x="1375092" y="2124391"/>
                  </a:lnTo>
                  <a:lnTo>
                    <a:pt x="1344930" y="2123120"/>
                  </a:lnTo>
                  <a:lnTo>
                    <a:pt x="1315085" y="2121849"/>
                  </a:lnTo>
                  <a:lnTo>
                    <a:pt x="1285557" y="2119942"/>
                  </a:lnTo>
                  <a:lnTo>
                    <a:pt x="1256030" y="2118035"/>
                  </a:lnTo>
                  <a:lnTo>
                    <a:pt x="1227455" y="2115175"/>
                  </a:lnTo>
                  <a:lnTo>
                    <a:pt x="1198562" y="2112633"/>
                  </a:lnTo>
                  <a:lnTo>
                    <a:pt x="1170622" y="2109455"/>
                  </a:lnTo>
                  <a:lnTo>
                    <a:pt x="1142682" y="2105959"/>
                  </a:lnTo>
                  <a:lnTo>
                    <a:pt x="1116012" y="2102146"/>
                  </a:lnTo>
                  <a:lnTo>
                    <a:pt x="1089660" y="2098014"/>
                  </a:lnTo>
                  <a:lnTo>
                    <a:pt x="1064260" y="2093565"/>
                  </a:lnTo>
                  <a:lnTo>
                    <a:pt x="1039177" y="2088480"/>
                  </a:lnTo>
                  <a:lnTo>
                    <a:pt x="1015364" y="2083396"/>
                  </a:lnTo>
                  <a:lnTo>
                    <a:pt x="992187" y="2077675"/>
                  </a:lnTo>
                  <a:lnTo>
                    <a:pt x="970597" y="2071955"/>
                  </a:lnTo>
                  <a:lnTo>
                    <a:pt x="949642" y="2065599"/>
                  </a:lnTo>
                  <a:lnTo>
                    <a:pt x="929639" y="2058926"/>
                  </a:lnTo>
                  <a:lnTo>
                    <a:pt x="910907" y="2051934"/>
                  </a:lnTo>
                  <a:lnTo>
                    <a:pt x="902334" y="2048121"/>
                  </a:lnTo>
                  <a:lnTo>
                    <a:pt x="893762" y="2044307"/>
                  </a:lnTo>
                  <a:lnTo>
                    <a:pt x="885507" y="2040494"/>
                  </a:lnTo>
                  <a:lnTo>
                    <a:pt x="877569" y="2036680"/>
                  </a:lnTo>
                  <a:lnTo>
                    <a:pt x="870584" y="2032549"/>
                  </a:lnTo>
                  <a:lnTo>
                    <a:pt x="863282" y="2028418"/>
                  </a:lnTo>
                  <a:lnTo>
                    <a:pt x="856614" y="2024286"/>
                  </a:lnTo>
                  <a:lnTo>
                    <a:pt x="850264" y="2019837"/>
                  </a:lnTo>
                  <a:lnTo>
                    <a:pt x="844232" y="2015706"/>
                  </a:lnTo>
                  <a:lnTo>
                    <a:pt x="838517" y="2010939"/>
                  </a:lnTo>
                  <a:lnTo>
                    <a:pt x="833437" y="2006490"/>
                  </a:lnTo>
                  <a:lnTo>
                    <a:pt x="828674" y="2002041"/>
                  </a:lnTo>
                  <a:lnTo>
                    <a:pt x="824229" y="1996956"/>
                  </a:lnTo>
                  <a:lnTo>
                    <a:pt x="820419" y="1992189"/>
                  </a:lnTo>
                  <a:lnTo>
                    <a:pt x="816609" y="1987105"/>
                  </a:lnTo>
                  <a:lnTo>
                    <a:pt x="813752" y="1982020"/>
                  </a:lnTo>
                  <a:lnTo>
                    <a:pt x="811212" y="1976935"/>
                  </a:lnTo>
                  <a:lnTo>
                    <a:pt x="808989" y="1971850"/>
                  </a:lnTo>
                  <a:lnTo>
                    <a:pt x="807084" y="1966448"/>
                  </a:lnTo>
                  <a:lnTo>
                    <a:pt x="805814" y="1960728"/>
                  </a:lnTo>
                  <a:lnTo>
                    <a:pt x="805179" y="1955325"/>
                  </a:lnTo>
                  <a:lnTo>
                    <a:pt x="804862" y="1949605"/>
                  </a:lnTo>
                  <a:lnTo>
                    <a:pt x="804862" y="1670901"/>
                  </a:lnTo>
                  <a:lnTo>
                    <a:pt x="805179" y="1659460"/>
                  </a:lnTo>
                  <a:lnTo>
                    <a:pt x="806132" y="1648337"/>
                  </a:lnTo>
                  <a:lnTo>
                    <a:pt x="807402" y="1637215"/>
                  </a:lnTo>
                  <a:lnTo>
                    <a:pt x="809624" y="1626410"/>
                  </a:lnTo>
                  <a:lnTo>
                    <a:pt x="812164" y="1615605"/>
                  </a:lnTo>
                  <a:lnTo>
                    <a:pt x="815022" y="1605117"/>
                  </a:lnTo>
                  <a:lnTo>
                    <a:pt x="818197" y="1595266"/>
                  </a:lnTo>
                  <a:lnTo>
                    <a:pt x="822324" y="1585414"/>
                  </a:lnTo>
                  <a:lnTo>
                    <a:pt x="826769" y="1575563"/>
                  </a:lnTo>
                  <a:lnTo>
                    <a:pt x="831849" y="1566029"/>
                  </a:lnTo>
                  <a:lnTo>
                    <a:pt x="836929" y="1556495"/>
                  </a:lnTo>
                  <a:lnTo>
                    <a:pt x="842327" y="1547597"/>
                  </a:lnTo>
                  <a:lnTo>
                    <a:pt x="848677" y="1539334"/>
                  </a:lnTo>
                  <a:lnTo>
                    <a:pt x="855344" y="1530754"/>
                  </a:lnTo>
                  <a:lnTo>
                    <a:pt x="862012" y="1522809"/>
                  </a:lnTo>
                  <a:lnTo>
                    <a:pt x="869632" y="1515182"/>
                  </a:lnTo>
                  <a:lnTo>
                    <a:pt x="876934" y="1507873"/>
                  </a:lnTo>
                  <a:lnTo>
                    <a:pt x="884872" y="1500881"/>
                  </a:lnTo>
                  <a:lnTo>
                    <a:pt x="893444" y="1494526"/>
                  </a:lnTo>
                  <a:lnTo>
                    <a:pt x="902017" y="1488170"/>
                  </a:lnTo>
                  <a:lnTo>
                    <a:pt x="910907" y="1482767"/>
                  </a:lnTo>
                  <a:lnTo>
                    <a:pt x="920114" y="1477047"/>
                  </a:lnTo>
                  <a:lnTo>
                    <a:pt x="929639" y="1472598"/>
                  </a:lnTo>
                  <a:lnTo>
                    <a:pt x="939482" y="1468149"/>
                  </a:lnTo>
                  <a:lnTo>
                    <a:pt x="949324" y="1464017"/>
                  </a:lnTo>
                  <a:lnTo>
                    <a:pt x="959802" y="1460522"/>
                  </a:lnTo>
                  <a:lnTo>
                    <a:pt x="969962" y="1457662"/>
                  </a:lnTo>
                  <a:lnTo>
                    <a:pt x="980439" y="1455119"/>
                  </a:lnTo>
                  <a:lnTo>
                    <a:pt x="991234" y="1453212"/>
                  </a:lnTo>
                  <a:lnTo>
                    <a:pt x="1002347" y="1451941"/>
                  </a:lnTo>
                  <a:lnTo>
                    <a:pt x="1013459" y="1450988"/>
                  </a:lnTo>
                  <a:lnTo>
                    <a:pt x="1024889" y="1450670"/>
                  </a:lnTo>
                  <a:lnTo>
                    <a:pt x="1039177" y="1449399"/>
                  </a:lnTo>
                  <a:lnTo>
                    <a:pt x="1079500" y="1446221"/>
                  </a:lnTo>
                  <a:lnTo>
                    <a:pt x="1140142" y="1441454"/>
                  </a:lnTo>
                  <a:lnTo>
                    <a:pt x="1176655" y="1438912"/>
                  </a:lnTo>
                  <a:lnTo>
                    <a:pt x="1216342" y="1436687"/>
                  </a:lnTo>
                  <a:close/>
                  <a:moveTo>
                    <a:pt x="1249771" y="769392"/>
                  </a:moveTo>
                  <a:lnTo>
                    <a:pt x="1245966" y="770028"/>
                  </a:lnTo>
                  <a:lnTo>
                    <a:pt x="1242477" y="770663"/>
                  </a:lnTo>
                  <a:lnTo>
                    <a:pt x="1239306" y="771933"/>
                  </a:lnTo>
                  <a:lnTo>
                    <a:pt x="1235818" y="773839"/>
                  </a:lnTo>
                  <a:lnTo>
                    <a:pt x="1232647" y="775427"/>
                  </a:lnTo>
                  <a:lnTo>
                    <a:pt x="1229476" y="777650"/>
                  </a:lnTo>
                  <a:lnTo>
                    <a:pt x="1226621" y="780191"/>
                  </a:lnTo>
                  <a:lnTo>
                    <a:pt x="1223450" y="782732"/>
                  </a:lnTo>
                  <a:lnTo>
                    <a:pt x="1217425" y="789084"/>
                  </a:lnTo>
                  <a:lnTo>
                    <a:pt x="1211717" y="796071"/>
                  </a:lnTo>
                  <a:lnTo>
                    <a:pt x="1206009" y="803376"/>
                  </a:lnTo>
                  <a:lnTo>
                    <a:pt x="1194275" y="819574"/>
                  </a:lnTo>
                  <a:lnTo>
                    <a:pt x="1186030" y="831008"/>
                  </a:lnTo>
                  <a:lnTo>
                    <a:pt x="1177785" y="843395"/>
                  </a:lnTo>
                  <a:lnTo>
                    <a:pt x="1169857" y="855781"/>
                  </a:lnTo>
                  <a:lnTo>
                    <a:pt x="1161929" y="868803"/>
                  </a:lnTo>
                  <a:lnTo>
                    <a:pt x="1159075" y="881507"/>
                  </a:lnTo>
                  <a:lnTo>
                    <a:pt x="1156856" y="894212"/>
                  </a:lnTo>
                  <a:lnTo>
                    <a:pt x="1154636" y="907233"/>
                  </a:lnTo>
                  <a:lnTo>
                    <a:pt x="1152733" y="920573"/>
                  </a:lnTo>
                  <a:lnTo>
                    <a:pt x="1151465" y="933595"/>
                  </a:lnTo>
                  <a:lnTo>
                    <a:pt x="1150513" y="947569"/>
                  </a:lnTo>
                  <a:lnTo>
                    <a:pt x="1149879" y="960909"/>
                  </a:lnTo>
                  <a:lnTo>
                    <a:pt x="1149879" y="974566"/>
                  </a:lnTo>
                  <a:lnTo>
                    <a:pt x="1149879" y="984412"/>
                  </a:lnTo>
                  <a:lnTo>
                    <a:pt x="1150196" y="994258"/>
                  </a:lnTo>
                  <a:lnTo>
                    <a:pt x="1151147" y="1003786"/>
                  </a:lnTo>
                  <a:lnTo>
                    <a:pt x="1151782" y="1013314"/>
                  </a:lnTo>
                  <a:lnTo>
                    <a:pt x="1153050" y="1023160"/>
                  </a:lnTo>
                  <a:lnTo>
                    <a:pt x="1154319" y="1032688"/>
                  </a:lnTo>
                  <a:lnTo>
                    <a:pt x="1156538" y="1042216"/>
                  </a:lnTo>
                  <a:lnTo>
                    <a:pt x="1158124" y="1051427"/>
                  </a:lnTo>
                  <a:lnTo>
                    <a:pt x="1160344" y="1060637"/>
                  </a:lnTo>
                  <a:lnTo>
                    <a:pt x="1162564" y="1069848"/>
                  </a:lnTo>
                  <a:lnTo>
                    <a:pt x="1165101" y="1079058"/>
                  </a:lnTo>
                  <a:lnTo>
                    <a:pt x="1168272" y="1088269"/>
                  </a:lnTo>
                  <a:lnTo>
                    <a:pt x="1171126" y="1096844"/>
                  </a:lnTo>
                  <a:lnTo>
                    <a:pt x="1174297" y="1106055"/>
                  </a:lnTo>
                  <a:lnTo>
                    <a:pt x="1177468" y="1114948"/>
                  </a:lnTo>
                  <a:lnTo>
                    <a:pt x="1181274" y="1123523"/>
                  </a:lnTo>
                  <a:lnTo>
                    <a:pt x="1184762" y="1132099"/>
                  </a:lnTo>
                  <a:lnTo>
                    <a:pt x="1188884" y="1140356"/>
                  </a:lnTo>
                  <a:lnTo>
                    <a:pt x="1193007" y="1148932"/>
                  </a:lnTo>
                  <a:lnTo>
                    <a:pt x="1197129" y="1157189"/>
                  </a:lnTo>
                  <a:lnTo>
                    <a:pt x="1206326" y="1173387"/>
                  </a:lnTo>
                  <a:lnTo>
                    <a:pt x="1215839" y="1188950"/>
                  </a:lnTo>
                  <a:lnTo>
                    <a:pt x="1225987" y="1204513"/>
                  </a:lnTo>
                  <a:lnTo>
                    <a:pt x="1236769" y="1219123"/>
                  </a:lnTo>
                  <a:lnTo>
                    <a:pt x="1247551" y="1233097"/>
                  </a:lnTo>
                  <a:lnTo>
                    <a:pt x="1258967" y="1246437"/>
                  </a:lnTo>
                  <a:lnTo>
                    <a:pt x="1271018" y="1259776"/>
                  </a:lnTo>
                  <a:lnTo>
                    <a:pt x="1283068" y="1271845"/>
                  </a:lnTo>
                  <a:lnTo>
                    <a:pt x="1295436" y="1283597"/>
                  </a:lnTo>
                  <a:lnTo>
                    <a:pt x="1308121" y="1294395"/>
                  </a:lnTo>
                  <a:lnTo>
                    <a:pt x="1320805" y="1304241"/>
                  </a:lnTo>
                  <a:lnTo>
                    <a:pt x="1333490" y="1313769"/>
                  </a:lnTo>
                  <a:lnTo>
                    <a:pt x="1346175" y="1322662"/>
                  </a:lnTo>
                  <a:lnTo>
                    <a:pt x="1359177" y="1330602"/>
                  </a:lnTo>
                  <a:lnTo>
                    <a:pt x="1371861" y="1337272"/>
                  </a:lnTo>
                  <a:lnTo>
                    <a:pt x="1384863" y="1343624"/>
                  </a:lnTo>
                  <a:lnTo>
                    <a:pt x="1397548" y="1348706"/>
                  </a:lnTo>
                  <a:lnTo>
                    <a:pt x="1403890" y="1350929"/>
                  </a:lnTo>
                  <a:lnTo>
                    <a:pt x="1410233" y="1353470"/>
                  </a:lnTo>
                  <a:lnTo>
                    <a:pt x="1416258" y="1355058"/>
                  </a:lnTo>
                  <a:lnTo>
                    <a:pt x="1422600" y="1356646"/>
                  </a:lnTo>
                  <a:lnTo>
                    <a:pt x="1428308" y="1358234"/>
                  </a:lnTo>
                  <a:lnTo>
                    <a:pt x="1434334" y="1359187"/>
                  </a:lnTo>
                  <a:lnTo>
                    <a:pt x="1440042" y="1360140"/>
                  </a:lnTo>
                  <a:lnTo>
                    <a:pt x="1446067" y="1360775"/>
                  </a:lnTo>
                  <a:lnTo>
                    <a:pt x="1451775" y="1361093"/>
                  </a:lnTo>
                  <a:lnTo>
                    <a:pt x="1457483" y="1361093"/>
                  </a:lnTo>
                  <a:lnTo>
                    <a:pt x="1462874" y="1361093"/>
                  </a:lnTo>
                  <a:lnTo>
                    <a:pt x="1468900" y="1360775"/>
                  </a:lnTo>
                  <a:lnTo>
                    <a:pt x="1474291" y="1360140"/>
                  </a:lnTo>
                  <a:lnTo>
                    <a:pt x="1480316" y="1359187"/>
                  </a:lnTo>
                  <a:lnTo>
                    <a:pt x="1486341" y="1358234"/>
                  </a:lnTo>
                  <a:lnTo>
                    <a:pt x="1492366" y="1356646"/>
                  </a:lnTo>
                  <a:lnTo>
                    <a:pt x="1498392" y="1355058"/>
                  </a:lnTo>
                  <a:lnTo>
                    <a:pt x="1504734" y="1353470"/>
                  </a:lnTo>
                  <a:lnTo>
                    <a:pt x="1510759" y="1350929"/>
                  </a:lnTo>
                  <a:lnTo>
                    <a:pt x="1517101" y="1348706"/>
                  </a:lnTo>
                  <a:lnTo>
                    <a:pt x="1529786" y="1343624"/>
                  </a:lnTo>
                  <a:lnTo>
                    <a:pt x="1542471" y="1337272"/>
                  </a:lnTo>
                  <a:lnTo>
                    <a:pt x="1555473" y="1330602"/>
                  </a:lnTo>
                  <a:lnTo>
                    <a:pt x="1568157" y="1322662"/>
                  </a:lnTo>
                  <a:lnTo>
                    <a:pt x="1581159" y="1313769"/>
                  </a:lnTo>
                  <a:lnTo>
                    <a:pt x="1593844" y="1304241"/>
                  </a:lnTo>
                  <a:lnTo>
                    <a:pt x="1606846" y="1294395"/>
                  </a:lnTo>
                  <a:lnTo>
                    <a:pt x="1619531" y="1283597"/>
                  </a:lnTo>
                  <a:lnTo>
                    <a:pt x="1631581" y="1271845"/>
                  </a:lnTo>
                  <a:lnTo>
                    <a:pt x="1643949" y="1259776"/>
                  </a:lnTo>
                  <a:lnTo>
                    <a:pt x="1655682" y="1246437"/>
                  </a:lnTo>
                  <a:lnTo>
                    <a:pt x="1667098" y="1233097"/>
                  </a:lnTo>
                  <a:lnTo>
                    <a:pt x="1678197" y="1219123"/>
                  </a:lnTo>
                  <a:lnTo>
                    <a:pt x="1688662" y="1204513"/>
                  </a:lnTo>
                  <a:lnTo>
                    <a:pt x="1698810" y="1188950"/>
                  </a:lnTo>
                  <a:lnTo>
                    <a:pt x="1708324" y="1173387"/>
                  </a:lnTo>
                  <a:lnTo>
                    <a:pt x="1717203" y="1157189"/>
                  </a:lnTo>
                  <a:lnTo>
                    <a:pt x="1721643" y="1148932"/>
                  </a:lnTo>
                  <a:lnTo>
                    <a:pt x="1725765" y="1140356"/>
                  </a:lnTo>
                  <a:lnTo>
                    <a:pt x="1729570" y="1132099"/>
                  </a:lnTo>
                  <a:lnTo>
                    <a:pt x="1733693" y="1123523"/>
                  </a:lnTo>
                  <a:lnTo>
                    <a:pt x="1737181" y="1114948"/>
                  </a:lnTo>
                  <a:lnTo>
                    <a:pt x="1740352" y="1106055"/>
                  </a:lnTo>
                  <a:lnTo>
                    <a:pt x="1743524" y="1096844"/>
                  </a:lnTo>
                  <a:lnTo>
                    <a:pt x="1746695" y="1088269"/>
                  </a:lnTo>
                  <a:lnTo>
                    <a:pt x="1749232" y="1079058"/>
                  </a:lnTo>
                  <a:lnTo>
                    <a:pt x="1751769" y="1069848"/>
                  </a:lnTo>
                  <a:lnTo>
                    <a:pt x="1754306" y="1060637"/>
                  </a:lnTo>
                  <a:lnTo>
                    <a:pt x="1756525" y="1051427"/>
                  </a:lnTo>
                  <a:lnTo>
                    <a:pt x="1758428" y="1042216"/>
                  </a:lnTo>
                  <a:lnTo>
                    <a:pt x="1760014" y="1032688"/>
                  </a:lnTo>
                  <a:lnTo>
                    <a:pt x="1761599" y="1023160"/>
                  </a:lnTo>
                  <a:lnTo>
                    <a:pt x="1762551" y="1013314"/>
                  </a:lnTo>
                  <a:lnTo>
                    <a:pt x="1763502" y="1003786"/>
                  </a:lnTo>
                  <a:lnTo>
                    <a:pt x="1764136" y="994258"/>
                  </a:lnTo>
                  <a:lnTo>
                    <a:pt x="1764453" y="984412"/>
                  </a:lnTo>
                  <a:lnTo>
                    <a:pt x="1764771" y="974566"/>
                  </a:lnTo>
                  <a:lnTo>
                    <a:pt x="1764453" y="962815"/>
                  </a:lnTo>
                  <a:lnTo>
                    <a:pt x="1763819" y="951063"/>
                  </a:lnTo>
                  <a:lnTo>
                    <a:pt x="1748598" y="950745"/>
                  </a:lnTo>
                  <a:lnTo>
                    <a:pt x="1733059" y="949793"/>
                  </a:lnTo>
                  <a:lnTo>
                    <a:pt x="1716886" y="948840"/>
                  </a:lnTo>
                  <a:lnTo>
                    <a:pt x="1701030" y="947569"/>
                  </a:lnTo>
                  <a:lnTo>
                    <a:pt x="1684223" y="945664"/>
                  </a:lnTo>
                  <a:lnTo>
                    <a:pt x="1667732" y="943758"/>
                  </a:lnTo>
                  <a:lnTo>
                    <a:pt x="1650925" y="941852"/>
                  </a:lnTo>
                  <a:lnTo>
                    <a:pt x="1634435" y="939629"/>
                  </a:lnTo>
                  <a:lnTo>
                    <a:pt x="1617628" y="937406"/>
                  </a:lnTo>
                  <a:lnTo>
                    <a:pt x="1600503" y="934548"/>
                  </a:lnTo>
                  <a:lnTo>
                    <a:pt x="1584013" y="931689"/>
                  </a:lnTo>
                  <a:lnTo>
                    <a:pt x="1567206" y="928513"/>
                  </a:lnTo>
                  <a:lnTo>
                    <a:pt x="1550716" y="925337"/>
                  </a:lnTo>
                  <a:lnTo>
                    <a:pt x="1533909" y="921526"/>
                  </a:lnTo>
                  <a:lnTo>
                    <a:pt x="1517736" y="917714"/>
                  </a:lnTo>
                  <a:lnTo>
                    <a:pt x="1502197" y="913903"/>
                  </a:lnTo>
                  <a:lnTo>
                    <a:pt x="1486024" y="909457"/>
                  </a:lnTo>
                  <a:lnTo>
                    <a:pt x="1470802" y="905010"/>
                  </a:lnTo>
                  <a:lnTo>
                    <a:pt x="1456215" y="900564"/>
                  </a:lnTo>
                  <a:lnTo>
                    <a:pt x="1441310" y="895164"/>
                  </a:lnTo>
                  <a:lnTo>
                    <a:pt x="1427357" y="890400"/>
                  </a:lnTo>
                  <a:lnTo>
                    <a:pt x="1413721" y="884683"/>
                  </a:lnTo>
                  <a:lnTo>
                    <a:pt x="1400719" y="879284"/>
                  </a:lnTo>
                  <a:lnTo>
                    <a:pt x="1388352" y="873250"/>
                  </a:lnTo>
                  <a:lnTo>
                    <a:pt x="1376618" y="867533"/>
                  </a:lnTo>
                  <a:lnTo>
                    <a:pt x="1365519" y="861181"/>
                  </a:lnTo>
                  <a:lnTo>
                    <a:pt x="1355054" y="854828"/>
                  </a:lnTo>
                  <a:lnTo>
                    <a:pt x="1345541" y="848159"/>
                  </a:lnTo>
                  <a:lnTo>
                    <a:pt x="1336661" y="841171"/>
                  </a:lnTo>
                  <a:lnTo>
                    <a:pt x="1329051" y="834184"/>
                  </a:lnTo>
                  <a:lnTo>
                    <a:pt x="1324928" y="830690"/>
                  </a:lnTo>
                  <a:lnTo>
                    <a:pt x="1321757" y="826879"/>
                  </a:lnTo>
                  <a:lnTo>
                    <a:pt x="1318586" y="823068"/>
                  </a:lnTo>
                  <a:lnTo>
                    <a:pt x="1315414" y="819574"/>
                  </a:lnTo>
                  <a:lnTo>
                    <a:pt x="1309706" y="811634"/>
                  </a:lnTo>
                  <a:lnTo>
                    <a:pt x="1303681" y="804647"/>
                  </a:lnTo>
                  <a:lnTo>
                    <a:pt x="1298607" y="798612"/>
                  </a:lnTo>
                  <a:lnTo>
                    <a:pt x="1293216" y="792578"/>
                  </a:lnTo>
                  <a:lnTo>
                    <a:pt x="1288142" y="787813"/>
                  </a:lnTo>
                  <a:lnTo>
                    <a:pt x="1283386" y="783367"/>
                  </a:lnTo>
                  <a:lnTo>
                    <a:pt x="1278312" y="779873"/>
                  </a:lnTo>
                  <a:lnTo>
                    <a:pt x="1273872" y="777015"/>
                  </a:lnTo>
                  <a:lnTo>
                    <a:pt x="1269432" y="774474"/>
                  </a:lnTo>
                  <a:lnTo>
                    <a:pt x="1265310" y="772251"/>
                  </a:lnTo>
                  <a:lnTo>
                    <a:pt x="1261187" y="770980"/>
                  </a:lnTo>
                  <a:lnTo>
                    <a:pt x="1257065" y="770028"/>
                  </a:lnTo>
                  <a:lnTo>
                    <a:pt x="1253576" y="769392"/>
                  </a:lnTo>
                  <a:lnTo>
                    <a:pt x="1249771" y="769392"/>
                  </a:lnTo>
                  <a:close/>
                  <a:moveTo>
                    <a:pt x="1457483" y="500062"/>
                  </a:moveTo>
                  <a:lnTo>
                    <a:pt x="1467631" y="500380"/>
                  </a:lnTo>
                  <a:lnTo>
                    <a:pt x="1477462" y="500697"/>
                  </a:lnTo>
                  <a:lnTo>
                    <a:pt x="1487609" y="501650"/>
                  </a:lnTo>
                  <a:lnTo>
                    <a:pt x="1497757" y="502603"/>
                  </a:lnTo>
                  <a:lnTo>
                    <a:pt x="1507588" y="503874"/>
                  </a:lnTo>
                  <a:lnTo>
                    <a:pt x="1517419" y="505462"/>
                  </a:lnTo>
                  <a:lnTo>
                    <a:pt x="1527249" y="507685"/>
                  </a:lnTo>
                  <a:lnTo>
                    <a:pt x="1537080" y="509908"/>
                  </a:lnTo>
                  <a:lnTo>
                    <a:pt x="1546276" y="512449"/>
                  </a:lnTo>
                  <a:lnTo>
                    <a:pt x="1556107" y="514990"/>
                  </a:lnTo>
                  <a:lnTo>
                    <a:pt x="1565303" y="518483"/>
                  </a:lnTo>
                  <a:lnTo>
                    <a:pt x="1574817" y="521659"/>
                  </a:lnTo>
                  <a:lnTo>
                    <a:pt x="1584013" y="525153"/>
                  </a:lnTo>
                  <a:lnTo>
                    <a:pt x="1592893" y="528964"/>
                  </a:lnTo>
                  <a:lnTo>
                    <a:pt x="1602089" y="533093"/>
                  </a:lnTo>
                  <a:lnTo>
                    <a:pt x="1610968" y="537540"/>
                  </a:lnTo>
                  <a:lnTo>
                    <a:pt x="1619848" y="542304"/>
                  </a:lnTo>
                  <a:lnTo>
                    <a:pt x="1628410" y="547068"/>
                  </a:lnTo>
                  <a:lnTo>
                    <a:pt x="1636972" y="552150"/>
                  </a:lnTo>
                  <a:lnTo>
                    <a:pt x="1645534" y="557549"/>
                  </a:lnTo>
                  <a:lnTo>
                    <a:pt x="1654096" y="562948"/>
                  </a:lnTo>
                  <a:lnTo>
                    <a:pt x="1662024" y="568983"/>
                  </a:lnTo>
                  <a:lnTo>
                    <a:pt x="1670269" y="575017"/>
                  </a:lnTo>
                  <a:lnTo>
                    <a:pt x="1678197" y="581369"/>
                  </a:lnTo>
                  <a:lnTo>
                    <a:pt x="1685808" y="588039"/>
                  </a:lnTo>
                  <a:lnTo>
                    <a:pt x="1693736" y="594391"/>
                  </a:lnTo>
                  <a:lnTo>
                    <a:pt x="1701347" y="601696"/>
                  </a:lnTo>
                  <a:lnTo>
                    <a:pt x="1708641" y="608684"/>
                  </a:lnTo>
                  <a:lnTo>
                    <a:pt x="1715934" y="615989"/>
                  </a:lnTo>
                  <a:lnTo>
                    <a:pt x="1723228" y="623611"/>
                  </a:lnTo>
                  <a:lnTo>
                    <a:pt x="1729888" y="631234"/>
                  </a:lnTo>
                  <a:lnTo>
                    <a:pt x="1736864" y="639174"/>
                  </a:lnTo>
                  <a:lnTo>
                    <a:pt x="1743207" y="647432"/>
                  </a:lnTo>
                  <a:lnTo>
                    <a:pt x="1749866" y="655689"/>
                  </a:lnTo>
                  <a:lnTo>
                    <a:pt x="1756208" y="664265"/>
                  </a:lnTo>
                  <a:lnTo>
                    <a:pt x="1762234" y="673158"/>
                  </a:lnTo>
                  <a:lnTo>
                    <a:pt x="1768259" y="682051"/>
                  </a:lnTo>
                  <a:lnTo>
                    <a:pt x="1773967" y="690944"/>
                  </a:lnTo>
                  <a:lnTo>
                    <a:pt x="1779675" y="700154"/>
                  </a:lnTo>
                  <a:lnTo>
                    <a:pt x="1785066" y="709682"/>
                  </a:lnTo>
                  <a:lnTo>
                    <a:pt x="1790140" y="719211"/>
                  </a:lnTo>
                  <a:lnTo>
                    <a:pt x="1795531" y="728739"/>
                  </a:lnTo>
                  <a:lnTo>
                    <a:pt x="1800288" y="738902"/>
                  </a:lnTo>
                  <a:lnTo>
                    <a:pt x="1805045" y="748430"/>
                  </a:lnTo>
                  <a:lnTo>
                    <a:pt x="1809484" y="758594"/>
                  </a:lnTo>
                  <a:lnTo>
                    <a:pt x="1813924" y="769075"/>
                  </a:lnTo>
                  <a:lnTo>
                    <a:pt x="1817729" y="779556"/>
                  </a:lnTo>
                  <a:lnTo>
                    <a:pt x="1821535" y="790037"/>
                  </a:lnTo>
                  <a:lnTo>
                    <a:pt x="1825340" y="800835"/>
                  </a:lnTo>
                  <a:lnTo>
                    <a:pt x="1828828" y="811634"/>
                  </a:lnTo>
                  <a:lnTo>
                    <a:pt x="1832000" y="822750"/>
                  </a:lnTo>
                  <a:lnTo>
                    <a:pt x="1834854" y="833866"/>
                  </a:lnTo>
                  <a:lnTo>
                    <a:pt x="1837708" y="844983"/>
                  </a:lnTo>
                  <a:lnTo>
                    <a:pt x="1840245" y="856416"/>
                  </a:lnTo>
                  <a:lnTo>
                    <a:pt x="1842464" y="867850"/>
                  </a:lnTo>
                  <a:lnTo>
                    <a:pt x="1844684" y="879284"/>
                  </a:lnTo>
                  <a:lnTo>
                    <a:pt x="1846270" y="890718"/>
                  </a:lnTo>
                  <a:lnTo>
                    <a:pt x="1847855" y="902469"/>
                  </a:lnTo>
                  <a:lnTo>
                    <a:pt x="1849758" y="914221"/>
                  </a:lnTo>
                  <a:lnTo>
                    <a:pt x="1850710" y="926290"/>
                  </a:lnTo>
                  <a:lnTo>
                    <a:pt x="1851661" y="938359"/>
                  </a:lnTo>
                  <a:lnTo>
                    <a:pt x="1852295" y="950428"/>
                  </a:lnTo>
                  <a:lnTo>
                    <a:pt x="1852612" y="962497"/>
                  </a:lnTo>
                  <a:lnTo>
                    <a:pt x="1852612" y="974566"/>
                  </a:lnTo>
                  <a:lnTo>
                    <a:pt x="1852612" y="987270"/>
                  </a:lnTo>
                  <a:lnTo>
                    <a:pt x="1851978" y="999657"/>
                  </a:lnTo>
                  <a:lnTo>
                    <a:pt x="1851344" y="1012361"/>
                  </a:lnTo>
                  <a:lnTo>
                    <a:pt x="1850075" y="1024430"/>
                  </a:lnTo>
                  <a:lnTo>
                    <a:pt x="1848490" y="1036817"/>
                  </a:lnTo>
                  <a:lnTo>
                    <a:pt x="1846587" y="1048886"/>
                  </a:lnTo>
                  <a:lnTo>
                    <a:pt x="1844367" y="1060955"/>
                  </a:lnTo>
                  <a:lnTo>
                    <a:pt x="1842147" y="1072706"/>
                  </a:lnTo>
                  <a:lnTo>
                    <a:pt x="1839293" y="1084458"/>
                  </a:lnTo>
                  <a:lnTo>
                    <a:pt x="1836122" y="1095891"/>
                  </a:lnTo>
                  <a:lnTo>
                    <a:pt x="1832951" y="1107643"/>
                  </a:lnTo>
                  <a:lnTo>
                    <a:pt x="1829463" y="1118759"/>
                  </a:lnTo>
                  <a:lnTo>
                    <a:pt x="1825974" y="1130193"/>
                  </a:lnTo>
                  <a:lnTo>
                    <a:pt x="1821535" y="1141309"/>
                  </a:lnTo>
                  <a:lnTo>
                    <a:pt x="1817412" y="1152108"/>
                  </a:lnTo>
                  <a:lnTo>
                    <a:pt x="1812655" y="1162906"/>
                  </a:lnTo>
                  <a:lnTo>
                    <a:pt x="1807899" y="1173705"/>
                  </a:lnTo>
                  <a:lnTo>
                    <a:pt x="1803142" y="1184186"/>
                  </a:lnTo>
                  <a:lnTo>
                    <a:pt x="1797751" y="1194667"/>
                  </a:lnTo>
                  <a:lnTo>
                    <a:pt x="1792360" y="1204830"/>
                  </a:lnTo>
                  <a:lnTo>
                    <a:pt x="1786652" y="1214994"/>
                  </a:lnTo>
                  <a:lnTo>
                    <a:pt x="1780944" y="1224840"/>
                  </a:lnTo>
                  <a:lnTo>
                    <a:pt x="1774601" y="1234050"/>
                  </a:lnTo>
                  <a:lnTo>
                    <a:pt x="1768576" y="1243896"/>
                  </a:lnTo>
                  <a:lnTo>
                    <a:pt x="1762234" y="1253107"/>
                  </a:lnTo>
                  <a:lnTo>
                    <a:pt x="1755891" y="1262317"/>
                  </a:lnTo>
                  <a:lnTo>
                    <a:pt x="1748915" y="1271528"/>
                  </a:lnTo>
                  <a:lnTo>
                    <a:pt x="1741938" y="1280103"/>
                  </a:lnTo>
                  <a:lnTo>
                    <a:pt x="1735279" y="1288678"/>
                  </a:lnTo>
                  <a:lnTo>
                    <a:pt x="1727985" y="1297254"/>
                  </a:lnTo>
                  <a:lnTo>
                    <a:pt x="1720691" y="1305194"/>
                  </a:lnTo>
                  <a:lnTo>
                    <a:pt x="1713397" y="1313452"/>
                  </a:lnTo>
                  <a:lnTo>
                    <a:pt x="1705787" y="1321392"/>
                  </a:lnTo>
                  <a:lnTo>
                    <a:pt x="1698493" y="1329014"/>
                  </a:lnTo>
                  <a:lnTo>
                    <a:pt x="1690565" y="1336319"/>
                  </a:lnTo>
                  <a:lnTo>
                    <a:pt x="1682637" y="1343624"/>
                  </a:lnTo>
                  <a:lnTo>
                    <a:pt x="1674709" y="1350612"/>
                  </a:lnTo>
                  <a:lnTo>
                    <a:pt x="1666781" y="1357599"/>
                  </a:lnTo>
                  <a:lnTo>
                    <a:pt x="1658853" y="1364269"/>
                  </a:lnTo>
                  <a:lnTo>
                    <a:pt x="1650608" y="1370303"/>
                  </a:lnTo>
                  <a:lnTo>
                    <a:pt x="1642680" y="1376655"/>
                  </a:lnTo>
                  <a:lnTo>
                    <a:pt x="1634435" y="1382372"/>
                  </a:lnTo>
                  <a:lnTo>
                    <a:pt x="1626190" y="1388407"/>
                  </a:lnTo>
                  <a:lnTo>
                    <a:pt x="1617945" y="1393806"/>
                  </a:lnTo>
                  <a:lnTo>
                    <a:pt x="1609700" y="1399205"/>
                  </a:lnTo>
                  <a:lnTo>
                    <a:pt x="1601455" y="1403970"/>
                  </a:lnTo>
                  <a:lnTo>
                    <a:pt x="1592893" y="1408416"/>
                  </a:lnTo>
                  <a:lnTo>
                    <a:pt x="1584648" y="1413180"/>
                  </a:lnTo>
                  <a:lnTo>
                    <a:pt x="1576403" y="1417309"/>
                  </a:lnTo>
                  <a:lnTo>
                    <a:pt x="1568157" y="1421120"/>
                  </a:lnTo>
                  <a:lnTo>
                    <a:pt x="1559912" y="1425249"/>
                  </a:lnTo>
                  <a:lnTo>
                    <a:pt x="1551667" y="1428743"/>
                  </a:lnTo>
                  <a:lnTo>
                    <a:pt x="1543422" y="1431601"/>
                  </a:lnTo>
                  <a:lnTo>
                    <a:pt x="1535177" y="1434777"/>
                  </a:lnTo>
                  <a:lnTo>
                    <a:pt x="1527249" y="1437636"/>
                  </a:lnTo>
                  <a:lnTo>
                    <a:pt x="1519004" y="1439859"/>
                  </a:lnTo>
                  <a:lnTo>
                    <a:pt x="1510759" y="1442082"/>
                  </a:lnTo>
                  <a:lnTo>
                    <a:pt x="1503148" y="1443670"/>
                  </a:lnTo>
                  <a:lnTo>
                    <a:pt x="1495220" y="1445576"/>
                  </a:lnTo>
                  <a:lnTo>
                    <a:pt x="1487292" y="1446846"/>
                  </a:lnTo>
                  <a:lnTo>
                    <a:pt x="1479999" y="1448117"/>
                  </a:lnTo>
                  <a:lnTo>
                    <a:pt x="1472071" y="1448752"/>
                  </a:lnTo>
                  <a:lnTo>
                    <a:pt x="1464460" y="1449070"/>
                  </a:lnTo>
                  <a:lnTo>
                    <a:pt x="1457483" y="1449387"/>
                  </a:lnTo>
                  <a:lnTo>
                    <a:pt x="1449872" y="1449070"/>
                  </a:lnTo>
                  <a:lnTo>
                    <a:pt x="1442579" y="1448752"/>
                  </a:lnTo>
                  <a:lnTo>
                    <a:pt x="1434968" y="1448117"/>
                  </a:lnTo>
                  <a:lnTo>
                    <a:pt x="1427357" y="1446846"/>
                  </a:lnTo>
                  <a:lnTo>
                    <a:pt x="1419429" y="1445576"/>
                  </a:lnTo>
                  <a:lnTo>
                    <a:pt x="1411818" y="1443670"/>
                  </a:lnTo>
                  <a:lnTo>
                    <a:pt x="1403573" y="1442082"/>
                  </a:lnTo>
                  <a:lnTo>
                    <a:pt x="1395645" y="1439859"/>
                  </a:lnTo>
                  <a:lnTo>
                    <a:pt x="1387717" y="1437636"/>
                  </a:lnTo>
                  <a:lnTo>
                    <a:pt x="1379472" y="1434777"/>
                  </a:lnTo>
                  <a:lnTo>
                    <a:pt x="1371227" y="1431601"/>
                  </a:lnTo>
                  <a:lnTo>
                    <a:pt x="1362982" y="1428743"/>
                  </a:lnTo>
                  <a:lnTo>
                    <a:pt x="1355054" y="1425249"/>
                  </a:lnTo>
                  <a:lnTo>
                    <a:pt x="1346492" y="1421120"/>
                  </a:lnTo>
                  <a:lnTo>
                    <a:pt x="1338247" y="1417309"/>
                  </a:lnTo>
                  <a:lnTo>
                    <a:pt x="1330002" y="1413180"/>
                  </a:lnTo>
                  <a:lnTo>
                    <a:pt x="1321757" y="1408416"/>
                  </a:lnTo>
                  <a:lnTo>
                    <a:pt x="1313195" y="1403970"/>
                  </a:lnTo>
                  <a:lnTo>
                    <a:pt x="1304950" y="1399205"/>
                  </a:lnTo>
                  <a:lnTo>
                    <a:pt x="1296705" y="1393806"/>
                  </a:lnTo>
                  <a:lnTo>
                    <a:pt x="1288459" y="1388407"/>
                  </a:lnTo>
                  <a:lnTo>
                    <a:pt x="1280214" y="1382372"/>
                  </a:lnTo>
                  <a:lnTo>
                    <a:pt x="1272286" y="1376655"/>
                  </a:lnTo>
                  <a:lnTo>
                    <a:pt x="1264041" y="1370303"/>
                  </a:lnTo>
                  <a:lnTo>
                    <a:pt x="1255796" y="1364269"/>
                  </a:lnTo>
                  <a:lnTo>
                    <a:pt x="1247551" y="1357599"/>
                  </a:lnTo>
                  <a:lnTo>
                    <a:pt x="1239940" y="1350612"/>
                  </a:lnTo>
                  <a:lnTo>
                    <a:pt x="1232012" y="1343624"/>
                  </a:lnTo>
                  <a:lnTo>
                    <a:pt x="1224085" y="1336319"/>
                  </a:lnTo>
                  <a:lnTo>
                    <a:pt x="1216474" y="1329014"/>
                  </a:lnTo>
                  <a:lnTo>
                    <a:pt x="1208863" y="1321392"/>
                  </a:lnTo>
                  <a:lnTo>
                    <a:pt x="1201252" y="1313452"/>
                  </a:lnTo>
                  <a:lnTo>
                    <a:pt x="1193958" y="1305194"/>
                  </a:lnTo>
                  <a:lnTo>
                    <a:pt x="1186665" y="1297254"/>
                  </a:lnTo>
                  <a:lnTo>
                    <a:pt x="1179688" y="1288678"/>
                  </a:lnTo>
                  <a:lnTo>
                    <a:pt x="1172711" y="1280103"/>
                  </a:lnTo>
                  <a:lnTo>
                    <a:pt x="1165735" y="1271528"/>
                  </a:lnTo>
                  <a:lnTo>
                    <a:pt x="1159075" y="1262317"/>
                  </a:lnTo>
                  <a:lnTo>
                    <a:pt x="1152416" y="1253107"/>
                  </a:lnTo>
                  <a:lnTo>
                    <a:pt x="1146073" y="1243896"/>
                  </a:lnTo>
                  <a:lnTo>
                    <a:pt x="1139731" y="1234050"/>
                  </a:lnTo>
                  <a:lnTo>
                    <a:pt x="1134023" y="1224840"/>
                  </a:lnTo>
                  <a:lnTo>
                    <a:pt x="1127998" y="1214994"/>
                  </a:lnTo>
                  <a:lnTo>
                    <a:pt x="1122607" y="1204830"/>
                  </a:lnTo>
                  <a:lnTo>
                    <a:pt x="1116899" y="1194667"/>
                  </a:lnTo>
                  <a:lnTo>
                    <a:pt x="1111825" y="1184186"/>
                  </a:lnTo>
                  <a:lnTo>
                    <a:pt x="1106751" y="1173705"/>
                  </a:lnTo>
                  <a:lnTo>
                    <a:pt x="1101994" y="1162906"/>
                  </a:lnTo>
                  <a:lnTo>
                    <a:pt x="1097237" y="1152108"/>
                  </a:lnTo>
                  <a:lnTo>
                    <a:pt x="1093115" y="1141309"/>
                  </a:lnTo>
                  <a:lnTo>
                    <a:pt x="1088992" y="1130193"/>
                  </a:lnTo>
                  <a:lnTo>
                    <a:pt x="1085187" y="1118759"/>
                  </a:lnTo>
                  <a:lnTo>
                    <a:pt x="1081699" y="1107643"/>
                  </a:lnTo>
                  <a:lnTo>
                    <a:pt x="1078527" y="1095891"/>
                  </a:lnTo>
                  <a:lnTo>
                    <a:pt x="1075356" y="1084458"/>
                  </a:lnTo>
                  <a:lnTo>
                    <a:pt x="1072502" y="1072706"/>
                  </a:lnTo>
                  <a:lnTo>
                    <a:pt x="1070282" y="1060955"/>
                  </a:lnTo>
                  <a:lnTo>
                    <a:pt x="1068062" y="1048886"/>
                  </a:lnTo>
                  <a:lnTo>
                    <a:pt x="1066477" y="1036817"/>
                  </a:lnTo>
                  <a:lnTo>
                    <a:pt x="1064891" y="1024430"/>
                  </a:lnTo>
                  <a:lnTo>
                    <a:pt x="1063623" y="1012361"/>
                  </a:lnTo>
                  <a:lnTo>
                    <a:pt x="1062671" y="999657"/>
                  </a:lnTo>
                  <a:lnTo>
                    <a:pt x="1062037" y="987270"/>
                  </a:lnTo>
                  <a:lnTo>
                    <a:pt x="1062037" y="974566"/>
                  </a:lnTo>
                  <a:lnTo>
                    <a:pt x="1062037" y="962497"/>
                  </a:lnTo>
                  <a:lnTo>
                    <a:pt x="1062354" y="950428"/>
                  </a:lnTo>
                  <a:lnTo>
                    <a:pt x="1063306" y="938359"/>
                  </a:lnTo>
                  <a:lnTo>
                    <a:pt x="1064257" y="926290"/>
                  </a:lnTo>
                  <a:lnTo>
                    <a:pt x="1065208" y="914221"/>
                  </a:lnTo>
                  <a:lnTo>
                    <a:pt x="1066794" y="902469"/>
                  </a:lnTo>
                  <a:lnTo>
                    <a:pt x="1068380" y="890718"/>
                  </a:lnTo>
                  <a:lnTo>
                    <a:pt x="1069965" y="879284"/>
                  </a:lnTo>
                  <a:lnTo>
                    <a:pt x="1072185" y="867850"/>
                  </a:lnTo>
                  <a:lnTo>
                    <a:pt x="1074405" y="856416"/>
                  </a:lnTo>
                  <a:lnTo>
                    <a:pt x="1077259" y="844983"/>
                  </a:lnTo>
                  <a:lnTo>
                    <a:pt x="1079796" y="833866"/>
                  </a:lnTo>
                  <a:lnTo>
                    <a:pt x="1082650" y="822750"/>
                  </a:lnTo>
                  <a:lnTo>
                    <a:pt x="1085821" y="811634"/>
                  </a:lnTo>
                  <a:lnTo>
                    <a:pt x="1089627" y="800835"/>
                  </a:lnTo>
                  <a:lnTo>
                    <a:pt x="1093115" y="790037"/>
                  </a:lnTo>
                  <a:lnTo>
                    <a:pt x="1096920" y="779556"/>
                  </a:lnTo>
                  <a:lnTo>
                    <a:pt x="1101043" y="769075"/>
                  </a:lnTo>
                  <a:lnTo>
                    <a:pt x="1105165" y="758594"/>
                  </a:lnTo>
                  <a:lnTo>
                    <a:pt x="1109922" y="748430"/>
                  </a:lnTo>
                  <a:lnTo>
                    <a:pt x="1114362" y="738902"/>
                  </a:lnTo>
                  <a:lnTo>
                    <a:pt x="1119118" y="728739"/>
                  </a:lnTo>
                  <a:lnTo>
                    <a:pt x="1124509" y="719211"/>
                  </a:lnTo>
                  <a:lnTo>
                    <a:pt x="1129583" y="709682"/>
                  </a:lnTo>
                  <a:lnTo>
                    <a:pt x="1135291" y="700154"/>
                  </a:lnTo>
                  <a:lnTo>
                    <a:pt x="1140682" y="690944"/>
                  </a:lnTo>
                  <a:lnTo>
                    <a:pt x="1146391" y="682051"/>
                  </a:lnTo>
                  <a:lnTo>
                    <a:pt x="1152416" y="673158"/>
                  </a:lnTo>
                  <a:lnTo>
                    <a:pt x="1158758" y="664265"/>
                  </a:lnTo>
                  <a:lnTo>
                    <a:pt x="1164783" y="655689"/>
                  </a:lnTo>
                  <a:lnTo>
                    <a:pt x="1171443" y="647432"/>
                  </a:lnTo>
                  <a:lnTo>
                    <a:pt x="1177785" y="639174"/>
                  </a:lnTo>
                  <a:lnTo>
                    <a:pt x="1184762" y="631234"/>
                  </a:lnTo>
                  <a:lnTo>
                    <a:pt x="1191738" y="623611"/>
                  </a:lnTo>
                  <a:lnTo>
                    <a:pt x="1198715" y="615989"/>
                  </a:lnTo>
                  <a:lnTo>
                    <a:pt x="1206009" y="608684"/>
                  </a:lnTo>
                  <a:lnTo>
                    <a:pt x="1213620" y="601696"/>
                  </a:lnTo>
                  <a:lnTo>
                    <a:pt x="1220913" y="594391"/>
                  </a:lnTo>
                  <a:lnTo>
                    <a:pt x="1228841" y="588039"/>
                  </a:lnTo>
                  <a:lnTo>
                    <a:pt x="1236769" y="581369"/>
                  </a:lnTo>
                  <a:lnTo>
                    <a:pt x="1244380" y="575017"/>
                  </a:lnTo>
                  <a:lnTo>
                    <a:pt x="1252625" y="568983"/>
                  </a:lnTo>
                  <a:lnTo>
                    <a:pt x="1260870" y="562948"/>
                  </a:lnTo>
                  <a:lnTo>
                    <a:pt x="1269115" y="557549"/>
                  </a:lnTo>
                  <a:lnTo>
                    <a:pt x="1277360" y="552150"/>
                  </a:lnTo>
                  <a:lnTo>
                    <a:pt x="1286240" y="547068"/>
                  </a:lnTo>
                  <a:lnTo>
                    <a:pt x="1294802" y="542304"/>
                  </a:lnTo>
                  <a:lnTo>
                    <a:pt x="1303364" y="537540"/>
                  </a:lnTo>
                  <a:lnTo>
                    <a:pt x="1312560" y="533093"/>
                  </a:lnTo>
                  <a:lnTo>
                    <a:pt x="1321757" y="528964"/>
                  </a:lnTo>
                  <a:lnTo>
                    <a:pt x="1330953" y="525153"/>
                  </a:lnTo>
                  <a:lnTo>
                    <a:pt x="1339833" y="521659"/>
                  </a:lnTo>
                  <a:lnTo>
                    <a:pt x="1349029" y="518483"/>
                  </a:lnTo>
                  <a:lnTo>
                    <a:pt x="1358542" y="514990"/>
                  </a:lnTo>
                  <a:lnTo>
                    <a:pt x="1368056" y="512449"/>
                  </a:lnTo>
                  <a:lnTo>
                    <a:pt x="1377887" y="509908"/>
                  </a:lnTo>
                  <a:lnTo>
                    <a:pt x="1387717" y="507685"/>
                  </a:lnTo>
                  <a:lnTo>
                    <a:pt x="1397231" y="505462"/>
                  </a:lnTo>
                  <a:lnTo>
                    <a:pt x="1407062" y="503874"/>
                  </a:lnTo>
                  <a:lnTo>
                    <a:pt x="1416892" y="502603"/>
                  </a:lnTo>
                  <a:lnTo>
                    <a:pt x="1427040" y="501650"/>
                  </a:lnTo>
                  <a:lnTo>
                    <a:pt x="1437188" y="500697"/>
                  </a:lnTo>
                  <a:lnTo>
                    <a:pt x="1447336" y="500380"/>
                  </a:lnTo>
                  <a:lnTo>
                    <a:pt x="1457483" y="500062"/>
                  </a:lnTo>
                  <a:close/>
                  <a:moveTo>
                    <a:pt x="716008" y="249237"/>
                  </a:moveTo>
                  <a:lnTo>
                    <a:pt x="795913" y="249237"/>
                  </a:lnTo>
                  <a:lnTo>
                    <a:pt x="795913" y="374499"/>
                  </a:lnTo>
                  <a:lnTo>
                    <a:pt x="810181" y="375133"/>
                  </a:lnTo>
                  <a:lnTo>
                    <a:pt x="823816" y="376402"/>
                  </a:lnTo>
                  <a:lnTo>
                    <a:pt x="837133" y="377670"/>
                  </a:lnTo>
                  <a:lnTo>
                    <a:pt x="849500" y="379890"/>
                  </a:lnTo>
                  <a:lnTo>
                    <a:pt x="861549" y="381793"/>
                  </a:lnTo>
                  <a:lnTo>
                    <a:pt x="873281" y="384330"/>
                  </a:lnTo>
                  <a:lnTo>
                    <a:pt x="884379" y="386867"/>
                  </a:lnTo>
                  <a:lnTo>
                    <a:pt x="894842" y="389721"/>
                  </a:lnTo>
                  <a:lnTo>
                    <a:pt x="904989" y="393209"/>
                  </a:lnTo>
                  <a:lnTo>
                    <a:pt x="914819" y="396698"/>
                  </a:lnTo>
                  <a:lnTo>
                    <a:pt x="924014" y="400186"/>
                  </a:lnTo>
                  <a:lnTo>
                    <a:pt x="932575" y="403991"/>
                  </a:lnTo>
                  <a:lnTo>
                    <a:pt x="941136" y="407797"/>
                  </a:lnTo>
                  <a:lnTo>
                    <a:pt x="949381" y="411602"/>
                  </a:lnTo>
                  <a:lnTo>
                    <a:pt x="956673" y="415725"/>
                  </a:lnTo>
                  <a:lnTo>
                    <a:pt x="963966" y="419847"/>
                  </a:lnTo>
                  <a:lnTo>
                    <a:pt x="931624" y="504836"/>
                  </a:lnTo>
                  <a:lnTo>
                    <a:pt x="920209" y="498810"/>
                  </a:lnTo>
                  <a:lnTo>
                    <a:pt x="906257" y="491517"/>
                  </a:lnTo>
                  <a:lnTo>
                    <a:pt x="898330" y="488028"/>
                  </a:lnTo>
                  <a:lnTo>
                    <a:pt x="890086" y="484540"/>
                  </a:lnTo>
                  <a:lnTo>
                    <a:pt x="880891" y="480735"/>
                  </a:lnTo>
                  <a:lnTo>
                    <a:pt x="871061" y="477246"/>
                  </a:lnTo>
                  <a:lnTo>
                    <a:pt x="860597" y="474075"/>
                  </a:lnTo>
                  <a:lnTo>
                    <a:pt x="849500" y="470904"/>
                  </a:lnTo>
                  <a:lnTo>
                    <a:pt x="837767" y="468367"/>
                  </a:lnTo>
                  <a:lnTo>
                    <a:pt x="825401" y="465830"/>
                  </a:lnTo>
                  <a:lnTo>
                    <a:pt x="812401" y="463927"/>
                  </a:lnTo>
                  <a:lnTo>
                    <a:pt x="798449" y="462659"/>
                  </a:lnTo>
                  <a:lnTo>
                    <a:pt x="783863" y="461707"/>
                  </a:lnTo>
                  <a:lnTo>
                    <a:pt x="768960" y="461390"/>
                  </a:lnTo>
                  <a:lnTo>
                    <a:pt x="759765" y="461390"/>
                  </a:lnTo>
                  <a:lnTo>
                    <a:pt x="751204" y="462024"/>
                  </a:lnTo>
                  <a:lnTo>
                    <a:pt x="742643" y="462659"/>
                  </a:lnTo>
                  <a:lnTo>
                    <a:pt x="734398" y="463927"/>
                  </a:lnTo>
                  <a:lnTo>
                    <a:pt x="726471" y="465196"/>
                  </a:lnTo>
                  <a:lnTo>
                    <a:pt x="719496" y="467098"/>
                  </a:lnTo>
                  <a:lnTo>
                    <a:pt x="712203" y="469001"/>
                  </a:lnTo>
                  <a:lnTo>
                    <a:pt x="705544" y="471538"/>
                  </a:lnTo>
                  <a:lnTo>
                    <a:pt x="699202" y="473758"/>
                  </a:lnTo>
                  <a:lnTo>
                    <a:pt x="693178" y="476612"/>
                  </a:lnTo>
                  <a:lnTo>
                    <a:pt x="687153" y="479466"/>
                  </a:lnTo>
                  <a:lnTo>
                    <a:pt x="682080" y="482637"/>
                  </a:lnTo>
                  <a:lnTo>
                    <a:pt x="676689" y="486126"/>
                  </a:lnTo>
                  <a:lnTo>
                    <a:pt x="671933" y="489614"/>
                  </a:lnTo>
                  <a:lnTo>
                    <a:pt x="667177" y="493419"/>
                  </a:lnTo>
                  <a:lnTo>
                    <a:pt x="663055" y="497542"/>
                  </a:lnTo>
                  <a:lnTo>
                    <a:pt x="659250" y="501348"/>
                  </a:lnTo>
                  <a:lnTo>
                    <a:pt x="655445" y="505470"/>
                  </a:lnTo>
                  <a:lnTo>
                    <a:pt x="652274" y="509910"/>
                  </a:lnTo>
                  <a:lnTo>
                    <a:pt x="649103" y="514350"/>
                  </a:lnTo>
                  <a:lnTo>
                    <a:pt x="646249" y="519107"/>
                  </a:lnTo>
                  <a:lnTo>
                    <a:pt x="643713" y="523546"/>
                  </a:lnTo>
                  <a:lnTo>
                    <a:pt x="641493" y="528303"/>
                  </a:lnTo>
                  <a:lnTo>
                    <a:pt x="639591" y="533060"/>
                  </a:lnTo>
                  <a:lnTo>
                    <a:pt x="637688" y="537817"/>
                  </a:lnTo>
                  <a:lnTo>
                    <a:pt x="636420" y="542891"/>
                  </a:lnTo>
                  <a:lnTo>
                    <a:pt x="635152" y="547647"/>
                  </a:lnTo>
                  <a:lnTo>
                    <a:pt x="633566" y="552721"/>
                  </a:lnTo>
                  <a:lnTo>
                    <a:pt x="632932" y="557478"/>
                  </a:lnTo>
                  <a:lnTo>
                    <a:pt x="632298" y="562235"/>
                  </a:lnTo>
                  <a:lnTo>
                    <a:pt x="631981" y="567309"/>
                  </a:lnTo>
                  <a:lnTo>
                    <a:pt x="631981" y="572066"/>
                  </a:lnTo>
                  <a:lnTo>
                    <a:pt x="631981" y="578408"/>
                  </a:lnTo>
                  <a:lnTo>
                    <a:pt x="632615" y="584433"/>
                  </a:lnTo>
                  <a:lnTo>
                    <a:pt x="633249" y="590459"/>
                  </a:lnTo>
                  <a:lnTo>
                    <a:pt x="634200" y="595850"/>
                  </a:lnTo>
                  <a:lnTo>
                    <a:pt x="635786" y="601558"/>
                  </a:lnTo>
                  <a:lnTo>
                    <a:pt x="637371" y="606632"/>
                  </a:lnTo>
                  <a:lnTo>
                    <a:pt x="639274" y="612023"/>
                  </a:lnTo>
                  <a:lnTo>
                    <a:pt x="641176" y="617097"/>
                  </a:lnTo>
                  <a:lnTo>
                    <a:pt x="643713" y="622171"/>
                  </a:lnTo>
                  <a:lnTo>
                    <a:pt x="646249" y="626927"/>
                  </a:lnTo>
                  <a:lnTo>
                    <a:pt x="649737" y="631367"/>
                  </a:lnTo>
                  <a:lnTo>
                    <a:pt x="652908" y="636124"/>
                  </a:lnTo>
                  <a:lnTo>
                    <a:pt x="656713" y="640564"/>
                  </a:lnTo>
                  <a:lnTo>
                    <a:pt x="660835" y="645320"/>
                  </a:lnTo>
                  <a:lnTo>
                    <a:pt x="665274" y="649443"/>
                  </a:lnTo>
                  <a:lnTo>
                    <a:pt x="670031" y="653566"/>
                  </a:lnTo>
                  <a:lnTo>
                    <a:pt x="675104" y="658005"/>
                  </a:lnTo>
                  <a:lnTo>
                    <a:pt x="680177" y="662128"/>
                  </a:lnTo>
                  <a:lnTo>
                    <a:pt x="686202" y="665933"/>
                  </a:lnTo>
                  <a:lnTo>
                    <a:pt x="691909" y="670373"/>
                  </a:lnTo>
                  <a:lnTo>
                    <a:pt x="698568" y="674178"/>
                  </a:lnTo>
                  <a:lnTo>
                    <a:pt x="705227" y="678301"/>
                  </a:lnTo>
                  <a:lnTo>
                    <a:pt x="719813" y="686229"/>
                  </a:lnTo>
                  <a:lnTo>
                    <a:pt x="735667" y="694474"/>
                  </a:lnTo>
                  <a:lnTo>
                    <a:pt x="753106" y="702402"/>
                  </a:lnTo>
                  <a:lnTo>
                    <a:pt x="771814" y="710964"/>
                  </a:lnTo>
                  <a:lnTo>
                    <a:pt x="792108" y="719527"/>
                  </a:lnTo>
                  <a:lnTo>
                    <a:pt x="804474" y="724600"/>
                  </a:lnTo>
                  <a:lnTo>
                    <a:pt x="816206" y="729991"/>
                  </a:lnTo>
                  <a:lnTo>
                    <a:pt x="827621" y="735065"/>
                  </a:lnTo>
                  <a:lnTo>
                    <a:pt x="838719" y="740774"/>
                  </a:lnTo>
                  <a:lnTo>
                    <a:pt x="849500" y="745847"/>
                  </a:lnTo>
                  <a:lnTo>
                    <a:pt x="859963" y="751873"/>
                  </a:lnTo>
                  <a:lnTo>
                    <a:pt x="870110" y="757264"/>
                  </a:lnTo>
                  <a:lnTo>
                    <a:pt x="879622" y="763289"/>
                  </a:lnTo>
                  <a:lnTo>
                    <a:pt x="888501" y="768997"/>
                  </a:lnTo>
                  <a:lnTo>
                    <a:pt x="897379" y="775340"/>
                  </a:lnTo>
                  <a:lnTo>
                    <a:pt x="905940" y="781365"/>
                  </a:lnTo>
                  <a:lnTo>
                    <a:pt x="914184" y="788024"/>
                  </a:lnTo>
                  <a:lnTo>
                    <a:pt x="921477" y="794367"/>
                  </a:lnTo>
                  <a:lnTo>
                    <a:pt x="928770" y="801026"/>
                  </a:lnTo>
                  <a:lnTo>
                    <a:pt x="935746" y="808003"/>
                  </a:lnTo>
                  <a:lnTo>
                    <a:pt x="942088" y="814980"/>
                  </a:lnTo>
                  <a:lnTo>
                    <a:pt x="948429" y="822273"/>
                  </a:lnTo>
                  <a:lnTo>
                    <a:pt x="953820" y="829250"/>
                  </a:lnTo>
                  <a:lnTo>
                    <a:pt x="959210" y="837178"/>
                  </a:lnTo>
                  <a:lnTo>
                    <a:pt x="963966" y="844789"/>
                  </a:lnTo>
                  <a:lnTo>
                    <a:pt x="968406" y="852717"/>
                  </a:lnTo>
                  <a:lnTo>
                    <a:pt x="972845" y="860962"/>
                  </a:lnTo>
                  <a:lnTo>
                    <a:pt x="976333" y="869524"/>
                  </a:lnTo>
                  <a:lnTo>
                    <a:pt x="979503" y="878087"/>
                  </a:lnTo>
                  <a:lnTo>
                    <a:pt x="982674" y="886966"/>
                  </a:lnTo>
                  <a:lnTo>
                    <a:pt x="985211" y="895845"/>
                  </a:lnTo>
                  <a:lnTo>
                    <a:pt x="987431" y="905359"/>
                  </a:lnTo>
                  <a:lnTo>
                    <a:pt x="989016" y="914873"/>
                  </a:lnTo>
                  <a:lnTo>
                    <a:pt x="990284" y="925020"/>
                  </a:lnTo>
                  <a:lnTo>
                    <a:pt x="991236" y="935168"/>
                  </a:lnTo>
                  <a:lnTo>
                    <a:pt x="991870" y="944999"/>
                  </a:lnTo>
                  <a:lnTo>
                    <a:pt x="992187" y="955781"/>
                  </a:lnTo>
                  <a:lnTo>
                    <a:pt x="991870" y="965295"/>
                  </a:lnTo>
                  <a:lnTo>
                    <a:pt x="991236" y="974808"/>
                  </a:lnTo>
                  <a:lnTo>
                    <a:pt x="990284" y="984322"/>
                  </a:lnTo>
                  <a:lnTo>
                    <a:pt x="989016" y="993835"/>
                  </a:lnTo>
                  <a:lnTo>
                    <a:pt x="987113" y="1002715"/>
                  </a:lnTo>
                  <a:lnTo>
                    <a:pt x="984894" y="1012228"/>
                  </a:lnTo>
                  <a:lnTo>
                    <a:pt x="982357" y="1021108"/>
                  </a:lnTo>
                  <a:lnTo>
                    <a:pt x="978869" y="1030304"/>
                  </a:lnTo>
                  <a:lnTo>
                    <a:pt x="975698" y="1039184"/>
                  </a:lnTo>
                  <a:lnTo>
                    <a:pt x="971893" y="1047429"/>
                  </a:lnTo>
                  <a:lnTo>
                    <a:pt x="967454" y="1055991"/>
                  </a:lnTo>
                  <a:lnTo>
                    <a:pt x="962698" y="1064553"/>
                  </a:lnTo>
                  <a:lnTo>
                    <a:pt x="957625" y="1072481"/>
                  </a:lnTo>
                  <a:lnTo>
                    <a:pt x="952234" y="1080409"/>
                  </a:lnTo>
                  <a:lnTo>
                    <a:pt x="946210" y="1088337"/>
                  </a:lnTo>
                  <a:lnTo>
                    <a:pt x="940185" y="1095631"/>
                  </a:lnTo>
                  <a:lnTo>
                    <a:pt x="933526" y="1102925"/>
                  </a:lnTo>
                  <a:lnTo>
                    <a:pt x="926551" y="1110219"/>
                  </a:lnTo>
                  <a:lnTo>
                    <a:pt x="918941" y="1116561"/>
                  </a:lnTo>
                  <a:lnTo>
                    <a:pt x="911014" y="1123221"/>
                  </a:lnTo>
                  <a:lnTo>
                    <a:pt x="903087" y="1129246"/>
                  </a:lnTo>
                  <a:lnTo>
                    <a:pt x="894525" y="1135271"/>
                  </a:lnTo>
                  <a:lnTo>
                    <a:pt x="885647" y="1140979"/>
                  </a:lnTo>
                  <a:lnTo>
                    <a:pt x="876134" y="1146370"/>
                  </a:lnTo>
                  <a:lnTo>
                    <a:pt x="866622" y="1151127"/>
                  </a:lnTo>
                  <a:lnTo>
                    <a:pt x="856475" y="1155884"/>
                  </a:lnTo>
                  <a:lnTo>
                    <a:pt x="846012" y="1160006"/>
                  </a:lnTo>
                  <a:lnTo>
                    <a:pt x="835231" y="1163812"/>
                  </a:lnTo>
                  <a:lnTo>
                    <a:pt x="824133" y="1167617"/>
                  </a:lnTo>
                  <a:lnTo>
                    <a:pt x="812401" y="1170471"/>
                  </a:lnTo>
                  <a:lnTo>
                    <a:pt x="800669" y="1173008"/>
                  </a:lnTo>
                  <a:lnTo>
                    <a:pt x="788303" y="1175228"/>
                  </a:lnTo>
                  <a:lnTo>
                    <a:pt x="788303" y="1309687"/>
                  </a:lnTo>
                  <a:lnTo>
                    <a:pt x="707129" y="1309687"/>
                  </a:lnTo>
                  <a:lnTo>
                    <a:pt x="707129" y="1179351"/>
                  </a:lnTo>
                  <a:lnTo>
                    <a:pt x="692861" y="1179034"/>
                  </a:lnTo>
                  <a:lnTo>
                    <a:pt x="678592" y="1178082"/>
                  </a:lnTo>
                  <a:lnTo>
                    <a:pt x="664640" y="1176180"/>
                  </a:lnTo>
                  <a:lnTo>
                    <a:pt x="650689" y="1174277"/>
                  </a:lnTo>
                  <a:lnTo>
                    <a:pt x="637054" y="1172057"/>
                  </a:lnTo>
                  <a:lnTo>
                    <a:pt x="623102" y="1169520"/>
                  </a:lnTo>
                  <a:lnTo>
                    <a:pt x="609785" y="1166349"/>
                  </a:lnTo>
                  <a:lnTo>
                    <a:pt x="596785" y="1162543"/>
                  </a:lnTo>
                  <a:lnTo>
                    <a:pt x="584101" y="1158738"/>
                  </a:lnTo>
                  <a:lnTo>
                    <a:pt x="572052" y="1154615"/>
                  </a:lnTo>
                  <a:lnTo>
                    <a:pt x="560003" y="1149859"/>
                  </a:lnTo>
                  <a:lnTo>
                    <a:pt x="548588" y="1144785"/>
                  </a:lnTo>
                  <a:lnTo>
                    <a:pt x="537807" y="1139394"/>
                  </a:lnTo>
                  <a:lnTo>
                    <a:pt x="527660" y="1134320"/>
                  </a:lnTo>
                  <a:lnTo>
                    <a:pt x="518148" y="1128294"/>
                  </a:lnTo>
                  <a:lnTo>
                    <a:pt x="509587" y="1122586"/>
                  </a:lnTo>
                  <a:lnTo>
                    <a:pt x="540027" y="1036012"/>
                  </a:lnTo>
                  <a:lnTo>
                    <a:pt x="549222" y="1041721"/>
                  </a:lnTo>
                  <a:lnTo>
                    <a:pt x="558735" y="1047112"/>
                  </a:lnTo>
                  <a:lnTo>
                    <a:pt x="568564" y="1052820"/>
                  </a:lnTo>
                  <a:lnTo>
                    <a:pt x="579028" y="1057577"/>
                  </a:lnTo>
                  <a:lnTo>
                    <a:pt x="589492" y="1062651"/>
                  </a:lnTo>
                  <a:lnTo>
                    <a:pt x="600590" y="1067090"/>
                  </a:lnTo>
                  <a:lnTo>
                    <a:pt x="612004" y="1071213"/>
                  </a:lnTo>
                  <a:lnTo>
                    <a:pt x="623737" y="1075335"/>
                  </a:lnTo>
                  <a:lnTo>
                    <a:pt x="635786" y="1078824"/>
                  </a:lnTo>
                  <a:lnTo>
                    <a:pt x="648152" y="1081995"/>
                  </a:lnTo>
                  <a:lnTo>
                    <a:pt x="660518" y="1084849"/>
                  </a:lnTo>
                  <a:lnTo>
                    <a:pt x="673201" y="1087069"/>
                  </a:lnTo>
                  <a:lnTo>
                    <a:pt x="686202" y="1088972"/>
                  </a:lnTo>
                  <a:lnTo>
                    <a:pt x="699519" y="1090240"/>
                  </a:lnTo>
                  <a:lnTo>
                    <a:pt x="712520" y="1091191"/>
                  </a:lnTo>
                  <a:lnTo>
                    <a:pt x="726154" y="1091509"/>
                  </a:lnTo>
                  <a:lnTo>
                    <a:pt x="734716" y="1091191"/>
                  </a:lnTo>
                  <a:lnTo>
                    <a:pt x="743277" y="1090874"/>
                  </a:lnTo>
                  <a:lnTo>
                    <a:pt x="751521" y="1090240"/>
                  </a:lnTo>
                  <a:lnTo>
                    <a:pt x="759131" y="1088972"/>
                  </a:lnTo>
                  <a:lnTo>
                    <a:pt x="767058" y="1087703"/>
                  </a:lnTo>
                  <a:lnTo>
                    <a:pt x="774668" y="1086117"/>
                  </a:lnTo>
                  <a:lnTo>
                    <a:pt x="781644" y="1083898"/>
                  </a:lnTo>
                  <a:lnTo>
                    <a:pt x="788937" y="1081995"/>
                  </a:lnTo>
                  <a:lnTo>
                    <a:pt x="795595" y="1079458"/>
                  </a:lnTo>
                  <a:lnTo>
                    <a:pt x="802571" y="1076921"/>
                  </a:lnTo>
                  <a:lnTo>
                    <a:pt x="809230" y="1074067"/>
                  </a:lnTo>
                  <a:lnTo>
                    <a:pt x="815255" y="1070579"/>
                  </a:lnTo>
                  <a:lnTo>
                    <a:pt x="821279" y="1067407"/>
                  </a:lnTo>
                  <a:lnTo>
                    <a:pt x="826987" y="1063919"/>
                  </a:lnTo>
                  <a:lnTo>
                    <a:pt x="832377" y="1059796"/>
                  </a:lnTo>
                  <a:lnTo>
                    <a:pt x="837450" y="1055674"/>
                  </a:lnTo>
                  <a:lnTo>
                    <a:pt x="842207" y="1051551"/>
                  </a:lnTo>
                  <a:lnTo>
                    <a:pt x="847280" y="1046795"/>
                  </a:lnTo>
                  <a:lnTo>
                    <a:pt x="851402" y="1042355"/>
                  </a:lnTo>
                  <a:lnTo>
                    <a:pt x="855524" y="1037281"/>
                  </a:lnTo>
                  <a:lnTo>
                    <a:pt x="859329" y="1032207"/>
                  </a:lnTo>
                  <a:lnTo>
                    <a:pt x="862817" y="1027133"/>
                  </a:lnTo>
                  <a:lnTo>
                    <a:pt x="866305" y="1021425"/>
                  </a:lnTo>
                  <a:lnTo>
                    <a:pt x="868842" y="1016034"/>
                  </a:lnTo>
                  <a:lnTo>
                    <a:pt x="871378" y="1010009"/>
                  </a:lnTo>
                  <a:lnTo>
                    <a:pt x="873598" y="1003983"/>
                  </a:lnTo>
                  <a:lnTo>
                    <a:pt x="875500" y="997641"/>
                  </a:lnTo>
                  <a:lnTo>
                    <a:pt x="877086" y="991299"/>
                  </a:lnTo>
                  <a:lnTo>
                    <a:pt x="878354" y="984956"/>
                  </a:lnTo>
                  <a:lnTo>
                    <a:pt x="879305" y="978297"/>
                  </a:lnTo>
                  <a:lnTo>
                    <a:pt x="879939" y="971954"/>
                  </a:lnTo>
                  <a:lnTo>
                    <a:pt x="879939" y="964978"/>
                  </a:lnTo>
                  <a:lnTo>
                    <a:pt x="879939" y="958318"/>
                  </a:lnTo>
                  <a:lnTo>
                    <a:pt x="879622" y="951976"/>
                  </a:lnTo>
                  <a:lnTo>
                    <a:pt x="878671" y="945950"/>
                  </a:lnTo>
                  <a:lnTo>
                    <a:pt x="877720" y="939608"/>
                  </a:lnTo>
                  <a:lnTo>
                    <a:pt x="876134" y="933266"/>
                  </a:lnTo>
                  <a:lnTo>
                    <a:pt x="874549" y="927557"/>
                  </a:lnTo>
                  <a:lnTo>
                    <a:pt x="872647" y="921849"/>
                  </a:lnTo>
                  <a:lnTo>
                    <a:pt x="870744" y="916458"/>
                  </a:lnTo>
                  <a:lnTo>
                    <a:pt x="868207" y="910750"/>
                  </a:lnTo>
                  <a:lnTo>
                    <a:pt x="865354" y="905676"/>
                  </a:lnTo>
                  <a:lnTo>
                    <a:pt x="862183" y="900602"/>
                  </a:lnTo>
                  <a:lnTo>
                    <a:pt x="859012" y="895211"/>
                  </a:lnTo>
                  <a:lnTo>
                    <a:pt x="855524" y="890454"/>
                  </a:lnTo>
                  <a:lnTo>
                    <a:pt x="851402" y="885380"/>
                  </a:lnTo>
                  <a:lnTo>
                    <a:pt x="847280" y="880624"/>
                  </a:lnTo>
                  <a:lnTo>
                    <a:pt x="842524" y="875867"/>
                  </a:lnTo>
                  <a:lnTo>
                    <a:pt x="838085" y="871427"/>
                  </a:lnTo>
                  <a:lnTo>
                    <a:pt x="833011" y="866987"/>
                  </a:lnTo>
                  <a:lnTo>
                    <a:pt x="827621" y="862231"/>
                  </a:lnTo>
                  <a:lnTo>
                    <a:pt x="822230" y="858108"/>
                  </a:lnTo>
                  <a:lnTo>
                    <a:pt x="816206" y="853985"/>
                  </a:lnTo>
                  <a:lnTo>
                    <a:pt x="810181" y="849546"/>
                  </a:lnTo>
                  <a:lnTo>
                    <a:pt x="803840" y="845740"/>
                  </a:lnTo>
                  <a:lnTo>
                    <a:pt x="797181" y="841301"/>
                  </a:lnTo>
                  <a:lnTo>
                    <a:pt x="782912" y="833690"/>
                  </a:lnTo>
                  <a:lnTo>
                    <a:pt x="767692" y="826079"/>
                  </a:lnTo>
                  <a:lnTo>
                    <a:pt x="751521" y="818785"/>
                  </a:lnTo>
                  <a:lnTo>
                    <a:pt x="734081" y="811174"/>
                  </a:lnTo>
                  <a:lnTo>
                    <a:pt x="709983" y="801344"/>
                  </a:lnTo>
                  <a:lnTo>
                    <a:pt x="687153" y="791196"/>
                  </a:lnTo>
                  <a:lnTo>
                    <a:pt x="676055" y="786439"/>
                  </a:lnTo>
                  <a:lnTo>
                    <a:pt x="665274" y="781048"/>
                  </a:lnTo>
                  <a:lnTo>
                    <a:pt x="655128" y="775657"/>
                  </a:lnTo>
                  <a:lnTo>
                    <a:pt x="644981" y="770266"/>
                  </a:lnTo>
                  <a:lnTo>
                    <a:pt x="635786" y="764875"/>
                  </a:lnTo>
                  <a:lnTo>
                    <a:pt x="626273" y="759167"/>
                  </a:lnTo>
                  <a:lnTo>
                    <a:pt x="617395" y="753458"/>
                  </a:lnTo>
                  <a:lnTo>
                    <a:pt x="608517" y="747433"/>
                  </a:lnTo>
                  <a:lnTo>
                    <a:pt x="600590" y="741408"/>
                  </a:lnTo>
                  <a:lnTo>
                    <a:pt x="592662" y="735065"/>
                  </a:lnTo>
                  <a:lnTo>
                    <a:pt x="585052" y="729040"/>
                  </a:lnTo>
                  <a:lnTo>
                    <a:pt x="578077" y="722381"/>
                  </a:lnTo>
                  <a:lnTo>
                    <a:pt x="571418" y="715721"/>
                  </a:lnTo>
                  <a:lnTo>
                    <a:pt x="565076" y="708744"/>
                  </a:lnTo>
                  <a:lnTo>
                    <a:pt x="559052" y="701451"/>
                  </a:lnTo>
                  <a:lnTo>
                    <a:pt x="553344" y="694474"/>
                  </a:lnTo>
                  <a:lnTo>
                    <a:pt x="548588" y="686546"/>
                  </a:lnTo>
                  <a:lnTo>
                    <a:pt x="543832" y="678935"/>
                  </a:lnTo>
                  <a:lnTo>
                    <a:pt x="539393" y="671007"/>
                  </a:lnTo>
                  <a:lnTo>
                    <a:pt x="535588" y="662762"/>
                  </a:lnTo>
                  <a:lnTo>
                    <a:pt x="532417" y="654200"/>
                  </a:lnTo>
                  <a:lnTo>
                    <a:pt x="529246" y="645955"/>
                  </a:lnTo>
                  <a:lnTo>
                    <a:pt x="526709" y="636758"/>
                  </a:lnTo>
                  <a:lnTo>
                    <a:pt x="524807" y="627562"/>
                  </a:lnTo>
                  <a:lnTo>
                    <a:pt x="523221" y="618048"/>
                  </a:lnTo>
                  <a:lnTo>
                    <a:pt x="521953" y="608217"/>
                  </a:lnTo>
                  <a:lnTo>
                    <a:pt x="521319" y="598069"/>
                  </a:lnTo>
                  <a:lnTo>
                    <a:pt x="521002" y="587922"/>
                  </a:lnTo>
                  <a:lnTo>
                    <a:pt x="521319" y="577774"/>
                  </a:lnTo>
                  <a:lnTo>
                    <a:pt x="521953" y="567943"/>
                  </a:lnTo>
                  <a:lnTo>
                    <a:pt x="522904" y="558429"/>
                  </a:lnTo>
                  <a:lnTo>
                    <a:pt x="524490" y="548916"/>
                  </a:lnTo>
                  <a:lnTo>
                    <a:pt x="526392" y="539402"/>
                  </a:lnTo>
                  <a:lnTo>
                    <a:pt x="528612" y="530523"/>
                  </a:lnTo>
                  <a:lnTo>
                    <a:pt x="531783" y="521643"/>
                  </a:lnTo>
                  <a:lnTo>
                    <a:pt x="534636" y="512764"/>
                  </a:lnTo>
                  <a:lnTo>
                    <a:pt x="538124" y="504202"/>
                  </a:lnTo>
                  <a:lnTo>
                    <a:pt x="541929" y="495956"/>
                  </a:lnTo>
                  <a:lnTo>
                    <a:pt x="546685" y="487711"/>
                  </a:lnTo>
                  <a:lnTo>
                    <a:pt x="551125" y="479783"/>
                  </a:lnTo>
                  <a:lnTo>
                    <a:pt x="556515" y="472489"/>
                  </a:lnTo>
                  <a:lnTo>
                    <a:pt x="561905" y="464879"/>
                  </a:lnTo>
                  <a:lnTo>
                    <a:pt x="567930" y="457585"/>
                  </a:lnTo>
                  <a:lnTo>
                    <a:pt x="573955" y="450925"/>
                  </a:lnTo>
                  <a:lnTo>
                    <a:pt x="580613" y="444266"/>
                  </a:lnTo>
                  <a:lnTo>
                    <a:pt x="587272" y="437923"/>
                  </a:lnTo>
                  <a:lnTo>
                    <a:pt x="594565" y="431581"/>
                  </a:lnTo>
                  <a:lnTo>
                    <a:pt x="602175" y="425873"/>
                  </a:lnTo>
                  <a:lnTo>
                    <a:pt x="609785" y="420165"/>
                  </a:lnTo>
                  <a:lnTo>
                    <a:pt x="618029" y="415091"/>
                  </a:lnTo>
                  <a:lnTo>
                    <a:pt x="626590" y="410017"/>
                  </a:lnTo>
                  <a:lnTo>
                    <a:pt x="635469" y="405577"/>
                  </a:lnTo>
                  <a:lnTo>
                    <a:pt x="644347" y="400820"/>
                  </a:lnTo>
                  <a:lnTo>
                    <a:pt x="653859" y="397015"/>
                  </a:lnTo>
                  <a:lnTo>
                    <a:pt x="663372" y="393526"/>
                  </a:lnTo>
                  <a:lnTo>
                    <a:pt x="673519" y="389721"/>
                  </a:lnTo>
                  <a:lnTo>
                    <a:pt x="683665" y="386867"/>
                  </a:lnTo>
                  <a:lnTo>
                    <a:pt x="694129" y="384330"/>
                  </a:lnTo>
                  <a:lnTo>
                    <a:pt x="704910" y="381793"/>
                  </a:lnTo>
                  <a:lnTo>
                    <a:pt x="716008" y="379890"/>
                  </a:lnTo>
                  <a:lnTo>
                    <a:pt x="716008" y="249237"/>
                  </a:lnTo>
                  <a:close/>
                  <a:moveTo>
                    <a:pt x="784828" y="0"/>
                  </a:moveTo>
                  <a:lnTo>
                    <a:pt x="808948" y="317"/>
                  </a:lnTo>
                  <a:lnTo>
                    <a:pt x="832750" y="1588"/>
                  </a:lnTo>
                  <a:lnTo>
                    <a:pt x="856551" y="3175"/>
                  </a:lnTo>
                  <a:lnTo>
                    <a:pt x="880036" y="5716"/>
                  </a:lnTo>
                  <a:lnTo>
                    <a:pt x="903203" y="9209"/>
                  </a:lnTo>
                  <a:lnTo>
                    <a:pt x="926370" y="13020"/>
                  </a:lnTo>
                  <a:lnTo>
                    <a:pt x="949538" y="17466"/>
                  </a:lnTo>
                  <a:lnTo>
                    <a:pt x="972387" y="22864"/>
                  </a:lnTo>
                  <a:lnTo>
                    <a:pt x="994920" y="28581"/>
                  </a:lnTo>
                  <a:lnTo>
                    <a:pt x="1017452" y="35249"/>
                  </a:lnTo>
                  <a:lnTo>
                    <a:pt x="1039668" y="42871"/>
                  </a:lnTo>
                  <a:lnTo>
                    <a:pt x="1061565" y="50493"/>
                  </a:lnTo>
                  <a:lnTo>
                    <a:pt x="1083146" y="59067"/>
                  </a:lnTo>
                  <a:lnTo>
                    <a:pt x="1104727" y="68276"/>
                  </a:lnTo>
                  <a:lnTo>
                    <a:pt x="1125990" y="78121"/>
                  </a:lnTo>
                  <a:lnTo>
                    <a:pt x="1146618" y="88283"/>
                  </a:lnTo>
                  <a:lnTo>
                    <a:pt x="1167246" y="99397"/>
                  </a:lnTo>
                  <a:lnTo>
                    <a:pt x="1187240" y="111147"/>
                  </a:lnTo>
                  <a:lnTo>
                    <a:pt x="1207233" y="123215"/>
                  </a:lnTo>
                  <a:lnTo>
                    <a:pt x="1226910" y="136553"/>
                  </a:lnTo>
                  <a:lnTo>
                    <a:pt x="1245634" y="149890"/>
                  </a:lnTo>
                  <a:lnTo>
                    <a:pt x="1264675" y="163863"/>
                  </a:lnTo>
                  <a:lnTo>
                    <a:pt x="1283082" y="178154"/>
                  </a:lnTo>
                  <a:lnTo>
                    <a:pt x="1300854" y="193714"/>
                  </a:lnTo>
                  <a:lnTo>
                    <a:pt x="1318309" y="209275"/>
                  </a:lnTo>
                  <a:lnTo>
                    <a:pt x="1335129" y="225153"/>
                  </a:lnTo>
                  <a:lnTo>
                    <a:pt x="1351949" y="242302"/>
                  </a:lnTo>
                  <a:lnTo>
                    <a:pt x="1368134" y="259450"/>
                  </a:lnTo>
                  <a:lnTo>
                    <a:pt x="1383368" y="277234"/>
                  </a:lnTo>
                  <a:lnTo>
                    <a:pt x="1398918" y="295335"/>
                  </a:lnTo>
                  <a:lnTo>
                    <a:pt x="1413199" y="314389"/>
                  </a:lnTo>
                  <a:lnTo>
                    <a:pt x="1427163" y="333760"/>
                  </a:lnTo>
                  <a:lnTo>
                    <a:pt x="1313549" y="414104"/>
                  </a:lnTo>
                  <a:lnTo>
                    <a:pt x="1301806" y="397908"/>
                  </a:lnTo>
                  <a:lnTo>
                    <a:pt x="1289747" y="382665"/>
                  </a:lnTo>
                  <a:lnTo>
                    <a:pt x="1277370" y="367740"/>
                  </a:lnTo>
                  <a:lnTo>
                    <a:pt x="1264675" y="352814"/>
                  </a:lnTo>
                  <a:lnTo>
                    <a:pt x="1251346" y="338524"/>
                  </a:lnTo>
                  <a:lnTo>
                    <a:pt x="1238017" y="324868"/>
                  </a:lnTo>
                  <a:lnTo>
                    <a:pt x="1223736" y="311531"/>
                  </a:lnTo>
                  <a:lnTo>
                    <a:pt x="1209455" y="298828"/>
                  </a:lnTo>
                  <a:lnTo>
                    <a:pt x="1194539" y="286126"/>
                  </a:lnTo>
                  <a:lnTo>
                    <a:pt x="1179623" y="274058"/>
                  </a:lnTo>
                  <a:lnTo>
                    <a:pt x="1164073" y="262308"/>
                  </a:lnTo>
                  <a:lnTo>
                    <a:pt x="1148522" y="251829"/>
                  </a:lnTo>
                  <a:lnTo>
                    <a:pt x="1132654" y="241031"/>
                  </a:lnTo>
                  <a:lnTo>
                    <a:pt x="1116151" y="230869"/>
                  </a:lnTo>
                  <a:lnTo>
                    <a:pt x="1099649" y="221342"/>
                  </a:lnTo>
                  <a:lnTo>
                    <a:pt x="1082511" y="212133"/>
                  </a:lnTo>
                  <a:lnTo>
                    <a:pt x="1065374" y="203559"/>
                  </a:lnTo>
                  <a:lnTo>
                    <a:pt x="1047919" y="195620"/>
                  </a:lnTo>
                  <a:lnTo>
                    <a:pt x="1030464" y="187998"/>
                  </a:lnTo>
                  <a:lnTo>
                    <a:pt x="1012375" y="180694"/>
                  </a:lnTo>
                  <a:lnTo>
                    <a:pt x="994603" y="174343"/>
                  </a:lnTo>
                  <a:lnTo>
                    <a:pt x="976196" y="168309"/>
                  </a:lnTo>
                  <a:lnTo>
                    <a:pt x="957472" y="162910"/>
                  </a:lnTo>
                  <a:lnTo>
                    <a:pt x="939065" y="157829"/>
                  </a:lnTo>
                  <a:lnTo>
                    <a:pt x="920341" y="153701"/>
                  </a:lnTo>
                  <a:lnTo>
                    <a:pt x="901616" y="150208"/>
                  </a:lnTo>
                  <a:lnTo>
                    <a:pt x="882258" y="146715"/>
                  </a:lnTo>
                  <a:lnTo>
                    <a:pt x="862899" y="144174"/>
                  </a:lnTo>
                  <a:lnTo>
                    <a:pt x="843857" y="141951"/>
                  </a:lnTo>
                  <a:lnTo>
                    <a:pt x="824181" y="140681"/>
                  </a:lnTo>
                  <a:lnTo>
                    <a:pt x="804505" y="139728"/>
                  </a:lnTo>
                  <a:lnTo>
                    <a:pt x="784828" y="139411"/>
                  </a:lnTo>
                  <a:lnTo>
                    <a:pt x="768326" y="139728"/>
                  </a:lnTo>
                  <a:lnTo>
                    <a:pt x="751823" y="140363"/>
                  </a:lnTo>
                  <a:lnTo>
                    <a:pt x="735320" y="141316"/>
                  </a:lnTo>
                  <a:lnTo>
                    <a:pt x="719135" y="142586"/>
                  </a:lnTo>
                  <a:lnTo>
                    <a:pt x="702632" y="144492"/>
                  </a:lnTo>
                  <a:lnTo>
                    <a:pt x="686764" y="146715"/>
                  </a:lnTo>
                  <a:lnTo>
                    <a:pt x="670897" y="149573"/>
                  </a:lnTo>
                  <a:lnTo>
                    <a:pt x="655029" y="152431"/>
                  </a:lnTo>
                  <a:lnTo>
                    <a:pt x="639478" y="155924"/>
                  </a:lnTo>
                  <a:lnTo>
                    <a:pt x="623927" y="160052"/>
                  </a:lnTo>
                  <a:lnTo>
                    <a:pt x="608377" y="163863"/>
                  </a:lnTo>
                  <a:lnTo>
                    <a:pt x="593144" y="168309"/>
                  </a:lnTo>
                  <a:lnTo>
                    <a:pt x="578228" y="173390"/>
                  </a:lnTo>
                  <a:lnTo>
                    <a:pt x="562994" y="178471"/>
                  </a:lnTo>
                  <a:lnTo>
                    <a:pt x="548396" y="184505"/>
                  </a:lnTo>
                  <a:lnTo>
                    <a:pt x="533797" y="190221"/>
                  </a:lnTo>
                  <a:lnTo>
                    <a:pt x="519516" y="196572"/>
                  </a:lnTo>
                  <a:lnTo>
                    <a:pt x="505235" y="203241"/>
                  </a:lnTo>
                  <a:lnTo>
                    <a:pt x="491271" y="210228"/>
                  </a:lnTo>
                  <a:lnTo>
                    <a:pt x="477308" y="217532"/>
                  </a:lnTo>
                  <a:lnTo>
                    <a:pt x="463978" y="225153"/>
                  </a:lnTo>
                  <a:lnTo>
                    <a:pt x="450332" y="233092"/>
                  </a:lnTo>
                  <a:lnTo>
                    <a:pt x="437003" y="241349"/>
                  </a:lnTo>
                  <a:lnTo>
                    <a:pt x="423991" y="249923"/>
                  </a:lnTo>
                  <a:lnTo>
                    <a:pt x="411297" y="258815"/>
                  </a:lnTo>
                  <a:lnTo>
                    <a:pt x="398603" y="268024"/>
                  </a:lnTo>
                  <a:lnTo>
                    <a:pt x="386543" y="277551"/>
                  </a:lnTo>
                  <a:lnTo>
                    <a:pt x="374483" y="287396"/>
                  </a:lnTo>
                  <a:lnTo>
                    <a:pt x="362424" y="296923"/>
                  </a:lnTo>
                  <a:lnTo>
                    <a:pt x="350999" y="307402"/>
                  </a:lnTo>
                  <a:lnTo>
                    <a:pt x="339574" y="317882"/>
                  </a:lnTo>
                  <a:lnTo>
                    <a:pt x="328466" y="328997"/>
                  </a:lnTo>
                  <a:lnTo>
                    <a:pt x="317676" y="340112"/>
                  </a:lnTo>
                  <a:lnTo>
                    <a:pt x="306886" y="351226"/>
                  </a:lnTo>
                  <a:lnTo>
                    <a:pt x="296730" y="362976"/>
                  </a:lnTo>
                  <a:lnTo>
                    <a:pt x="286575" y="374726"/>
                  </a:lnTo>
                  <a:lnTo>
                    <a:pt x="277054" y="386794"/>
                  </a:lnTo>
                  <a:lnTo>
                    <a:pt x="267533" y="399179"/>
                  </a:lnTo>
                  <a:lnTo>
                    <a:pt x="258330" y="411564"/>
                  </a:lnTo>
                  <a:lnTo>
                    <a:pt x="249444" y="424584"/>
                  </a:lnTo>
                  <a:lnTo>
                    <a:pt x="240875" y="437604"/>
                  </a:lnTo>
                  <a:lnTo>
                    <a:pt x="232624" y="450942"/>
                  </a:lnTo>
                  <a:lnTo>
                    <a:pt x="224690" y="464279"/>
                  </a:lnTo>
                  <a:lnTo>
                    <a:pt x="217073" y="477935"/>
                  </a:lnTo>
                  <a:lnTo>
                    <a:pt x="209774" y="491590"/>
                  </a:lnTo>
                  <a:lnTo>
                    <a:pt x="202792" y="505563"/>
                  </a:lnTo>
                  <a:lnTo>
                    <a:pt x="196445" y="520171"/>
                  </a:lnTo>
                  <a:lnTo>
                    <a:pt x="189780" y="534462"/>
                  </a:lnTo>
                  <a:lnTo>
                    <a:pt x="183751" y="548752"/>
                  </a:lnTo>
                  <a:lnTo>
                    <a:pt x="178355" y="563678"/>
                  </a:lnTo>
                  <a:lnTo>
                    <a:pt x="173278" y="578603"/>
                  </a:lnTo>
                  <a:lnTo>
                    <a:pt x="168200" y="593846"/>
                  </a:lnTo>
                  <a:lnTo>
                    <a:pt x="163757" y="608772"/>
                  </a:lnTo>
                  <a:lnTo>
                    <a:pt x="159314" y="624332"/>
                  </a:lnTo>
                  <a:lnTo>
                    <a:pt x="155506" y="639893"/>
                  </a:lnTo>
                  <a:lnTo>
                    <a:pt x="152332" y="655454"/>
                  </a:lnTo>
                  <a:lnTo>
                    <a:pt x="148841" y="671650"/>
                  </a:lnTo>
                  <a:lnTo>
                    <a:pt x="146302" y="687210"/>
                  </a:lnTo>
                  <a:lnTo>
                    <a:pt x="144081" y="703724"/>
                  </a:lnTo>
                  <a:lnTo>
                    <a:pt x="142494" y="719602"/>
                  </a:lnTo>
                  <a:lnTo>
                    <a:pt x="140907" y="735798"/>
                  </a:lnTo>
                  <a:lnTo>
                    <a:pt x="139955" y="752629"/>
                  </a:lnTo>
                  <a:lnTo>
                    <a:pt x="139320" y="769142"/>
                  </a:lnTo>
                  <a:lnTo>
                    <a:pt x="139003" y="785973"/>
                  </a:lnTo>
                  <a:lnTo>
                    <a:pt x="139320" y="800263"/>
                  </a:lnTo>
                  <a:lnTo>
                    <a:pt x="139638" y="814871"/>
                  </a:lnTo>
                  <a:lnTo>
                    <a:pt x="140590" y="829162"/>
                  </a:lnTo>
                  <a:lnTo>
                    <a:pt x="141542" y="844087"/>
                  </a:lnTo>
                  <a:lnTo>
                    <a:pt x="143129" y="858378"/>
                  </a:lnTo>
                  <a:lnTo>
                    <a:pt x="144715" y="872350"/>
                  </a:lnTo>
                  <a:lnTo>
                    <a:pt x="146620" y="886641"/>
                  </a:lnTo>
                  <a:lnTo>
                    <a:pt x="149158" y="900931"/>
                  </a:lnTo>
                  <a:lnTo>
                    <a:pt x="152015" y="914586"/>
                  </a:lnTo>
                  <a:lnTo>
                    <a:pt x="154871" y="928559"/>
                  </a:lnTo>
                  <a:lnTo>
                    <a:pt x="158044" y="942215"/>
                  </a:lnTo>
                  <a:lnTo>
                    <a:pt x="161853" y="955870"/>
                  </a:lnTo>
                  <a:lnTo>
                    <a:pt x="165661" y="969208"/>
                  </a:lnTo>
                  <a:lnTo>
                    <a:pt x="169469" y="983180"/>
                  </a:lnTo>
                  <a:lnTo>
                    <a:pt x="174230" y="996201"/>
                  </a:lnTo>
                  <a:lnTo>
                    <a:pt x="178673" y="1009538"/>
                  </a:lnTo>
                  <a:lnTo>
                    <a:pt x="183433" y="1022558"/>
                  </a:lnTo>
                  <a:lnTo>
                    <a:pt x="188828" y="1035261"/>
                  </a:lnTo>
                  <a:lnTo>
                    <a:pt x="194223" y="1047964"/>
                  </a:lnTo>
                  <a:lnTo>
                    <a:pt x="200253" y="1060666"/>
                  </a:lnTo>
                  <a:lnTo>
                    <a:pt x="205966" y="1073369"/>
                  </a:lnTo>
                  <a:lnTo>
                    <a:pt x="212630" y="1085754"/>
                  </a:lnTo>
                  <a:lnTo>
                    <a:pt x="219295" y="1098139"/>
                  </a:lnTo>
                  <a:lnTo>
                    <a:pt x="225642" y="1110206"/>
                  </a:lnTo>
                  <a:lnTo>
                    <a:pt x="232941" y="1121956"/>
                  </a:lnTo>
                  <a:lnTo>
                    <a:pt x="239923" y="1133706"/>
                  </a:lnTo>
                  <a:lnTo>
                    <a:pt x="247857" y="1145456"/>
                  </a:lnTo>
                  <a:lnTo>
                    <a:pt x="255474" y="1156571"/>
                  </a:lnTo>
                  <a:lnTo>
                    <a:pt x="263408" y="1168003"/>
                  </a:lnTo>
                  <a:lnTo>
                    <a:pt x="271659" y="1179118"/>
                  </a:lnTo>
                  <a:lnTo>
                    <a:pt x="280228" y="1189915"/>
                  </a:lnTo>
                  <a:lnTo>
                    <a:pt x="289114" y="1200395"/>
                  </a:lnTo>
                  <a:lnTo>
                    <a:pt x="297682" y="1210874"/>
                  </a:lnTo>
                  <a:lnTo>
                    <a:pt x="307203" y="1221036"/>
                  </a:lnTo>
                  <a:lnTo>
                    <a:pt x="316407" y="1231198"/>
                  </a:lnTo>
                  <a:lnTo>
                    <a:pt x="326245" y="1241361"/>
                  </a:lnTo>
                  <a:lnTo>
                    <a:pt x="336083" y="1250887"/>
                  </a:lnTo>
                  <a:lnTo>
                    <a:pt x="345604" y="1260414"/>
                  </a:lnTo>
                  <a:lnTo>
                    <a:pt x="356076" y="1269624"/>
                  </a:lnTo>
                  <a:lnTo>
                    <a:pt x="366549" y="1278833"/>
                  </a:lnTo>
                  <a:lnTo>
                    <a:pt x="377022" y="1287725"/>
                  </a:lnTo>
                  <a:lnTo>
                    <a:pt x="388130" y="1296299"/>
                  </a:lnTo>
                  <a:lnTo>
                    <a:pt x="398920" y="1304556"/>
                  </a:lnTo>
                  <a:lnTo>
                    <a:pt x="410345" y="1312813"/>
                  </a:lnTo>
                  <a:lnTo>
                    <a:pt x="421770" y="1320752"/>
                  </a:lnTo>
                  <a:lnTo>
                    <a:pt x="433195" y="1328373"/>
                  </a:lnTo>
                  <a:lnTo>
                    <a:pt x="444937" y="1335995"/>
                  </a:lnTo>
                  <a:lnTo>
                    <a:pt x="456997" y="1343299"/>
                  </a:lnTo>
                  <a:lnTo>
                    <a:pt x="469056" y="1349968"/>
                  </a:lnTo>
                  <a:lnTo>
                    <a:pt x="481116" y="1356636"/>
                  </a:lnTo>
                  <a:lnTo>
                    <a:pt x="493810" y="1362988"/>
                  </a:lnTo>
                  <a:lnTo>
                    <a:pt x="506187" y="1369339"/>
                  </a:lnTo>
                  <a:lnTo>
                    <a:pt x="518882" y="1375373"/>
                  </a:lnTo>
                  <a:lnTo>
                    <a:pt x="532211" y="1380771"/>
                  </a:lnTo>
                  <a:lnTo>
                    <a:pt x="545222" y="1386170"/>
                  </a:lnTo>
                  <a:lnTo>
                    <a:pt x="558551" y="1391569"/>
                  </a:lnTo>
                  <a:lnTo>
                    <a:pt x="571881" y="1396015"/>
                  </a:lnTo>
                  <a:lnTo>
                    <a:pt x="585210" y="1400778"/>
                  </a:lnTo>
                  <a:lnTo>
                    <a:pt x="598856" y="1404906"/>
                  </a:lnTo>
                  <a:lnTo>
                    <a:pt x="613137" y="1408717"/>
                  </a:lnTo>
                  <a:lnTo>
                    <a:pt x="626784" y="1412845"/>
                  </a:lnTo>
                  <a:lnTo>
                    <a:pt x="641065" y="1416021"/>
                  </a:lnTo>
                  <a:lnTo>
                    <a:pt x="655029" y="1418879"/>
                  </a:lnTo>
                  <a:lnTo>
                    <a:pt x="669627" y="1422055"/>
                  </a:lnTo>
                  <a:lnTo>
                    <a:pt x="644873" y="1558925"/>
                  </a:lnTo>
                  <a:lnTo>
                    <a:pt x="627418" y="1555432"/>
                  </a:lnTo>
                  <a:lnTo>
                    <a:pt x="609964" y="1551939"/>
                  </a:lnTo>
                  <a:lnTo>
                    <a:pt x="593144" y="1547493"/>
                  </a:lnTo>
                  <a:lnTo>
                    <a:pt x="576006" y="1543365"/>
                  </a:lnTo>
                  <a:lnTo>
                    <a:pt x="559186" y="1538601"/>
                  </a:lnTo>
                  <a:lnTo>
                    <a:pt x="542684" y="1533202"/>
                  </a:lnTo>
                  <a:lnTo>
                    <a:pt x="526181" y="1527804"/>
                  </a:lnTo>
                  <a:lnTo>
                    <a:pt x="509996" y="1521770"/>
                  </a:lnTo>
                  <a:lnTo>
                    <a:pt x="493493" y="1515736"/>
                  </a:lnTo>
                  <a:lnTo>
                    <a:pt x="477942" y="1509068"/>
                  </a:lnTo>
                  <a:lnTo>
                    <a:pt x="462074" y="1502081"/>
                  </a:lnTo>
                  <a:lnTo>
                    <a:pt x="446524" y="1495095"/>
                  </a:lnTo>
                  <a:lnTo>
                    <a:pt x="431291" y="1487473"/>
                  </a:lnTo>
                  <a:lnTo>
                    <a:pt x="416057" y="1479852"/>
                  </a:lnTo>
                  <a:lnTo>
                    <a:pt x="401141" y="1471595"/>
                  </a:lnTo>
                  <a:lnTo>
                    <a:pt x="386226" y="1463338"/>
                  </a:lnTo>
                  <a:lnTo>
                    <a:pt x="371944" y="1454446"/>
                  </a:lnTo>
                  <a:lnTo>
                    <a:pt x="357346" y="1445555"/>
                  </a:lnTo>
                  <a:lnTo>
                    <a:pt x="343382" y="1436028"/>
                  </a:lnTo>
                  <a:lnTo>
                    <a:pt x="329736" y="1426501"/>
                  </a:lnTo>
                  <a:lnTo>
                    <a:pt x="316089" y="1416339"/>
                  </a:lnTo>
                  <a:lnTo>
                    <a:pt x="302760" y="1406177"/>
                  </a:lnTo>
                  <a:lnTo>
                    <a:pt x="289431" y="1395697"/>
                  </a:lnTo>
                  <a:lnTo>
                    <a:pt x="276419" y="1384900"/>
                  </a:lnTo>
                  <a:lnTo>
                    <a:pt x="263725" y="1373785"/>
                  </a:lnTo>
                  <a:lnTo>
                    <a:pt x="251348" y="1362670"/>
                  </a:lnTo>
                  <a:lnTo>
                    <a:pt x="238971" y="1350920"/>
                  </a:lnTo>
                  <a:lnTo>
                    <a:pt x="227229" y="1339170"/>
                  </a:lnTo>
                  <a:lnTo>
                    <a:pt x="215486" y="1327103"/>
                  </a:lnTo>
                  <a:lnTo>
                    <a:pt x="204062" y="1315036"/>
                  </a:lnTo>
                  <a:lnTo>
                    <a:pt x="192954" y="1302333"/>
                  </a:lnTo>
                  <a:lnTo>
                    <a:pt x="182164" y="1289630"/>
                  </a:lnTo>
                  <a:lnTo>
                    <a:pt x="171374" y="1276928"/>
                  </a:lnTo>
                  <a:lnTo>
                    <a:pt x="161535" y="1263590"/>
                  </a:lnTo>
                  <a:lnTo>
                    <a:pt x="151380" y="1250252"/>
                  </a:lnTo>
                  <a:lnTo>
                    <a:pt x="141542" y="1236597"/>
                  </a:lnTo>
                  <a:lnTo>
                    <a:pt x="132021" y="1222624"/>
                  </a:lnTo>
                  <a:lnTo>
                    <a:pt x="122818" y="1208651"/>
                  </a:lnTo>
                  <a:lnTo>
                    <a:pt x="113932" y="1194361"/>
                  </a:lnTo>
                  <a:lnTo>
                    <a:pt x="105363" y="1180071"/>
                  </a:lnTo>
                  <a:lnTo>
                    <a:pt x="97112" y="1165145"/>
                  </a:lnTo>
                  <a:lnTo>
                    <a:pt x="89178" y="1150219"/>
                  </a:lnTo>
                  <a:lnTo>
                    <a:pt x="81561" y="1135294"/>
                  </a:lnTo>
                  <a:lnTo>
                    <a:pt x="74262" y="1120368"/>
                  </a:lnTo>
                  <a:lnTo>
                    <a:pt x="66962" y="1104808"/>
                  </a:lnTo>
                  <a:lnTo>
                    <a:pt x="60615" y="1089247"/>
                  </a:lnTo>
                  <a:lnTo>
                    <a:pt x="53951" y="1073369"/>
                  </a:lnTo>
                  <a:lnTo>
                    <a:pt x="48238" y="1057491"/>
                  </a:lnTo>
                  <a:lnTo>
                    <a:pt x="42208" y="1041612"/>
                  </a:lnTo>
                  <a:lnTo>
                    <a:pt x="37131" y="1025417"/>
                  </a:lnTo>
                  <a:lnTo>
                    <a:pt x="32053" y="1009221"/>
                  </a:lnTo>
                  <a:lnTo>
                    <a:pt x="27293" y="992390"/>
                  </a:lnTo>
                  <a:lnTo>
                    <a:pt x="23167" y="975876"/>
                  </a:lnTo>
                  <a:lnTo>
                    <a:pt x="19041" y="959363"/>
                  </a:lnTo>
                  <a:lnTo>
                    <a:pt x="15550" y="942532"/>
                  </a:lnTo>
                  <a:lnTo>
                    <a:pt x="12377" y="925701"/>
                  </a:lnTo>
                  <a:lnTo>
                    <a:pt x="9203" y="908235"/>
                  </a:lnTo>
                  <a:lnTo>
                    <a:pt x="6982" y="891087"/>
                  </a:lnTo>
                  <a:lnTo>
                    <a:pt x="4760" y="873621"/>
                  </a:lnTo>
                  <a:lnTo>
                    <a:pt x="3173" y="856472"/>
                  </a:lnTo>
                  <a:lnTo>
                    <a:pt x="1904" y="838689"/>
                  </a:lnTo>
                  <a:lnTo>
                    <a:pt x="952" y="821222"/>
                  </a:lnTo>
                  <a:lnTo>
                    <a:pt x="317" y="803439"/>
                  </a:lnTo>
                  <a:lnTo>
                    <a:pt x="0" y="785973"/>
                  </a:lnTo>
                  <a:lnTo>
                    <a:pt x="317" y="765649"/>
                  </a:lnTo>
                  <a:lnTo>
                    <a:pt x="952" y="745325"/>
                  </a:lnTo>
                  <a:lnTo>
                    <a:pt x="2221" y="725318"/>
                  </a:lnTo>
                  <a:lnTo>
                    <a:pt x="4125" y="705629"/>
                  </a:lnTo>
                  <a:lnTo>
                    <a:pt x="6030" y="685622"/>
                  </a:lnTo>
                  <a:lnTo>
                    <a:pt x="8886" y="666251"/>
                  </a:lnTo>
                  <a:lnTo>
                    <a:pt x="12377" y="646879"/>
                  </a:lnTo>
                  <a:lnTo>
                    <a:pt x="15868" y="627508"/>
                  </a:lnTo>
                  <a:lnTo>
                    <a:pt x="19993" y="608454"/>
                  </a:lnTo>
                  <a:lnTo>
                    <a:pt x="24754" y="589718"/>
                  </a:lnTo>
                  <a:lnTo>
                    <a:pt x="29831" y="570982"/>
                  </a:lnTo>
                  <a:lnTo>
                    <a:pt x="35227" y="552245"/>
                  </a:lnTo>
                  <a:lnTo>
                    <a:pt x="41256" y="534144"/>
                  </a:lnTo>
                  <a:lnTo>
                    <a:pt x="47604" y="515725"/>
                  </a:lnTo>
                  <a:lnTo>
                    <a:pt x="54268" y="497941"/>
                  </a:lnTo>
                  <a:lnTo>
                    <a:pt x="61567" y="480158"/>
                  </a:lnTo>
                  <a:lnTo>
                    <a:pt x="69501" y="462692"/>
                  </a:lnTo>
                  <a:lnTo>
                    <a:pt x="77435" y="445225"/>
                  </a:lnTo>
                  <a:lnTo>
                    <a:pt x="86004" y="428395"/>
                  </a:lnTo>
                  <a:lnTo>
                    <a:pt x="94890" y="411246"/>
                  </a:lnTo>
                  <a:lnTo>
                    <a:pt x="104093" y="395050"/>
                  </a:lnTo>
                  <a:lnTo>
                    <a:pt x="113614" y="378854"/>
                  </a:lnTo>
                  <a:lnTo>
                    <a:pt x="123770" y="362341"/>
                  </a:lnTo>
                  <a:lnTo>
                    <a:pt x="133925" y="346780"/>
                  </a:lnTo>
                  <a:lnTo>
                    <a:pt x="145033" y="330902"/>
                  </a:lnTo>
                  <a:lnTo>
                    <a:pt x="156140" y="315977"/>
                  </a:lnTo>
                  <a:lnTo>
                    <a:pt x="167565" y="301051"/>
                  </a:lnTo>
                  <a:lnTo>
                    <a:pt x="179308" y="286443"/>
                  </a:lnTo>
                  <a:lnTo>
                    <a:pt x="191367" y="271835"/>
                  </a:lnTo>
                  <a:lnTo>
                    <a:pt x="204062" y="257545"/>
                  </a:lnTo>
                  <a:lnTo>
                    <a:pt x="216756" y="243889"/>
                  </a:lnTo>
                  <a:lnTo>
                    <a:pt x="229768" y="230552"/>
                  </a:lnTo>
                  <a:lnTo>
                    <a:pt x="243731" y="217214"/>
                  </a:lnTo>
                  <a:lnTo>
                    <a:pt x="257378" y="204194"/>
                  </a:lnTo>
                  <a:lnTo>
                    <a:pt x="271342" y="191809"/>
                  </a:lnTo>
                  <a:lnTo>
                    <a:pt x="285623" y="179424"/>
                  </a:lnTo>
                  <a:lnTo>
                    <a:pt x="300539" y="167674"/>
                  </a:lnTo>
                  <a:lnTo>
                    <a:pt x="315455" y="156242"/>
                  </a:lnTo>
                  <a:lnTo>
                    <a:pt x="330688" y="145127"/>
                  </a:lnTo>
                  <a:lnTo>
                    <a:pt x="346556" y="134330"/>
                  </a:lnTo>
                  <a:lnTo>
                    <a:pt x="362106" y="124168"/>
                  </a:lnTo>
                  <a:lnTo>
                    <a:pt x="377974" y="114005"/>
                  </a:lnTo>
                  <a:lnTo>
                    <a:pt x="394477" y="104479"/>
                  </a:lnTo>
                  <a:lnTo>
                    <a:pt x="410980" y="94952"/>
                  </a:lnTo>
                  <a:lnTo>
                    <a:pt x="428117" y="86060"/>
                  </a:lnTo>
                  <a:lnTo>
                    <a:pt x="444937" y="77803"/>
                  </a:lnTo>
                  <a:lnTo>
                    <a:pt x="462392" y="69546"/>
                  </a:lnTo>
                  <a:lnTo>
                    <a:pt x="479529" y="61925"/>
                  </a:lnTo>
                  <a:lnTo>
                    <a:pt x="497619" y="54621"/>
                  </a:lnTo>
                  <a:lnTo>
                    <a:pt x="515391" y="47634"/>
                  </a:lnTo>
                  <a:lnTo>
                    <a:pt x="533480" y="41283"/>
                  </a:lnTo>
                  <a:lnTo>
                    <a:pt x="551570" y="35567"/>
                  </a:lnTo>
                  <a:lnTo>
                    <a:pt x="570294" y="29851"/>
                  </a:lnTo>
                  <a:lnTo>
                    <a:pt x="589018" y="24770"/>
                  </a:lnTo>
                  <a:lnTo>
                    <a:pt x="607742" y="20324"/>
                  </a:lnTo>
                  <a:lnTo>
                    <a:pt x="627101" y="15878"/>
                  </a:lnTo>
                  <a:lnTo>
                    <a:pt x="646143" y="12385"/>
                  </a:lnTo>
                  <a:lnTo>
                    <a:pt x="665501" y="9209"/>
                  </a:lnTo>
                  <a:lnTo>
                    <a:pt x="685178" y="6351"/>
                  </a:lnTo>
                  <a:lnTo>
                    <a:pt x="704854" y="4128"/>
                  </a:lnTo>
                  <a:lnTo>
                    <a:pt x="724530" y="2223"/>
                  </a:lnTo>
                  <a:lnTo>
                    <a:pt x="744524" y="952"/>
                  </a:lnTo>
                  <a:lnTo>
                    <a:pt x="764835" y="317"/>
                  </a:lnTo>
                  <a:lnTo>
                    <a:pt x="78482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nSpc>
                  <a:spcPct val="130000"/>
                </a:lnSpc>
              </a:pPr>
              <a:endParaRPr lang="zh-CN" altLang="en-US" sz="1799" dirty="0">
                <a:cs typeface="+mn-ea"/>
                <a:sym typeface="+mn-lt"/>
              </a:endParaRPr>
            </a:p>
          </p:txBody>
        </p:sp>
        <p:sp>
          <p:nvSpPr>
            <p:cNvPr id="23582" name="KSO_Shape"/>
            <p:cNvSpPr>
              <a:spLocks noChangeAspect="1"/>
            </p:cNvSpPr>
            <p:nvPr/>
          </p:nvSpPr>
          <p:spPr bwMode="auto">
            <a:xfrm>
              <a:off x="1701800" y="2987675"/>
              <a:ext cx="1079500" cy="1057275"/>
            </a:xfrm>
            <a:custGeom>
              <a:avLst/>
              <a:gdLst>
                <a:gd name="T0" fmla="*/ 2166826 w 3073399"/>
                <a:gd name="T1" fmla="*/ 1987218 h 3009901"/>
                <a:gd name="T2" fmla="*/ 2210027 w 3073399"/>
                <a:gd name="T3" fmla="*/ 2130672 h 3009901"/>
                <a:gd name="T4" fmla="*/ 2105838 w 3073399"/>
                <a:gd name="T5" fmla="*/ 2235088 h 3009901"/>
                <a:gd name="T6" fmla="*/ 2217333 w 3073399"/>
                <a:gd name="T7" fmla="*/ 2248101 h 3009901"/>
                <a:gd name="T8" fmla="*/ 3043858 w 3073399"/>
                <a:gd name="T9" fmla="*/ 2189069 h 3009901"/>
                <a:gd name="T10" fmla="*/ 3067364 w 3073399"/>
                <a:gd name="T11" fmla="*/ 2325540 h 3009901"/>
                <a:gd name="T12" fmla="*/ 2986681 w 3073399"/>
                <a:gd name="T13" fmla="*/ 2419166 h 3009901"/>
                <a:gd name="T14" fmla="*/ 1073158 w 3073399"/>
                <a:gd name="T15" fmla="*/ 2720355 h 3009901"/>
                <a:gd name="T16" fmla="*/ 622407 w 3073399"/>
                <a:gd name="T17" fmla="*/ 1982922 h 3009901"/>
                <a:gd name="T18" fmla="*/ 593524 w 3073399"/>
                <a:gd name="T19" fmla="*/ 2101163 h 3009901"/>
                <a:gd name="T20" fmla="*/ 682077 w 3073399"/>
                <a:gd name="T21" fmla="*/ 2181579 h 3009901"/>
                <a:gd name="T22" fmla="*/ 796338 w 3073399"/>
                <a:gd name="T23" fmla="*/ 2140894 h 3009901"/>
                <a:gd name="T24" fmla="*/ 814112 w 3073399"/>
                <a:gd name="T25" fmla="*/ 2020111 h 3009901"/>
                <a:gd name="T26" fmla="*/ 717625 w 3073399"/>
                <a:gd name="T27" fmla="*/ 1948912 h 3009901"/>
                <a:gd name="T28" fmla="*/ 1746106 w 3073399"/>
                <a:gd name="T29" fmla="*/ 1195455 h 3009901"/>
                <a:gd name="T30" fmla="*/ 1690575 w 3073399"/>
                <a:gd name="T31" fmla="*/ 1270442 h 3009901"/>
                <a:gd name="T32" fmla="*/ 1789578 w 3073399"/>
                <a:gd name="T33" fmla="*/ 1411202 h 3009901"/>
                <a:gd name="T34" fmla="*/ 1748644 w 3073399"/>
                <a:gd name="T35" fmla="*/ 1427725 h 3009901"/>
                <a:gd name="T36" fmla="*/ 1655353 w 3073399"/>
                <a:gd name="T37" fmla="*/ 1411838 h 3009901"/>
                <a:gd name="T38" fmla="*/ 1855264 w 3073399"/>
                <a:gd name="T39" fmla="*/ 1493815 h 3009901"/>
                <a:gd name="T40" fmla="*/ 1893342 w 3073399"/>
                <a:gd name="T41" fmla="*/ 1417875 h 3009901"/>
                <a:gd name="T42" fmla="*/ 1804492 w 3073399"/>
                <a:gd name="T43" fmla="*/ 1289824 h 3009901"/>
                <a:gd name="T44" fmla="*/ 1850821 w 3073399"/>
                <a:gd name="T45" fmla="*/ 1265040 h 3009901"/>
                <a:gd name="T46" fmla="*/ 1937132 w 3073399"/>
                <a:gd name="T47" fmla="*/ 1279021 h 3009901"/>
                <a:gd name="T48" fmla="*/ 1996153 w 3073399"/>
                <a:gd name="T49" fmla="*/ 1165905 h 3009901"/>
                <a:gd name="T50" fmla="*/ 2009481 w 3073399"/>
                <a:gd name="T51" fmla="*/ 1399128 h 3009901"/>
                <a:gd name="T52" fmla="*/ 1870178 w 3073399"/>
                <a:gd name="T53" fmla="*/ 1586279 h 3009901"/>
                <a:gd name="T54" fmla="*/ 2244614 w 3073399"/>
                <a:gd name="T55" fmla="*/ 1785503 h 3009901"/>
                <a:gd name="T56" fmla="*/ 2319819 w 3073399"/>
                <a:gd name="T57" fmla="*/ 1729263 h 3009901"/>
                <a:gd name="T58" fmla="*/ 2426438 w 3073399"/>
                <a:gd name="T59" fmla="*/ 1356550 h 3009901"/>
                <a:gd name="T60" fmla="*/ 2403591 w 3073399"/>
                <a:gd name="T61" fmla="*/ 1267900 h 3009901"/>
                <a:gd name="T62" fmla="*/ 1379920 w 3073399"/>
                <a:gd name="T63" fmla="*/ 892963 h 3009901"/>
                <a:gd name="T64" fmla="*/ 1113054 w 3073399"/>
                <a:gd name="T65" fmla="*/ 1215790 h 3009901"/>
                <a:gd name="T66" fmla="*/ 1167633 w 3073399"/>
                <a:gd name="T67" fmla="*/ 1294273 h 3009901"/>
                <a:gd name="T68" fmla="*/ 1620448 w 3073399"/>
                <a:gd name="T69" fmla="*/ 1557682 h 3009901"/>
                <a:gd name="T70" fmla="*/ 1567138 w 3073399"/>
                <a:gd name="T71" fmla="*/ 1336533 h 3009901"/>
                <a:gd name="T72" fmla="*/ 1690258 w 3073399"/>
                <a:gd name="T73" fmla="*/ 1125551 h 3009901"/>
                <a:gd name="T74" fmla="*/ 1630284 w 3073399"/>
                <a:gd name="T75" fmla="*/ 966044 h 3009901"/>
                <a:gd name="T76" fmla="*/ 1977749 w 3073399"/>
                <a:gd name="T77" fmla="*/ 1016565 h 3009901"/>
                <a:gd name="T78" fmla="*/ 2126889 w 3073399"/>
                <a:gd name="T79" fmla="*/ 1849370 h 3009901"/>
                <a:gd name="T80" fmla="*/ 1114324 w 3073399"/>
                <a:gd name="T81" fmla="*/ 1422959 h 3009901"/>
                <a:gd name="T82" fmla="*/ 2261492 w 3073399"/>
                <a:gd name="T83" fmla="*/ 424657 h 3009901"/>
                <a:gd name="T84" fmla="*/ 2387119 w 3073399"/>
                <a:gd name="T85" fmla="*/ 478017 h 3009901"/>
                <a:gd name="T86" fmla="*/ 2378236 w 3073399"/>
                <a:gd name="T87" fmla="*/ 506603 h 3009901"/>
                <a:gd name="T88" fmla="*/ 2367450 w 3073399"/>
                <a:gd name="T89" fmla="*/ 546940 h 3009901"/>
                <a:gd name="T90" fmla="*/ 2465477 w 3073399"/>
                <a:gd name="T91" fmla="*/ 453243 h 3009901"/>
                <a:gd name="T92" fmla="*/ 2342705 w 3073399"/>
                <a:gd name="T93" fmla="*/ 411635 h 3009901"/>
                <a:gd name="T94" fmla="*/ 2369671 w 3073399"/>
                <a:gd name="T95" fmla="*/ 410999 h 3009901"/>
                <a:gd name="T96" fmla="*/ 2357616 w 3073399"/>
                <a:gd name="T97" fmla="*/ 340488 h 3009901"/>
                <a:gd name="T98" fmla="*/ 1928390 w 3073399"/>
                <a:gd name="T99" fmla="*/ 431009 h 3009901"/>
                <a:gd name="T100" fmla="*/ 2026417 w 3073399"/>
                <a:gd name="T101" fmla="*/ 723854 h 3009901"/>
                <a:gd name="T102" fmla="*/ 2325892 w 3073399"/>
                <a:gd name="T103" fmla="*/ 621581 h 3009901"/>
                <a:gd name="T104" fmla="*/ 2220251 w 3073399"/>
                <a:gd name="T105" fmla="*/ 500886 h 3009901"/>
                <a:gd name="T106" fmla="*/ 2218982 w 3073399"/>
                <a:gd name="T107" fmla="*/ 333500 h 3009901"/>
                <a:gd name="T108" fmla="*/ 2343340 w 3073399"/>
                <a:gd name="T109" fmla="*/ 248696 h 3009901"/>
                <a:gd name="T110" fmla="*/ 2472774 w 3073399"/>
                <a:gd name="T111" fmla="*/ 328101 h 3009901"/>
                <a:gd name="T112" fmla="*/ 2524801 w 3073399"/>
                <a:gd name="T113" fmla="*/ 488181 h 3009901"/>
                <a:gd name="T114" fmla="*/ 2639008 w 3073399"/>
                <a:gd name="T115" fmla="*/ 537094 h 3009901"/>
                <a:gd name="T116" fmla="*/ 2841724 w 3073399"/>
                <a:gd name="T117" fmla="*/ 369391 h 3009901"/>
                <a:gd name="T118" fmla="*/ 2931186 w 3073399"/>
                <a:gd name="T119" fmla="*/ 467218 h 3009901"/>
                <a:gd name="T120" fmla="*/ 2221520 w 3073399"/>
                <a:gd name="T121" fmla="*/ 758157 h 3009901"/>
                <a:gd name="T122" fmla="*/ 2156168 w 3073399"/>
                <a:gd name="T123" fmla="*/ 242661 h 3009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73399" h="3009901">
                  <a:moveTo>
                    <a:pt x="1055687" y="1949450"/>
                  </a:moveTo>
                  <a:lnTo>
                    <a:pt x="1078240" y="1949450"/>
                  </a:lnTo>
                  <a:lnTo>
                    <a:pt x="1078927" y="1949450"/>
                  </a:lnTo>
                  <a:lnTo>
                    <a:pt x="1086499" y="1949450"/>
                  </a:lnTo>
                  <a:lnTo>
                    <a:pt x="1351101" y="1949450"/>
                  </a:lnTo>
                  <a:lnTo>
                    <a:pt x="1804388" y="1949450"/>
                  </a:lnTo>
                  <a:lnTo>
                    <a:pt x="2069625" y="1949450"/>
                  </a:lnTo>
                  <a:lnTo>
                    <a:pt x="2076931" y="1949450"/>
                  </a:lnTo>
                  <a:lnTo>
                    <a:pt x="2084237" y="1950085"/>
                  </a:lnTo>
                  <a:lnTo>
                    <a:pt x="2091543" y="1951355"/>
                  </a:lnTo>
                  <a:lnTo>
                    <a:pt x="2098532" y="1952307"/>
                  </a:lnTo>
                  <a:lnTo>
                    <a:pt x="2105838" y="1953894"/>
                  </a:lnTo>
                  <a:lnTo>
                    <a:pt x="2112508" y="1956115"/>
                  </a:lnTo>
                  <a:lnTo>
                    <a:pt x="2119496" y="1958337"/>
                  </a:lnTo>
                  <a:lnTo>
                    <a:pt x="2126167" y="1960876"/>
                  </a:lnTo>
                  <a:lnTo>
                    <a:pt x="2132202" y="1963732"/>
                  </a:lnTo>
                  <a:lnTo>
                    <a:pt x="2138555" y="1966906"/>
                  </a:lnTo>
                  <a:lnTo>
                    <a:pt x="2144591" y="1970397"/>
                  </a:lnTo>
                  <a:lnTo>
                    <a:pt x="2150626" y="1974206"/>
                  </a:lnTo>
                  <a:lnTo>
                    <a:pt x="2156344" y="1978331"/>
                  </a:lnTo>
                  <a:lnTo>
                    <a:pt x="2161744" y="1982775"/>
                  </a:lnTo>
                  <a:lnTo>
                    <a:pt x="2166826" y="1987218"/>
                  </a:lnTo>
                  <a:lnTo>
                    <a:pt x="2172226" y="1991979"/>
                  </a:lnTo>
                  <a:lnTo>
                    <a:pt x="2176991" y="1997057"/>
                  </a:lnTo>
                  <a:lnTo>
                    <a:pt x="2181438" y="2002135"/>
                  </a:lnTo>
                  <a:lnTo>
                    <a:pt x="2185568" y="2007847"/>
                  </a:lnTo>
                  <a:lnTo>
                    <a:pt x="2190015" y="2013243"/>
                  </a:lnTo>
                  <a:lnTo>
                    <a:pt x="2193826" y="2019273"/>
                  </a:lnTo>
                  <a:lnTo>
                    <a:pt x="2197321" y="2025620"/>
                  </a:lnTo>
                  <a:lnTo>
                    <a:pt x="2200497" y="2031651"/>
                  </a:lnTo>
                  <a:lnTo>
                    <a:pt x="2203038" y="2037998"/>
                  </a:lnTo>
                  <a:lnTo>
                    <a:pt x="2205897" y="2044663"/>
                  </a:lnTo>
                  <a:lnTo>
                    <a:pt x="2208121" y="2051328"/>
                  </a:lnTo>
                  <a:lnTo>
                    <a:pt x="2210027" y="2058310"/>
                  </a:lnTo>
                  <a:lnTo>
                    <a:pt x="2211615" y="2065292"/>
                  </a:lnTo>
                  <a:lnTo>
                    <a:pt x="2212886" y="2072592"/>
                  </a:lnTo>
                  <a:lnTo>
                    <a:pt x="2213838" y="2079892"/>
                  </a:lnTo>
                  <a:lnTo>
                    <a:pt x="2214474" y="2087191"/>
                  </a:lnTo>
                  <a:lnTo>
                    <a:pt x="2214791" y="2094491"/>
                  </a:lnTo>
                  <a:lnTo>
                    <a:pt x="2214474" y="2102108"/>
                  </a:lnTo>
                  <a:lnTo>
                    <a:pt x="2213838" y="2109408"/>
                  </a:lnTo>
                  <a:lnTo>
                    <a:pt x="2212886" y="2116707"/>
                  </a:lnTo>
                  <a:lnTo>
                    <a:pt x="2211615" y="2123689"/>
                  </a:lnTo>
                  <a:lnTo>
                    <a:pt x="2210027" y="2130672"/>
                  </a:lnTo>
                  <a:lnTo>
                    <a:pt x="2208121" y="2137654"/>
                  </a:lnTo>
                  <a:lnTo>
                    <a:pt x="2205897" y="2144319"/>
                  </a:lnTo>
                  <a:lnTo>
                    <a:pt x="2203038" y="2150984"/>
                  </a:lnTo>
                  <a:lnTo>
                    <a:pt x="2200497" y="2157649"/>
                  </a:lnTo>
                  <a:lnTo>
                    <a:pt x="2197321" y="2163996"/>
                  </a:lnTo>
                  <a:lnTo>
                    <a:pt x="2193826" y="2169709"/>
                  </a:lnTo>
                  <a:lnTo>
                    <a:pt x="2190015" y="2175739"/>
                  </a:lnTo>
                  <a:lnTo>
                    <a:pt x="2185568" y="2181452"/>
                  </a:lnTo>
                  <a:lnTo>
                    <a:pt x="2181438" y="2186847"/>
                  </a:lnTo>
                  <a:lnTo>
                    <a:pt x="2176991" y="2192243"/>
                  </a:lnTo>
                  <a:lnTo>
                    <a:pt x="2172226" y="2197003"/>
                  </a:lnTo>
                  <a:lnTo>
                    <a:pt x="2166826" y="2201764"/>
                  </a:lnTo>
                  <a:lnTo>
                    <a:pt x="2161744" y="2206524"/>
                  </a:lnTo>
                  <a:lnTo>
                    <a:pt x="2156344" y="2210968"/>
                  </a:lnTo>
                  <a:lnTo>
                    <a:pt x="2150626" y="2214776"/>
                  </a:lnTo>
                  <a:lnTo>
                    <a:pt x="2144591" y="2218585"/>
                  </a:lnTo>
                  <a:lnTo>
                    <a:pt x="2138555" y="2222076"/>
                  </a:lnTo>
                  <a:lnTo>
                    <a:pt x="2132202" y="2225250"/>
                  </a:lnTo>
                  <a:lnTo>
                    <a:pt x="2126167" y="2228423"/>
                  </a:lnTo>
                  <a:lnTo>
                    <a:pt x="2119496" y="2230645"/>
                  </a:lnTo>
                  <a:lnTo>
                    <a:pt x="2112508" y="2233184"/>
                  </a:lnTo>
                  <a:lnTo>
                    <a:pt x="2105838" y="2235088"/>
                  </a:lnTo>
                  <a:lnTo>
                    <a:pt x="2098532" y="2236675"/>
                  </a:lnTo>
                  <a:lnTo>
                    <a:pt x="2091543" y="2238262"/>
                  </a:lnTo>
                  <a:lnTo>
                    <a:pt x="2084237" y="2238897"/>
                  </a:lnTo>
                  <a:lnTo>
                    <a:pt x="2076931" y="2239531"/>
                  </a:lnTo>
                  <a:lnTo>
                    <a:pt x="2069625" y="2239531"/>
                  </a:lnTo>
                  <a:lnTo>
                    <a:pt x="1804388" y="2239531"/>
                  </a:lnTo>
                  <a:lnTo>
                    <a:pt x="1584256" y="2239531"/>
                  </a:lnTo>
                  <a:lnTo>
                    <a:pt x="1584256" y="2308085"/>
                  </a:lnTo>
                  <a:lnTo>
                    <a:pt x="2069625" y="2308085"/>
                  </a:lnTo>
                  <a:lnTo>
                    <a:pt x="2082331" y="2307767"/>
                  </a:lnTo>
                  <a:lnTo>
                    <a:pt x="2095355" y="2306815"/>
                  </a:lnTo>
                  <a:lnTo>
                    <a:pt x="2108379" y="2304593"/>
                  </a:lnTo>
                  <a:lnTo>
                    <a:pt x="2120767" y="2302054"/>
                  </a:lnTo>
                  <a:lnTo>
                    <a:pt x="2133155" y="2298563"/>
                  </a:lnTo>
                  <a:lnTo>
                    <a:pt x="2144908" y="2294437"/>
                  </a:lnTo>
                  <a:lnTo>
                    <a:pt x="2156344" y="2289677"/>
                  </a:lnTo>
                  <a:lnTo>
                    <a:pt x="2167462" y="2284281"/>
                  </a:lnTo>
                  <a:lnTo>
                    <a:pt x="2178262" y="2278251"/>
                  </a:lnTo>
                  <a:lnTo>
                    <a:pt x="2188744" y="2271586"/>
                  </a:lnTo>
                  <a:lnTo>
                    <a:pt x="2198909" y="2264287"/>
                  </a:lnTo>
                  <a:lnTo>
                    <a:pt x="2208438" y="2256670"/>
                  </a:lnTo>
                  <a:lnTo>
                    <a:pt x="2217333" y="2248101"/>
                  </a:lnTo>
                  <a:lnTo>
                    <a:pt x="2226227" y="2239531"/>
                  </a:lnTo>
                  <a:lnTo>
                    <a:pt x="2234168" y="2230010"/>
                  </a:lnTo>
                  <a:lnTo>
                    <a:pt x="2241792" y="2220489"/>
                  </a:lnTo>
                  <a:lnTo>
                    <a:pt x="2946339" y="2149079"/>
                  </a:lnTo>
                  <a:lnTo>
                    <a:pt x="2952057" y="2148445"/>
                  </a:lnTo>
                  <a:lnTo>
                    <a:pt x="2958410" y="2148445"/>
                  </a:lnTo>
                  <a:lnTo>
                    <a:pt x="2964445" y="2148762"/>
                  </a:lnTo>
                  <a:lnTo>
                    <a:pt x="2970480" y="2149079"/>
                  </a:lnTo>
                  <a:lnTo>
                    <a:pt x="2976198" y="2150349"/>
                  </a:lnTo>
                  <a:lnTo>
                    <a:pt x="2982234" y="2151301"/>
                  </a:lnTo>
                  <a:lnTo>
                    <a:pt x="2988269" y="2152571"/>
                  </a:lnTo>
                  <a:lnTo>
                    <a:pt x="2993669" y="2154792"/>
                  </a:lnTo>
                  <a:lnTo>
                    <a:pt x="2999704" y="2157014"/>
                  </a:lnTo>
                  <a:lnTo>
                    <a:pt x="3004787" y="2159235"/>
                  </a:lnTo>
                  <a:lnTo>
                    <a:pt x="3010504" y="2161774"/>
                  </a:lnTo>
                  <a:lnTo>
                    <a:pt x="3015587" y="2164948"/>
                  </a:lnTo>
                  <a:lnTo>
                    <a:pt x="3020987" y="2168439"/>
                  </a:lnTo>
                  <a:lnTo>
                    <a:pt x="3025752" y="2171930"/>
                  </a:lnTo>
                  <a:lnTo>
                    <a:pt x="3030834" y="2175739"/>
                  </a:lnTo>
                  <a:lnTo>
                    <a:pt x="3035281" y="2179865"/>
                  </a:lnTo>
                  <a:lnTo>
                    <a:pt x="3039728" y="2184308"/>
                  </a:lnTo>
                  <a:lnTo>
                    <a:pt x="3043858" y="2189069"/>
                  </a:lnTo>
                  <a:lnTo>
                    <a:pt x="3047669" y="2193829"/>
                  </a:lnTo>
                  <a:lnTo>
                    <a:pt x="3051164" y="2199225"/>
                  </a:lnTo>
                  <a:lnTo>
                    <a:pt x="3054658" y="2204303"/>
                  </a:lnTo>
                  <a:lnTo>
                    <a:pt x="3057834" y="2209381"/>
                  </a:lnTo>
                  <a:lnTo>
                    <a:pt x="3060693" y="2215094"/>
                  </a:lnTo>
                  <a:lnTo>
                    <a:pt x="3063234" y="2220806"/>
                  </a:lnTo>
                  <a:lnTo>
                    <a:pt x="3065458" y="2226519"/>
                  </a:lnTo>
                  <a:lnTo>
                    <a:pt x="3067681" y="2232549"/>
                  </a:lnTo>
                  <a:lnTo>
                    <a:pt x="3069270" y="2238897"/>
                  </a:lnTo>
                  <a:lnTo>
                    <a:pt x="3070858" y="2244609"/>
                  </a:lnTo>
                  <a:lnTo>
                    <a:pt x="3071811" y="2250957"/>
                  </a:lnTo>
                  <a:lnTo>
                    <a:pt x="3072446" y="2257305"/>
                  </a:lnTo>
                  <a:lnTo>
                    <a:pt x="3072764" y="2263652"/>
                  </a:lnTo>
                  <a:lnTo>
                    <a:pt x="3073399" y="2270317"/>
                  </a:lnTo>
                  <a:lnTo>
                    <a:pt x="3073399" y="2283647"/>
                  </a:lnTo>
                  <a:lnTo>
                    <a:pt x="3073399" y="2289994"/>
                  </a:lnTo>
                  <a:lnTo>
                    <a:pt x="3072764" y="2296342"/>
                  </a:lnTo>
                  <a:lnTo>
                    <a:pt x="3072128" y="2302372"/>
                  </a:lnTo>
                  <a:lnTo>
                    <a:pt x="3071176" y="2308085"/>
                  </a:lnTo>
                  <a:lnTo>
                    <a:pt x="3070222" y="2314115"/>
                  </a:lnTo>
                  <a:lnTo>
                    <a:pt x="3068952" y="2320145"/>
                  </a:lnTo>
                  <a:lnTo>
                    <a:pt x="3067364" y="2325540"/>
                  </a:lnTo>
                  <a:lnTo>
                    <a:pt x="3065458" y="2331570"/>
                  </a:lnTo>
                  <a:lnTo>
                    <a:pt x="3063870" y="2336966"/>
                  </a:lnTo>
                  <a:lnTo>
                    <a:pt x="3061646" y="2342361"/>
                  </a:lnTo>
                  <a:lnTo>
                    <a:pt x="3059422" y="2347757"/>
                  </a:lnTo>
                  <a:lnTo>
                    <a:pt x="3056564" y="2353152"/>
                  </a:lnTo>
                  <a:lnTo>
                    <a:pt x="3054022" y="2357913"/>
                  </a:lnTo>
                  <a:lnTo>
                    <a:pt x="3050846" y="2363308"/>
                  </a:lnTo>
                  <a:lnTo>
                    <a:pt x="3047669" y="2368069"/>
                  </a:lnTo>
                  <a:lnTo>
                    <a:pt x="3044493" y="2372512"/>
                  </a:lnTo>
                  <a:lnTo>
                    <a:pt x="3040999" y="2377272"/>
                  </a:lnTo>
                  <a:lnTo>
                    <a:pt x="3037187" y="2381716"/>
                  </a:lnTo>
                  <a:lnTo>
                    <a:pt x="3033375" y="2385842"/>
                  </a:lnTo>
                  <a:lnTo>
                    <a:pt x="3029563" y="2389967"/>
                  </a:lnTo>
                  <a:lnTo>
                    <a:pt x="3025434" y="2394411"/>
                  </a:lnTo>
                  <a:lnTo>
                    <a:pt x="3020987" y="2397902"/>
                  </a:lnTo>
                  <a:lnTo>
                    <a:pt x="3016857" y="2401710"/>
                  </a:lnTo>
                  <a:lnTo>
                    <a:pt x="3011775" y="2405202"/>
                  </a:lnTo>
                  <a:lnTo>
                    <a:pt x="3007328" y="2408058"/>
                  </a:lnTo>
                  <a:lnTo>
                    <a:pt x="3002563" y="2410914"/>
                  </a:lnTo>
                  <a:lnTo>
                    <a:pt x="2997163" y="2414088"/>
                  </a:lnTo>
                  <a:lnTo>
                    <a:pt x="2992398" y="2416627"/>
                  </a:lnTo>
                  <a:lnTo>
                    <a:pt x="2986681" y="2419166"/>
                  </a:lnTo>
                  <a:lnTo>
                    <a:pt x="2981598" y="2421070"/>
                  </a:lnTo>
                  <a:lnTo>
                    <a:pt x="2975880" y="2423292"/>
                  </a:lnTo>
                  <a:lnTo>
                    <a:pt x="2970480" y="2424879"/>
                  </a:lnTo>
                  <a:lnTo>
                    <a:pt x="1949871" y="2711469"/>
                  </a:lnTo>
                  <a:lnTo>
                    <a:pt x="1922236" y="2718769"/>
                  </a:lnTo>
                  <a:lnTo>
                    <a:pt x="1894600" y="2725433"/>
                  </a:lnTo>
                  <a:lnTo>
                    <a:pt x="1867282" y="2731781"/>
                  </a:lnTo>
                  <a:lnTo>
                    <a:pt x="1839329" y="2737176"/>
                  </a:lnTo>
                  <a:lnTo>
                    <a:pt x="1811376" y="2742254"/>
                  </a:lnTo>
                  <a:lnTo>
                    <a:pt x="1783423" y="2746380"/>
                  </a:lnTo>
                  <a:lnTo>
                    <a:pt x="1755470" y="2750189"/>
                  </a:lnTo>
                  <a:lnTo>
                    <a:pt x="1727199" y="2753362"/>
                  </a:lnTo>
                  <a:lnTo>
                    <a:pt x="1698928" y="2755584"/>
                  </a:lnTo>
                  <a:lnTo>
                    <a:pt x="1670975" y="2757488"/>
                  </a:lnTo>
                  <a:lnTo>
                    <a:pt x="1643022" y="2758440"/>
                  </a:lnTo>
                  <a:lnTo>
                    <a:pt x="1614751" y="2759075"/>
                  </a:lnTo>
                  <a:lnTo>
                    <a:pt x="1586480" y="2758758"/>
                  </a:lnTo>
                  <a:lnTo>
                    <a:pt x="1558209" y="2758123"/>
                  </a:lnTo>
                  <a:lnTo>
                    <a:pt x="1529621" y="2757171"/>
                  </a:lnTo>
                  <a:lnTo>
                    <a:pt x="1501350" y="2754949"/>
                  </a:lnTo>
                  <a:lnTo>
                    <a:pt x="1079193" y="2720990"/>
                  </a:lnTo>
                  <a:lnTo>
                    <a:pt x="1073158" y="2720355"/>
                  </a:lnTo>
                  <a:lnTo>
                    <a:pt x="1067122" y="2719403"/>
                  </a:lnTo>
                  <a:lnTo>
                    <a:pt x="1061405" y="2718451"/>
                  </a:lnTo>
                  <a:lnTo>
                    <a:pt x="1055687" y="2717182"/>
                  </a:lnTo>
                  <a:lnTo>
                    <a:pt x="1055687" y="1952625"/>
                  </a:lnTo>
                  <a:lnTo>
                    <a:pt x="1055687" y="1952624"/>
                  </a:lnTo>
                  <a:lnTo>
                    <a:pt x="1055687" y="1949450"/>
                  </a:lnTo>
                  <a:close/>
                  <a:moveTo>
                    <a:pt x="699851" y="1948276"/>
                  </a:moveTo>
                  <a:lnTo>
                    <a:pt x="693503" y="1948912"/>
                  </a:lnTo>
                  <a:lnTo>
                    <a:pt x="687790" y="1949865"/>
                  </a:lnTo>
                  <a:lnTo>
                    <a:pt x="682077" y="1950819"/>
                  </a:lnTo>
                  <a:lnTo>
                    <a:pt x="676364" y="1951772"/>
                  </a:lnTo>
                  <a:lnTo>
                    <a:pt x="670651" y="1953680"/>
                  </a:lnTo>
                  <a:lnTo>
                    <a:pt x="665255" y="1955269"/>
                  </a:lnTo>
                  <a:lnTo>
                    <a:pt x="659860" y="1957494"/>
                  </a:lnTo>
                  <a:lnTo>
                    <a:pt x="654781" y="1959719"/>
                  </a:lnTo>
                  <a:lnTo>
                    <a:pt x="649386" y="1962579"/>
                  </a:lnTo>
                  <a:lnTo>
                    <a:pt x="644625" y="1965440"/>
                  </a:lnTo>
                  <a:lnTo>
                    <a:pt x="639864" y="1968619"/>
                  </a:lnTo>
                  <a:lnTo>
                    <a:pt x="635103" y="1971797"/>
                  </a:lnTo>
                  <a:lnTo>
                    <a:pt x="630659" y="1975294"/>
                  </a:lnTo>
                  <a:lnTo>
                    <a:pt x="626533" y="1979108"/>
                  </a:lnTo>
                  <a:lnTo>
                    <a:pt x="622407" y="1982922"/>
                  </a:lnTo>
                  <a:lnTo>
                    <a:pt x="618599" y="1986736"/>
                  </a:lnTo>
                  <a:lnTo>
                    <a:pt x="615107" y="1991186"/>
                  </a:lnTo>
                  <a:lnTo>
                    <a:pt x="611616" y="1995318"/>
                  </a:lnTo>
                  <a:lnTo>
                    <a:pt x="608125" y="2000404"/>
                  </a:lnTo>
                  <a:lnTo>
                    <a:pt x="604951" y="2004854"/>
                  </a:lnTo>
                  <a:lnTo>
                    <a:pt x="602094" y="2010257"/>
                  </a:lnTo>
                  <a:lnTo>
                    <a:pt x="599555" y="2015025"/>
                  </a:lnTo>
                  <a:lnTo>
                    <a:pt x="597333" y="2020111"/>
                  </a:lnTo>
                  <a:lnTo>
                    <a:pt x="595112" y="2025514"/>
                  </a:lnTo>
                  <a:lnTo>
                    <a:pt x="593524" y="2030918"/>
                  </a:lnTo>
                  <a:lnTo>
                    <a:pt x="591620" y="2036639"/>
                  </a:lnTo>
                  <a:lnTo>
                    <a:pt x="590351" y="2042360"/>
                  </a:lnTo>
                  <a:lnTo>
                    <a:pt x="589081" y="2048082"/>
                  </a:lnTo>
                  <a:lnTo>
                    <a:pt x="588446" y="2054121"/>
                  </a:lnTo>
                  <a:lnTo>
                    <a:pt x="588129" y="2060160"/>
                  </a:lnTo>
                  <a:lnTo>
                    <a:pt x="587811" y="2065881"/>
                  </a:lnTo>
                  <a:lnTo>
                    <a:pt x="588129" y="2072238"/>
                  </a:lnTo>
                  <a:lnTo>
                    <a:pt x="588446" y="2078277"/>
                  </a:lnTo>
                  <a:lnTo>
                    <a:pt x="589081" y="2083999"/>
                  </a:lnTo>
                  <a:lnTo>
                    <a:pt x="590351" y="2089720"/>
                  </a:lnTo>
                  <a:lnTo>
                    <a:pt x="591620" y="2095759"/>
                  </a:lnTo>
                  <a:lnTo>
                    <a:pt x="593524" y="2101163"/>
                  </a:lnTo>
                  <a:lnTo>
                    <a:pt x="595112" y="2106566"/>
                  </a:lnTo>
                  <a:lnTo>
                    <a:pt x="597333" y="2111970"/>
                  </a:lnTo>
                  <a:lnTo>
                    <a:pt x="599555" y="2117373"/>
                  </a:lnTo>
                  <a:lnTo>
                    <a:pt x="602094" y="2122141"/>
                  </a:lnTo>
                  <a:lnTo>
                    <a:pt x="604951" y="2127227"/>
                  </a:lnTo>
                  <a:lnTo>
                    <a:pt x="608125" y="2131994"/>
                  </a:lnTo>
                  <a:lnTo>
                    <a:pt x="611616" y="2136444"/>
                  </a:lnTo>
                  <a:lnTo>
                    <a:pt x="615107" y="2140894"/>
                  </a:lnTo>
                  <a:lnTo>
                    <a:pt x="618599" y="2145344"/>
                  </a:lnTo>
                  <a:lnTo>
                    <a:pt x="622407" y="2149476"/>
                  </a:lnTo>
                  <a:lnTo>
                    <a:pt x="626533" y="2153291"/>
                  </a:lnTo>
                  <a:lnTo>
                    <a:pt x="630659" y="2157105"/>
                  </a:lnTo>
                  <a:lnTo>
                    <a:pt x="635103" y="2160601"/>
                  </a:lnTo>
                  <a:lnTo>
                    <a:pt x="639864" y="2163780"/>
                  </a:lnTo>
                  <a:lnTo>
                    <a:pt x="644625" y="2166958"/>
                  </a:lnTo>
                  <a:lnTo>
                    <a:pt x="649386" y="2169501"/>
                  </a:lnTo>
                  <a:lnTo>
                    <a:pt x="654781" y="2172362"/>
                  </a:lnTo>
                  <a:lnTo>
                    <a:pt x="659860" y="2174587"/>
                  </a:lnTo>
                  <a:lnTo>
                    <a:pt x="665255" y="2176494"/>
                  </a:lnTo>
                  <a:lnTo>
                    <a:pt x="670651" y="2178719"/>
                  </a:lnTo>
                  <a:lnTo>
                    <a:pt x="676364" y="2179990"/>
                  </a:lnTo>
                  <a:lnTo>
                    <a:pt x="682077" y="2181579"/>
                  </a:lnTo>
                  <a:lnTo>
                    <a:pt x="687790" y="2182533"/>
                  </a:lnTo>
                  <a:lnTo>
                    <a:pt x="693503" y="2183169"/>
                  </a:lnTo>
                  <a:lnTo>
                    <a:pt x="699851" y="2183486"/>
                  </a:lnTo>
                  <a:lnTo>
                    <a:pt x="705564" y="2184122"/>
                  </a:lnTo>
                  <a:lnTo>
                    <a:pt x="711595" y="2183486"/>
                  </a:lnTo>
                  <a:lnTo>
                    <a:pt x="717625" y="2183169"/>
                  </a:lnTo>
                  <a:lnTo>
                    <a:pt x="723338" y="2182533"/>
                  </a:lnTo>
                  <a:lnTo>
                    <a:pt x="729369" y="2181579"/>
                  </a:lnTo>
                  <a:lnTo>
                    <a:pt x="735082" y="2179990"/>
                  </a:lnTo>
                  <a:lnTo>
                    <a:pt x="740477" y="2178719"/>
                  </a:lnTo>
                  <a:lnTo>
                    <a:pt x="746190" y="2176494"/>
                  </a:lnTo>
                  <a:lnTo>
                    <a:pt x="751269" y="2174587"/>
                  </a:lnTo>
                  <a:lnTo>
                    <a:pt x="756664" y="2172362"/>
                  </a:lnTo>
                  <a:lnTo>
                    <a:pt x="761743" y="2169501"/>
                  </a:lnTo>
                  <a:lnTo>
                    <a:pt x="766821" y="2166958"/>
                  </a:lnTo>
                  <a:lnTo>
                    <a:pt x="771582" y="2163780"/>
                  </a:lnTo>
                  <a:lnTo>
                    <a:pt x="776025" y="2160601"/>
                  </a:lnTo>
                  <a:lnTo>
                    <a:pt x="780469" y="2157105"/>
                  </a:lnTo>
                  <a:lnTo>
                    <a:pt x="784912" y="2153291"/>
                  </a:lnTo>
                  <a:lnTo>
                    <a:pt x="789038" y="2149476"/>
                  </a:lnTo>
                  <a:lnTo>
                    <a:pt x="792847" y="2145344"/>
                  </a:lnTo>
                  <a:lnTo>
                    <a:pt x="796338" y="2140894"/>
                  </a:lnTo>
                  <a:lnTo>
                    <a:pt x="799830" y="2136444"/>
                  </a:lnTo>
                  <a:lnTo>
                    <a:pt x="803321" y="2131994"/>
                  </a:lnTo>
                  <a:lnTo>
                    <a:pt x="806495" y="2127227"/>
                  </a:lnTo>
                  <a:lnTo>
                    <a:pt x="809352" y="2122141"/>
                  </a:lnTo>
                  <a:lnTo>
                    <a:pt x="811573" y="2117373"/>
                  </a:lnTo>
                  <a:lnTo>
                    <a:pt x="814112" y="2111970"/>
                  </a:lnTo>
                  <a:lnTo>
                    <a:pt x="816017" y="2106566"/>
                  </a:lnTo>
                  <a:lnTo>
                    <a:pt x="817921" y="2101163"/>
                  </a:lnTo>
                  <a:lnTo>
                    <a:pt x="819508" y="2095759"/>
                  </a:lnTo>
                  <a:lnTo>
                    <a:pt x="821095" y="2089720"/>
                  </a:lnTo>
                  <a:lnTo>
                    <a:pt x="822047" y="2083999"/>
                  </a:lnTo>
                  <a:lnTo>
                    <a:pt x="822682" y="2078277"/>
                  </a:lnTo>
                  <a:lnTo>
                    <a:pt x="823000" y="2072238"/>
                  </a:lnTo>
                  <a:lnTo>
                    <a:pt x="823000" y="2065881"/>
                  </a:lnTo>
                  <a:lnTo>
                    <a:pt x="823000" y="2060160"/>
                  </a:lnTo>
                  <a:lnTo>
                    <a:pt x="822682" y="2054121"/>
                  </a:lnTo>
                  <a:lnTo>
                    <a:pt x="822047" y="2048082"/>
                  </a:lnTo>
                  <a:lnTo>
                    <a:pt x="821095" y="2042360"/>
                  </a:lnTo>
                  <a:lnTo>
                    <a:pt x="819508" y="2036639"/>
                  </a:lnTo>
                  <a:lnTo>
                    <a:pt x="817921" y="2030918"/>
                  </a:lnTo>
                  <a:lnTo>
                    <a:pt x="816017" y="2025514"/>
                  </a:lnTo>
                  <a:lnTo>
                    <a:pt x="814112" y="2020111"/>
                  </a:lnTo>
                  <a:lnTo>
                    <a:pt x="811573" y="2015025"/>
                  </a:lnTo>
                  <a:lnTo>
                    <a:pt x="809352" y="2010257"/>
                  </a:lnTo>
                  <a:lnTo>
                    <a:pt x="806495" y="2004854"/>
                  </a:lnTo>
                  <a:lnTo>
                    <a:pt x="803321" y="2000404"/>
                  </a:lnTo>
                  <a:lnTo>
                    <a:pt x="799830" y="1995318"/>
                  </a:lnTo>
                  <a:lnTo>
                    <a:pt x="796338" y="1991186"/>
                  </a:lnTo>
                  <a:lnTo>
                    <a:pt x="792847" y="1986736"/>
                  </a:lnTo>
                  <a:lnTo>
                    <a:pt x="789038" y="1982922"/>
                  </a:lnTo>
                  <a:lnTo>
                    <a:pt x="784912" y="1979108"/>
                  </a:lnTo>
                  <a:lnTo>
                    <a:pt x="780469" y="1975294"/>
                  </a:lnTo>
                  <a:lnTo>
                    <a:pt x="776025" y="1971797"/>
                  </a:lnTo>
                  <a:lnTo>
                    <a:pt x="771582" y="1968619"/>
                  </a:lnTo>
                  <a:lnTo>
                    <a:pt x="766821" y="1965440"/>
                  </a:lnTo>
                  <a:lnTo>
                    <a:pt x="761743" y="1962579"/>
                  </a:lnTo>
                  <a:lnTo>
                    <a:pt x="756664" y="1959719"/>
                  </a:lnTo>
                  <a:lnTo>
                    <a:pt x="751269" y="1957494"/>
                  </a:lnTo>
                  <a:lnTo>
                    <a:pt x="746190" y="1955269"/>
                  </a:lnTo>
                  <a:lnTo>
                    <a:pt x="740477" y="1953680"/>
                  </a:lnTo>
                  <a:lnTo>
                    <a:pt x="735082" y="1951772"/>
                  </a:lnTo>
                  <a:lnTo>
                    <a:pt x="729369" y="1950819"/>
                  </a:lnTo>
                  <a:lnTo>
                    <a:pt x="723338" y="1949865"/>
                  </a:lnTo>
                  <a:lnTo>
                    <a:pt x="717625" y="1948912"/>
                  </a:lnTo>
                  <a:lnTo>
                    <a:pt x="711595" y="1948276"/>
                  </a:lnTo>
                  <a:lnTo>
                    <a:pt x="705564" y="1948276"/>
                  </a:lnTo>
                  <a:lnTo>
                    <a:pt x="699851" y="1948276"/>
                  </a:lnTo>
                  <a:close/>
                  <a:moveTo>
                    <a:pt x="0" y="1862138"/>
                  </a:moveTo>
                  <a:lnTo>
                    <a:pt x="941387" y="1862138"/>
                  </a:lnTo>
                  <a:lnTo>
                    <a:pt x="941387" y="2093534"/>
                  </a:lnTo>
                  <a:lnTo>
                    <a:pt x="941387" y="2574126"/>
                  </a:lnTo>
                  <a:lnTo>
                    <a:pt x="941387" y="3009901"/>
                  </a:lnTo>
                  <a:lnTo>
                    <a:pt x="0" y="3009901"/>
                  </a:lnTo>
                  <a:lnTo>
                    <a:pt x="0" y="1862138"/>
                  </a:lnTo>
                  <a:close/>
                  <a:moveTo>
                    <a:pt x="1839398" y="1177026"/>
                  </a:moveTo>
                  <a:lnTo>
                    <a:pt x="1829243" y="1201810"/>
                  </a:lnTo>
                  <a:lnTo>
                    <a:pt x="1816551" y="1198314"/>
                  </a:lnTo>
                  <a:lnTo>
                    <a:pt x="1805127" y="1195455"/>
                  </a:lnTo>
                  <a:lnTo>
                    <a:pt x="1793704" y="1193230"/>
                  </a:lnTo>
                  <a:lnTo>
                    <a:pt x="1783232" y="1192277"/>
                  </a:lnTo>
                  <a:lnTo>
                    <a:pt x="1773078" y="1191959"/>
                  </a:lnTo>
                  <a:lnTo>
                    <a:pt x="1763241" y="1192277"/>
                  </a:lnTo>
                  <a:lnTo>
                    <a:pt x="1758799" y="1192595"/>
                  </a:lnTo>
                  <a:lnTo>
                    <a:pt x="1754356" y="1193230"/>
                  </a:lnTo>
                  <a:lnTo>
                    <a:pt x="1750231" y="1194501"/>
                  </a:lnTo>
                  <a:lnTo>
                    <a:pt x="1746106" y="1195455"/>
                  </a:lnTo>
                  <a:lnTo>
                    <a:pt x="1741981" y="1196726"/>
                  </a:lnTo>
                  <a:lnTo>
                    <a:pt x="1737856" y="1198314"/>
                  </a:lnTo>
                  <a:lnTo>
                    <a:pt x="1734365" y="1199903"/>
                  </a:lnTo>
                  <a:lnTo>
                    <a:pt x="1730557" y="1201810"/>
                  </a:lnTo>
                  <a:lnTo>
                    <a:pt x="1727067" y="1203716"/>
                  </a:lnTo>
                  <a:lnTo>
                    <a:pt x="1723576" y="1205940"/>
                  </a:lnTo>
                  <a:lnTo>
                    <a:pt x="1720403" y="1208482"/>
                  </a:lnTo>
                  <a:lnTo>
                    <a:pt x="1717230" y="1211024"/>
                  </a:lnTo>
                  <a:lnTo>
                    <a:pt x="1714691" y="1213884"/>
                  </a:lnTo>
                  <a:lnTo>
                    <a:pt x="1711835" y="1217061"/>
                  </a:lnTo>
                  <a:lnTo>
                    <a:pt x="1708980" y="1220239"/>
                  </a:lnTo>
                  <a:lnTo>
                    <a:pt x="1706441" y="1223734"/>
                  </a:lnTo>
                  <a:lnTo>
                    <a:pt x="1704220" y="1227547"/>
                  </a:lnTo>
                  <a:lnTo>
                    <a:pt x="1701998" y="1231360"/>
                  </a:lnTo>
                  <a:lnTo>
                    <a:pt x="1700095" y="1235173"/>
                  </a:lnTo>
                  <a:lnTo>
                    <a:pt x="1697873" y="1239303"/>
                  </a:lnTo>
                  <a:lnTo>
                    <a:pt x="1695652" y="1245023"/>
                  </a:lnTo>
                  <a:lnTo>
                    <a:pt x="1694066" y="1250106"/>
                  </a:lnTo>
                  <a:lnTo>
                    <a:pt x="1692162" y="1255508"/>
                  </a:lnTo>
                  <a:lnTo>
                    <a:pt x="1691210" y="1260592"/>
                  </a:lnTo>
                  <a:lnTo>
                    <a:pt x="1690575" y="1265676"/>
                  </a:lnTo>
                  <a:lnTo>
                    <a:pt x="1690575" y="1270442"/>
                  </a:lnTo>
                  <a:lnTo>
                    <a:pt x="1690575" y="1275526"/>
                  </a:lnTo>
                  <a:lnTo>
                    <a:pt x="1690892" y="1279974"/>
                  </a:lnTo>
                  <a:lnTo>
                    <a:pt x="1691844" y="1284423"/>
                  </a:lnTo>
                  <a:lnTo>
                    <a:pt x="1693114" y="1288871"/>
                  </a:lnTo>
                  <a:lnTo>
                    <a:pt x="1694066" y="1293320"/>
                  </a:lnTo>
                  <a:lnTo>
                    <a:pt x="1695335" y="1297450"/>
                  </a:lnTo>
                  <a:lnTo>
                    <a:pt x="1697239" y="1301263"/>
                  </a:lnTo>
                  <a:lnTo>
                    <a:pt x="1699143" y="1305076"/>
                  </a:lnTo>
                  <a:lnTo>
                    <a:pt x="1701364" y="1308889"/>
                  </a:lnTo>
                  <a:lnTo>
                    <a:pt x="1703902" y="1312384"/>
                  </a:lnTo>
                  <a:lnTo>
                    <a:pt x="1709931" y="1320328"/>
                  </a:lnTo>
                  <a:lnTo>
                    <a:pt x="1718816" y="1330495"/>
                  </a:lnTo>
                  <a:lnTo>
                    <a:pt x="1729923" y="1342570"/>
                  </a:lnTo>
                  <a:lnTo>
                    <a:pt x="1743885" y="1357186"/>
                  </a:lnTo>
                  <a:lnTo>
                    <a:pt x="1760385" y="1373073"/>
                  </a:lnTo>
                  <a:lnTo>
                    <a:pt x="1772443" y="1386418"/>
                  </a:lnTo>
                  <a:lnTo>
                    <a:pt x="1781646" y="1396268"/>
                  </a:lnTo>
                  <a:lnTo>
                    <a:pt x="1784184" y="1400081"/>
                  </a:lnTo>
                  <a:lnTo>
                    <a:pt x="1786405" y="1402623"/>
                  </a:lnTo>
                  <a:lnTo>
                    <a:pt x="1787675" y="1405165"/>
                  </a:lnTo>
                  <a:lnTo>
                    <a:pt x="1788944" y="1408025"/>
                  </a:lnTo>
                  <a:lnTo>
                    <a:pt x="1789578" y="1411202"/>
                  </a:lnTo>
                  <a:lnTo>
                    <a:pt x="1789896" y="1414062"/>
                  </a:lnTo>
                  <a:lnTo>
                    <a:pt x="1789896" y="1417557"/>
                  </a:lnTo>
                  <a:lnTo>
                    <a:pt x="1789261" y="1420734"/>
                  </a:lnTo>
                  <a:lnTo>
                    <a:pt x="1787992" y="1424230"/>
                  </a:lnTo>
                  <a:lnTo>
                    <a:pt x="1786723" y="1428360"/>
                  </a:lnTo>
                  <a:lnTo>
                    <a:pt x="1784501" y="1432491"/>
                  </a:lnTo>
                  <a:lnTo>
                    <a:pt x="1782598" y="1435986"/>
                  </a:lnTo>
                  <a:lnTo>
                    <a:pt x="1779742" y="1438210"/>
                  </a:lnTo>
                  <a:lnTo>
                    <a:pt x="1778472" y="1439481"/>
                  </a:lnTo>
                  <a:lnTo>
                    <a:pt x="1776568" y="1440435"/>
                  </a:lnTo>
                  <a:lnTo>
                    <a:pt x="1774982" y="1440752"/>
                  </a:lnTo>
                  <a:lnTo>
                    <a:pt x="1773395" y="1441070"/>
                  </a:lnTo>
                  <a:lnTo>
                    <a:pt x="1769587" y="1441388"/>
                  </a:lnTo>
                  <a:lnTo>
                    <a:pt x="1765462" y="1440752"/>
                  </a:lnTo>
                  <a:lnTo>
                    <a:pt x="1761337" y="1439481"/>
                  </a:lnTo>
                  <a:lnTo>
                    <a:pt x="1756260" y="1436939"/>
                  </a:lnTo>
                  <a:lnTo>
                    <a:pt x="1754356" y="1435668"/>
                  </a:lnTo>
                  <a:lnTo>
                    <a:pt x="1752452" y="1434080"/>
                  </a:lnTo>
                  <a:lnTo>
                    <a:pt x="1751183" y="1432809"/>
                  </a:lnTo>
                  <a:lnTo>
                    <a:pt x="1750231" y="1431220"/>
                  </a:lnTo>
                  <a:lnTo>
                    <a:pt x="1749279" y="1429631"/>
                  </a:lnTo>
                  <a:lnTo>
                    <a:pt x="1748644" y="1427725"/>
                  </a:lnTo>
                  <a:lnTo>
                    <a:pt x="1748644" y="1426136"/>
                  </a:lnTo>
                  <a:lnTo>
                    <a:pt x="1748644" y="1423912"/>
                  </a:lnTo>
                  <a:lnTo>
                    <a:pt x="1749914" y="1418510"/>
                  </a:lnTo>
                  <a:lnTo>
                    <a:pt x="1751818" y="1411838"/>
                  </a:lnTo>
                  <a:lnTo>
                    <a:pt x="1754991" y="1403894"/>
                  </a:lnTo>
                  <a:lnTo>
                    <a:pt x="1759433" y="1393091"/>
                  </a:lnTo>
                  <a:lnTo>
                    <a:pt x="1710883" y="1372438"/>
                  </a:lnTo>
                  <a:lnTo>
                    <a:pt x="1662334" y="1351466"/>
                  </a:lnTo>
                  <a:lnTo>
                    <a:pt x="1658526" y="1358457"/>
                  </a:lnTo>
                  <a:lnTo>
                    <a:pt x="1655987" y="1363223"/>
                  </a:lnTo>
                  <a:lnTo>
                    <a:pt x="1653131" y="1370531"/>
                  </a:lnTo>
                  <a:lnTo>
                    <a:pt x="1651545" y="1377521"/>
                  </a:lnTo>
                  <a:lnTo>
                    <a:pt x="1650910" y="1381017"/>
                  </a:lnTo>
                  <a:lnTo>
                    <a:pt x="1650593" y="1384512"/>
                  </a:lnTo>
                  <a:lnTo>
                    <a:pt x="1650593" y="1388007"/>
                  </a:lnTo>
                  <a:lnTo>
                    <a:pt x="1650593" y="1391502"/>
                  </a:lnTo>
                  <a:lnTo>
                    <a:pt x="1650910" y="1394997"/>
                  </a:lnTo>
                  <a:lnTo>
                    <a:pt x="1651227" y="1398492"/>
                  </a:lnTo>
                  <a:lnTo>
                    <a:pt x="1651862" y="1401670"/>
                  </a:lnTo>
                  <a:lnTo>
                    <a:pt x="1652814" y="1405165"/>
                  </a:lnTo>
                  <a:lnTo>
                    <a:pt x="1654083" y="1408660"/>
                  </a:lnTo>
                  <a:lnTo>
                    <a:pt x="1655353" y="1411838"/>
                  </a:lnTo>
                  <a:lnTo>
                    <a:pt x="1658843" y="1418510"/>
                  </a:lnTo>
                  <a:lnTo>
                    <a:pt x="1662968" y="1425183"/>
                  </a:lnTo>
                  <a:lnTo>
                    <a:pt x="1668363" y="1431220"/>
                  </a:lnTo>
                  <a:lnTo>
                    <a:pt x="1674392" y="1437575"/>
                  </a:lnTo>
                  <a:lnTo>
                    <a:pt x="1681373" y="1443930"/>
                  </a:lnTo>
                  <a:lnTo>
                    <a:pt x="1689623" y="1450285"/>
                  </a:lnTo>
                  <a:lnTo>
                    <a:pt x="1698191" y="1456004"/>
                  </a:lnTo>
                  <a:lnTo>
                    <a:pt x="1707710" y="1462041"/>
                  </a:lnTo>
                  <a:lnTo>
                    <a:pt x="1718499" y="1467760"/>
                  </a:lnTo>
                  <a:lnTo>
                    <a:pt x="1709614" y="1489049"/>
                  </a:lnTo>
                  <a:lnTo>
                    <a:pt x="1755308" y="1507796"/>
                  </a:lnTo>
                  <a:lnTo>
                    <a:pt x="1764193" y="1486507"/>
                  </a:lnTo>
                  <a:lnTo>
                    <a:pt x="1776568" y="1490320"/>
                  </a:lnTo>
                  <a:lnTo>
                    <a:pt x="1788944" y="1493498"/>
                  </a:lnTo>
                  <a:lnTo>
                    <a:pt x="1800050" y="1495722"/>
                  </a:lnTo>
                  <a:lnTo>
                    <a:pt x="1810839" y="1497311"/>
                  </a:lnTo>
                  <a:lnTo>
                    <a:pt x="1820993" y="1497946"/>
                  </a:lnTo>
                  <a:lnTo>
                    <a:pt x="1830513" y="1497946"/>
                  </a:lnTo>
                  <a:lnTo>
                    <a:pt x="1839398" y="1497311"/>
                  </a:lnTo>
                  <a:lnTo>
                    <a:pt x="1847648" y="1496040"/>
                  </a:lnTo>
                  <a:lnTo>
                    <a:pt x="1851456" y="1495086"/>
                  </a:lnTo>
                  <a:lnTo>
                    <a:pt x="1855264" y="1493815"/>
                  </a:lnTo>
                  <a:lnTo>
                    <a:pt x="1858754" y="1492862"/>
                  </a:lnTo>
                  <a:lnTo>
                    <a:pt x="1862245" y="1490956"/>
                  </a:lnTo>
                  <a:lnTo>
                    <a:pt x="1865418" y="1489367"/>
                  </a:lnTo>
                  <a:lnTo>
                    <a:pt x="1868591" y="1487460"/>
                  </a:lnTo>
                  <a:lnTo>
                    <a:pt x="1871764" y="1485554"/>
                  </a:lnTo>
                  <a:lnTo>
                    <a:pt x="1874620" y="1483330"/>
                  </a:lnTo>
                  <a:lnTo>
                    <a:pt x="1876841" y="1480788"/>
                  </a:lnTo>
                  <a:lnTo>
                    <a:pt x="1879380" y="1478564"/>
                  </a:lnTo>
                  <a:lnTo>
                    <a:pt x="1881918" y="1475704"/>
                  </a:lnTo>
                  <a:lnTo>
                    <a:pt x="1883822" y="1472527"/>
                  </a:lnTo>
                  <a:lnTo>
                    <a:pt x="1886044" y="1469667"/>
                  </a:lnTo>
                  <a:lnTo>
                    <a:pt x="1887947" y="1466172"/>
                  </a:lnTo>
                  <a:lnTo>
                    <a:pt x="1889534" y="1462677"/>
                  </a:lnTo>
                  <a:lnTo>
                    <a:pt x="1890803" y="1459181"/>
                  </a:lnTo>
                  <a:lnTo>
                    <a:pt x="1892707" y="1454097"/>
                  </a:lnTo>
                  <a:lnTo>
                    <a:pt x="1893976" y="1448696"/>
                  </a:lnTo>
                  <a:lnTo>
                    <a:pt x="1895246" y="1443930"/>
                  </a:lnTo>
                  <a:lnTo>
                    <a:pt x="1895563" y="1438846"/>
                  </a:lnTo>
                  <a:lnTo>
                    <a:pt x="1895880" y="1433444"/>
                  </a:lnTo>
                  <a:lnTo>
                    <a:pt x="1895563" y="1428360"/>
                  </a:lnTo>
                  <a:lnTo>
                    <a:pt x="1894611" y="1422959"/>
                  </a:lnTo>
                  <a:lnTo>
                    <a:pt x="1893342" y="1417875"/>
                  </a:lnTo>
                  <a:lnTo>
                    <a:pt x="1892073" y="1412791"/>
                  </a:lnTo>
                  <a:lnTo>
                    <a:pt x="1890169" y="1407707"/>
                  </a:lnTo>
                  <a:lnTo>
                    <a:pt x="1888582" y="1402941"/>
                  </a:lnTo>
                  <a:lnTo>
                    <a:pt x="1886361" y="1398492"/>
                  </a:lnTo>
                  <a:lnTo>
                    <a:pt x="1883822" y="1394044"/>
                  </a:lnTo>
                  <a:lnTo>
                    <a:pt x="1881601" y="1389913"/>
                  </a:lnTo>
                  <a:lnTo>
                    <a:pt x="1878745" y="1385783"/>
                  </a:lnTo>
                  <a:lnTo>
                    <a:pt x="1875572" y="1381652"/>
                  </a:lnTo>
                  <a:lnTo>
                    <a:pt x="1867956" y="1372755"/>
                  </a:lnTo>
                  <a:lnTo>
                    <a:pt x="1857168" y="1361317"/>
                  </a:lnTo>
                  <a:lnTo>
                    <a:pt x="1843205" y="1346700"/>
                  </a:lnTo>
                  <a:lnTo>
                    <a:pt x="1826388" y="1329542"/>
                  </a:lnTo>
                  <a:lnTo>
                    <a:pt x="1821310" y="1324141"/>
                  </a:lnTo>
                  <a:lnTo>
                    <a:pt x="1816551" y="1319374"/>
                  </a:lnTo>
                  <a:lnTo>
                    <a:pt x="1812743" y="1314608"/>
                  </a:lnTo>
                  <a:lnTo>
                    <a:pt x="1810204" y="1310160"/>
                  </a:lnTo>
                  <a:lnTo>
                    <a:pt x="1807348" y="1306029"/>
                  </a:lnTo>
                  <a:lnTo>
                    <a:pt x="1805444" y="1302534"/>
                  </a:lnTo>
                  <a:lnTo>
                    <a:pt x="1804492" y="1299039"/>
                  </a:lnTo>
                  <a:lnTo>
                    <a:pt x="1804175" y="1295861"/>
                  </a:lnTo>
                  <a:lnTo>
                    <a:pt x="1804175" y="1293320"/>
                  </a:lnTo>
                  <a:lnTo>
                    <a:pt x="1804492" y="1289824"/>
                  </a:lnTo>
                  <a:lnTo>
                    <a:pt x="1804810" y="1286329"/>
                  </a:lnTo>
                  <a:lnTo>
                    <a:pt x="1805762" y="1281881"/>
                  </a:lnTo>
                  <a:lnTo>
                    <a:pt x="1808618" y="1272984"/>
                  </a:lnTo>
                  <a:lnTo>
                    <a:pt x="1812426" y="1262498"/>
                  </a:lnTo>
                  <a:lnTo>
                    <a:pt x="1814647" y="1258686"/>
                  </a:lnTo>
                  <a:lnTo>
                    <a:pt x="1817185" y="1255508"/>
                  </a:lnTo>
                  <a:lnTo>
                    <a:pt x="1819724" y="1252966"/>
                  </a:lnTo>
                  <a:lnTo>
                    <a:pt x="1821310" y="1252013"/>
                  </a:lnTo>
                  <a:lnTo>
                    <a:pt x="1822897" y="1251377"/>
                  </a:lnTo>
                  <a:lnTo>
                    <a:pt x="1824801" y="1251060"/>
                  </a:lnTo>
                  <a:lnTo>
                    <a:pt x="1826388" y="1250742"/>
                  </a:lnTo>
                  <a:lnTo>
                    <a:pt x="1830195" y="1250106"/>
                  </a:lnTo>
                  <a:lnTo>
                    <a:pt x="1834320" y="1251377"/>
                  </a:lnTo>
                  <a:lnTo>
                    <a:pt x="1839080" y="1252648"/>
                  </a:lnTo>
                  <a:lnTo>
                    <a:pt x="1841936" y="1254237"/>
                  </a:lnTo>
                  <a:lnTo>
                    <a:pt x="1843840" y="1255190"/>
                  </a:lnTo>
                  <a:lnTo>
                    <a:pt x="1846061" y="1256461"/>
                  </a:lnTo>
                  <a:lnTo>
                    <a:pt x="1847648" y="1258368"/>
                  </a:lnTo>
                  <a:lnTo>
                    <a:pt x="1848917" y="1259639"/>
                  </a:lnTo>
                  <a:lnTo>
                    <a:pt x="1849869" y="1261545"/>
                  </a:lnTo>
                  <a:lnTo>
                    <a:pt x="1850504" y="1263134"/>
                  </a:lnTo>
                  <a:lnTo>
                    <a:pt x="1850821" y="1265040"/>
                  </a:lnTo>
                  <a:lnTo>
                    <a:pt x="1850504" y="1267265"/>
                  </a:lnTo>
                  <a:lnTo>
                    <a:pt x="1850186" y="1270124"/>
                  </a:lnTo>
                  <a:lnTo>
                    <a:pt x="1847965" y="1277432"/>
                  </a:lnTo>
                  <a:lnTo>
                    <a:pt x="1844792" y="1287282"/>
                  </a:lnTo>
                  <a:lnTo>
                    <a:pt x="1840032" y="1299039"/>
                  </a:lnTo>
                  <a:lnTo>
                    <a:pt x="1833369" y="1315562"/>
                  </a:lnTo>
                  <a:lnTo>
                    <a:pt x="1881918" y="1334944"/>
                  </a:lnTo>
                  <a:lnTo>
                    <a:pt x="1929834" y="1354008"/>
                  </a:lnTo>
                  <a:lnTo>
                    <a:pt x="1935228" y="1340981"/>
                  </a:lnTo>
                  <a:lnTo>
                    <a:pt x="1937132" y="1335262"/>
                  </a:lnTo>
                  <a:lnTo>
                    <a:pt x="1938718" y="1330178"/>
                  </a:lnTo>
                  <a:lnTo>
                    <a:pt x="1939988" y="1324776"/>
                  </a:lnTo>
                  <a:lnTo>
                    <a:pt x="1941257" y="1319692"/>
                  </a:lnTo>
                  <a:lnTo>
                    <a:pt x="1942209" y="1314926"/>
                  </a:lnTo>
                  <a:lnTo>
                    <a:pt x="1942526" y="1309842"/>
                  </a:lnTo>
                  <a:lnTo>
                    <a:pt x="1942844" y="1305076"/>
                  </a:lnTo>
                  <a:lnTo>
                    <a:pt x="1942526" y="1300628"/>
                  </a:lnTo>
                  <a:lnTo>
                    <a:pt x="1942209" y="1295861"/>
                  </a:lnTo>
                  <a:lnTo>
                    <a:pt x="1941574" y="1291413"/>
                  </a:lnTo>
                  <a:lnTo>
                    <a:pt x="1940305" y="1287282"/>
                  </a:lnTo>
                  <a:lnTo>
                    <a:pt x="1939036" y="1283152"/>
                  </a:lnTo>
                  <a:lnTo>
                    <a:pt x="1937132" y="1279021"/>
                  </a:lnTo>
                  <a:lnTo>
                    <a:pt x="1935545" y="1274890"/>
                  </a:lnTo>
                  <a:lnTo>
                    <a:pt x="1933007" y="1271078"/>
                  </a:lnTo>
                  <a:lnTo>
                    <a:pt x="1930786" y="1267265"/>
                  </a:lnTo>
                  <a:lnTo>
                    <a:pt x="1925074" y="1260274"/>
                  </a:lnTo>
                  <a:lnTo>
                    <a:pt x="1918727" y="1253602"/>
                  </a:lnTo>
                  <a:lnTo>
                    <a:pt x="1912064" y="1247565"/>
                  </a:lnTo>
                  <a:lnTo>
                    <a:pt x="1905083" y="1241210"/>
                  </a:lnTo>
                  <a:lnTo>
                    <a:pt x="1897467" y="1235490"/>
                  </a:lnTo>
                  <a:lnTo>
                    <a:pt x="1889534" y="1230089"/>
                  </a:lnTo>
                  <a:lnTo>
                    <a:pt x="1881284" y="1225005"/>
                  </a:lnTo>
                  <a:lnTo>
                    <a:pt x="1872082" y="1220556"/>
                  </a:lnTo>
                  <a:lnTo>
                    <a:pt x="1882553" y="1194819"/>
                  </a:lnTo>
                  <a:lnTo>
                    <a:pt x="1839398" y="1177026"/>
                  </a:lnTo>
                  <a:close/>
                  <a:moveTo>
                    <a:pt x="1952046" y="1106804"/>
                  </a:moveTo>
                  <a:lnTo>
                    <a:pt x="1958075" y="1113159"/>
                  </a:lnTo>
                  <a:lnTo>
                    <a:pt x="1964421" y="1119832"/>
                  </a:lnTo>
                  <a:lnTo>
                    <a:pt x="1970768" y="1126504"/>
                  </a:lnTo>
                  <a:lnTo>
                    <a:pt x="1976162" y="1133813"/>
                  </a:lnTo>
                  <a:lnTo>
                    <a:pt x="1981557" y="1141438"/>
                  </a:lnTo>
                  <a:lnTo>
                    <a:pt x="1986634" y="1149064"/>
                  </a:lnTo>
                  <a:lnTo>
                    <a:pt x="1991711" y="1157326"/>
                  </a:lnTo>
                  <a:lnTo>
                    <a:pt x="1996153" y="1165905"/>
                  </a:lnTo>
                  <a:lnTo>
                    <a:pt x="2000278" y="1174484"/>
                  </a:lnTo>
                  <a:lnTo>
                    <a:pt x="2004086" y="1183698"/>
                  </a:lnTo>
                  <a:lnTo>
                    <a:pt x="2007577" y="1192595"/>
                  </a:lnTo>
                  <a:lnTo>
                    <a:pt x="2010750" y="1202127"/>
                  </a:lnTo>
                  <a:lnTo>
                    <a:pt x="2013606" y="1211977"/>
                  </a:lnTo>
                  <a:lnTo>
                    <a:pt x="2016462" y="1221510"/>
                  </a:lnTo>
                  <a:lnTo>
                    <a:pt x="2018366" y="1231677"/>
                  </a:lnTo>
                  <a:lnTo>
                    <a:pt x="2020587" y="1242163"/>
                  </a:lnTo>
                  <a:lnTo>
                    <a:pt x="2021856" y="1252648"/>
                  </a:lnTo>
                  <a:lnTo>
                    <a:pt x="2023443" y="1263134"/>
                  </a:lnTo>
                  <a:lnTo>
                    <a:pt x="2024077" y="1273937"/>
                  </a:lnTo>
                  <a:lnTo>
                    <a:pt x="2024395" y="1285058"/>
                  </a:lnTo>
                  <a:lnTo>
                    <a:pt x="2024712" y="1295861"/>
                  </a:lnTo>
                  <a:lnTo>
                    <a:pt x="2024395" y="1306982"/>
                  </a:lnTo>
                  <a:lnTo>
                    <a:pt x="2024077" y="1318739"/>
                  </a:lnTo>
                  <a:lnTo>
                    <a:pt x="2023125" y="1329860"/>
                  </a:lnTo>
                  <a:lnTo>
                    <a:pt x="2021539" y="1341299"/>
                  </a:lnTo>
                  <a:lnTo>
                    <a:pt x="2019952" y="1352737"/>
                  </a:lnTo>
                  <a:lnTo>
                    <a:pt x="2018048" y="1364494"/>
                  </a:lnTo>
                  <a:lnTo>
                    <a:pt x="2015827" y="1375933"/>
                  </a:lnTo>
                  <a:lnTo>
                    <a:pt x="2012654" y="1387371"/>
                  </a:lnTo>
                  <a:lnTo>
                    <a:pt x="2009481" y="1399128"/>
                  </a:lnTo>
                  <a:lnTo>
                    <a:pt x="2005990" y="1410884"/>
                  </a:lnTo>
                  <a:lnTo>
                    <a:pt x="2001865" y="1422323"/>
                  </a:lnTo>
                  <a:lnTo>
                    <a:pt x="1998057" y="1432809"/>
                  </a:lnTo>
                  <a:lnTo>
                    <a:pt x="1993615" y="1442976"/>
                  </a:lnTo>
                  <a:lnTo>
                    <a:pt x="1989172" y="1452509"/>
                  </a:lnTo>
                  <a:lnTo>
                    <a:pt x="1984412" y="1462359"/>
                  </a:lnTo>
                  <a:lnTo>
                    <a:pt x="1979018" y="1472209"/>
                  </a:lnTo>
                  <a:lnTo>
                    <a:pt x="1973941" y="1481106"/>
                  </a:lnTo>
                  <a:lnTo>
                    <a:pt x="1967912" y="1490638"/>
                  </a:lnTo>
                  <a:lnTo>
                    <a:pt x="1961883" y="1499852"/>
                  </a:lnTo>
                  <a:lnTo>
                    <a:pt x="1955854" y="1508432"/>
                  </a:lnTo>
                  <a:lnTo>
                    <a:pt x="1949507" y="1517011"/>
                  </a:lnTo>
                  <a:lnTo>
                    <a:pt x="1942526" y="1525272"/>
                  </a:lnTo>
                  <a:lnTo>
                    <a:pt x="1935545" y="1533215"/>
                  </a:lnTo>
                  <a:lnTo>
                    <a:pt x="1928247" y="1540841"/>
                  </a:lnTo>
                  <a:lnTo>
                    <a:pt x="1920631" y="1548149"/>
                  </a:lnTo>
                  <a:lnTo>
                    <a:pt x="1912381" y="1555457"/>
                  </a:lnTo>
                  <a:lnTo>
                    <a:pt x="1904448" y="1562130"/>
                  </a:lnTo>
                  <a:lnTo>
                    <a:pt x="1896198" y="1568803"/>
                  </a:lnTo>
                  <a:lnTo>
                    <a:pt x="1887947" y="1575158"/>
                  </a:lnTo>
                  <a:lnTo>
                    <a:pt x="1878745" y="1581195"/>
                  </a:lnTo>
                  <a:lnTo>
                    <a:pt x="1870178" y="1586279"/>
                  </a:lnTo>
                  <a:lnTo>
                    <a:pt x="1860658" y="1591680"/>
                  </a:lnTo>
                  <a:lnTo>
                    <a:pt x="1851138" y="1596129"/>
                  </a:lnTo>
                  <a:lnTo>
                    <a:pt x="1841302" y="1600577"/>
                  </a:lnTo>
                  <a:lnTo>
                    <a:pt x="1831782" y="1604390"/>
                  </a:lnTo>
                  <a:lnTo>
                    <a:pt x="1821628" y="1607885"/>
                  </a:lnTo>
                  <a:lnTo>
                    <a:pt x="1811474" y="1611063"/>
                  </a:lnTo>
                  <a:lnTo>
                    <a:pt x="1801002" y="1613922"/>
                  </a:lnTo>
                  <a:lnTo>
                    <a:pt x="1790213" y="1615829"/>
                  </a:lnTo>
                  <a:lnTo>
                    <a:pt x="1779742" y="1617735"/>
                  </a:lnTo>
                  <a:lnTo>
                    <a:pt x="1768636" y="1618688"/>
                  </a:lnTo>
                  <a:lnTo>
                    <a:pt x="1757529" y="1619324"/>
                  </a:lnTo>
                  <a:lnTo>
                    <a:pt x="1746423" y="1619642"/>
                  </a:lnTo>
                  <a:lnTo>
                    <a:pt x="1807666" y="1643472"/>
                  </a:lnTo>
                  <a:lnTo>
                    <a:pt x="1869226" y="1666668"/>
                  </a:lnTo>
                  <a:lnTo>
                    <a:pt x="1931103" y="1689227"/>
                  </a:lnTo>
                  <a:lnTo>
                    <a:pt x="1992663" y="1711469"/>
                  </a:lnTo>
                  <a:lnTo>
                    <a:pt x="2054857" y="1733076"/>
                  </a:lnTo>
                  <a:lnTo>
                    <a:pt x="2116734" y="1754047"/>
                  </a:lnTo>
                  <a:lnTo>
                    <a:pt x="2179246" y="1775018"/>
                  </a:lnTo>
                  <a:lnTo>
                    <a:pt x="2241758" y="1795353"/>
                  </a:lnTo>
                  <a:lnTo>
                    <a:pt x="2243345" y="1789952"/>
                  </a:lnTo>
                  <a:lnTo>
                    <a:pt x="2244614" y="1785503"/>
                  </a:lnTo>
                  <a:lnTo>
                    <a:pt x="2246518" y="1781373"/>
                  </a:lnTo>
                  <a:lnTo>
                    <a:pt x="2248422" y="1777242"/>
                  </a:lnTo>
                  <a:lnTo>
                    <a:pt x="2250643" y="1773429"/>
                  </a:lnTo>
                  <a:lnTo>
                    <a:pt x="2252547" y="1769616"/>
                  </a:lnTo>
                  <a:lnTo>
                    <a:pt x="2255086" y="1766121"/>
                  </a:lnTo>
                  <a:lnTo>
                    <a:pt x="2257941" y="1762626"/>
                  </a:lnTo>
                  <a:lnTo>
                    <a:pt x="2260797" y="1759131"/>
                  </a:lnTo>
                  <a:lnTo>
                    <a:pt x="2263970" y="1755953"/>
                  </a:lnTo>
                  <a:lnTo>
                    <a:pt x="2266826" y="1752776"/>
                  </a:lnTo>
                  <a:lnTo>
                    <a:pt x="2270317" y="1749916"/>
                  </a:lnTo>
                  <a:lnTo>
                    <a:pt x="2273807" y="1747057"/>
                  </a:lnTo>
                  <a:lnTo>
                    <a:pt x="2277298" y="1744832"/>
                  </a:lnTo>
                  <a:lnTo>
                    <a:pt x="2281106" y="1742290"/>
                  </a:lnTo>
                  <a:lnTo>
                    <a:pt x="2285231" y="1740066"/>
                  </a:lnTo>
                  <a:lnTo>
                    <a:pt x="2289356" y="1738160"/>
                  </a:lnTo>
                  <a:lnTo>
                    <a:pt x="2293481" y="1736253"/>
                  </a:lnTo>
                  <a:lnTo>
                    <a:pt x="2297606" y="1734665"/>
                  </a:lnTo>
                  <a:lnTo>
                    <a:pt x="2301731" y="1733076"/>
                  </a:lnTo>
                  <a:lnTo>
                    <a:pt x="2306491" y="1731805"/>
                  </a:lnTo>
                  <a:lnTo>
                    <a:pt x="2310934" y="1730852"/>
                  </a:lnTo>
                  <a:lnTo>
                    <a:pt x="2315376" y="1730216"/>
                  </a:lnTo>
                  <a:lnTo>
                    <a:pt x="2319819" y="1729263"/>
                  </a:lnTo>
                  <a:lnTo>
                    <a:pt x="2324578" y="1728627"/>
                  </a:lnTo>
                  <a:lnTo>
                    <a:pt x="2329338" y="1728627"/>
                  </a:lnTo>
                  <a:lnTo>
                    <a:pt x="2334098" y="1728310"/>
                  </a:lnTo>
                  <a:lnTo>
                    <a:pt x="2339175" y="1728627"/>
                  </a:lnTo>
                  <a:lnTo>
                    <a:pt x="2343618" y="1728945"/>
                  </a:lnTo>
                  <a:lnTo>
                    <a:pt x="2348377" y="1729581"/>
                  </a:lnTo>
                  <a:lnTo>
                    <a:pt x="2353454" y="1730534"/>
                  </a:lnTo>
                  <a:lnTo>
                    <a:pt x="2358214" y="1731487"/>
                  </a:lnTo>
                  <a:lnTo>
                    <a:pt x="2363291" y="1732758"/>
                  </a:lnTo>
                  <a:lnTo>
                    <a:pt x="2369003" y="1734982"/>
                  </a:lnTo>
                  <a:lnTo>
                    <a:pt x="2471180" y="1380699"/>
                  </a:lnTo>
                  <a:lnTo>
                    <a:pt x="2465468" y="1379428"/>
                  </a:lnTo>
                  <a:lnTo>
                    <a:pt x="2461026" y="1377839"/>
                  </a:lnTo>
                  <a:lnTo>
                    <a:pt x="2456583" y="1376250"/>
                  </a:lnTo>
                  <a:lnTo>
                    <a:pt x="2452458" y="1374344"/>
                  </a:lnTo>
                  <a:lnTo>
                    <a:pt x="2448333" y="1372438"/>
                  </a:lnTo>
                  <a:lnTo>
                    <a:pt x="2444208" y="1370213"/>
                  </a:lnTo>
                  <a:lnTo>
                    <a:pt x="2440400" y="1367989"/>
                  </a:lnTo>
                  <a:lnTo>
                    <a:pt x="2436592" y="1365447"/>
                  </a:lnTo>
                  <a:lnTo>
                    <a:pt x="2433102" y="1362587"/>
                  </a:lnTo>
                  <a:lnTo>
                    <a:pt x="2429611" y="1359728"/>
                  </a:lnTo>
                  <a:lnTo>
                    <a:pt x="2426438" y="1356550"/>
                  </a:lnTo>
                  <a:lnTo>
                    <a:pt x="2423582" y="1353691"/>
                  </a:lnTo>
                  <a:lnTo>
                    <a:pt x="2420726" y="1350513"/>
                  </a:lnTo>
                  <a:lnTo>
                    <a:pt x="2417870" y="1347018"/>
                  </a:lnTo>
                  <a:lnTo>
                    <a:pt x="2415332" y="1343523"/>
                  </a:lnTo>
                  <a:lnTo>
                    <a:pt x="2413110" y="1339710"/>
                  </a:lnTo>
                  <a:lnTo>
                    <a:pt x="2410889" y="1336215"/>
                  </a:lnTo>
                  <a:lnTo>
                    <a:pt x="2408668" y="1332402"/>
                  </a:lnTo>
                  <a:lnTo>
                    <a:pt x="2407081" y="1327954"/>
                  </a:lnTo>
                  <a:lnTo>
                    <a:pt x="2405177" y="1324141"/>
                  </a:lnTo>
                  <a:lnTo>
                    <a:pt x="2403908" y="1320010"/>
                  </a:lnTo>
                  <a:lnTo>
                    <a:pt x="2402639" y="1315879"/>
                  </a:lnTo>
                  <a:lnTo>
                    <a:pt x="2401370" y="1311749"/>
                  </a:lnTo>
                  <a:lnTo>
                    <a:pt x="2400735" y="1307618"/>
                  </a:lnTo>
                  <a:lnTo>
                    <a:pt x="2400100" y="1303170"/>
                  </a:lnTo>
                  <a:lnTo>
                    <a:pt x="2399783" y="1298721"/>
                  </a:lnTo>
                  <a:lnTo>
                    <a:pt x="2399783" y="1294590"/>
                  </a:lnTo>
                  <a:lnTo>
                    <a:pt x="2399783" y="1290142"/>
                  </a:lnTo>
                  <a:lnTo>
                    <a:pt x="2400100" y="1285376"/>
                  </a:lnTo>
                  <a:lnTo>
                    <a:pt x="2400418" y="1281245"/>
                  </a:lnTo>
                  <a:lnTo>
                    <a:pt x="2401052" y="1276797"/>
                  </a:lnTo>
                  <a:lnTo>
                    <a:pt x="2402322" y="1272348"/>
                  </a:lnTo>
                  <a:lnTo>
                    <a:pt x="2403591" y="1267900"/>
                  </a:lnTo>
                  <a:lnTo>
                    <a:pt x="2403908" y="1266947"/>
                  </a:lnTo>
                  <a:lnTo>
                    <a:pt x="2346473" y="1248835"/>
                  </a:lnTo>
                  <a:lnTo>
                    <a:pt x="2289673" y="1230406"/>
                  </a:lnTo>
                  <a:lnTo>
                    <a:pt x="2232873" y="1211660"/>
                  </a:lnTo>
                  <a:lnTo>
                    <a:pt x="2176073" y="1191642"/>
                  </a:lnTo>
                  <a:lnTo>
                    <a:pt x="2119590" y="1171306"/>
                  </a:lnTo>
                  <a:lnTo>
                    <a:pt x="2063425" y="1150335"/>
                  </a:lnTo>
                  <a:lnTo>
                    <a:pt x="2007577" y="1128729"/>
                  </a:lnTo>
                  <a:lnTo>
                    <a:pt x="1952046" y="1106804"/>
                  </a:lnTo>
                  <a:close/>
                  <a:moveTo>
                    <a:pt x="1413556" y="857694"/>
                  </a:moveTo>
                  <a:lnTo>
                    <a:pt x="1413238" y="858329"/>
                  </a:lnTo>
                  <a:lnTo>
                    <a:pt x="1411017" y="862460"/>
                  </a:lnTo>
                  <a:lnTo>
                    <a:pt x="1408478" y="866273"/>
                  </a:lnTo>
                  <a:lnTo>
                    <a:pt x="1405940" y="869768"/>
                  </a:lnTo>
                  <a:lnTo>
                    <a:pt x="1403401" y="873263"/>
                  </a:lnTo>
                  <a:lnTo>
                    <a:pt x="1400228" y="876758"/>
                  </a:lnTo>
                  <a:lnTo>
                    <a:pt x="1397055" y="879936"/>
                  </a:lnTo>
                  <a:lnTo>
                    <a:pt x="1393882" y="882796"/>
                  </a:lnTo>
                  <a:lnTo>
                    <a:pt x="1390709" y="885655"/>
                  </a:lnTo>
                  <a:lnTo>
                    <a:pt x="1387218" y="888515"/>
                  </a:lnTo>
                  <a:lnTo>
                    <a:pt x="1383410" y="890739"/>
                  </a:lnTo>
                  <a:lnTo>
                    <a:pt x="1379920" y="892963"/>
                  </a:lnTo>
                  <a:lnTo>
                    <a:pt x="1376112" y="894870"/>
                  </a:lnTo>
                  <a:lnTo>
                    <a:pt x="1372304" y="897094"/>
                  </a:lnTo>
                  <a:lnTo>
                    <a:pt x="1368179" y="899000"/>
                  </a:lnTo>
                  <a:lnTo>
                    <a:pt x="1364371" y="900271"/>
                  </a:lnTo>
                  <a:lnTo>
                    <a:pt x="1360246" y="901542"/>
                  </a:lnTo>
                  <a:lnTo>
                    <a:pt x="1351361" y="903449"/>
                  </a:lnTo>
                  <a:lnTo>
                    <a:pt x="1347236" y="904084"/>
                  </a:lnTo>
                  <a:lnTo>
                    <a:pt x="1343111" y="904720"/>
                  </a:lnTo>
                  <a:lnTo>
                    <a:pt x="1338668" y="905038"/>
                  </a:lnTo>
                  <a:lnTo>
                    <a:pt x="1333908" y="905038"/>
                  </a:lnTo>
                  <a:lnTo>
                    <a:pt x="1329783" y="904720"/>
                  </a:lnTo>
                  <a:lnTo>
                    <a:pt x="1325341" y="904402"/>
                  </a:lnTo>
                  <a:lnTo>
                    <a:pt x="1320898" y="904084"/>
                  </a:lnTo>
                  <a:lnTo>
                    <a:pt x="1316456" y="903131"/>
                  </a:lnTo>
                  <a:lnTo>
                    <a:pt x="1312013" y="901860"/>
                  </a:lnTo>
                  <a:lnTo>
                    <a:pt x="1307571" y="900907"/>
                  </a:lnTo>
                  <a:lnTo>
                    <a:pt x="1303446" y="899636"/>
                  </a:lnTo>
                  <a:lnTo>
                    <a:pt x="1299321" y="897729"/>
                  </a:lnTo>
                  <a:lnTo>
                    <a:pt x="1294561" y="895823"/>
                  </a:lnTo>
                  <a:lnTo>
                    <a:pt x="1290436" y="893599"/>
                  </a:lnTo>
                  <a:lnTo>
                    <a:pt x="1289801" y="892963"/>
                  </a:lnTo>
                  <a:lnTo>
                    <a:pt x="1113054" y="1215790"/>
                  </a:lnTo>
                  <a:lnTo>
                    <a:pt x="1114006" y="1216426"/>
                  </a:lnTo>
                  <a:lnTo>
                    <a:pt x="1118131" y="1218968"/>
                  </a:lnTo>
                  <a:lnTo>
                    <a:pt x="1122891" y="1221510"/>
                  </a:lnTo>
                  <a:lnTo>
                    <a:pt x="1126699" y="1224369"/>
                  </a:lnTo>
                  <a:lnTo>
                    <a:pt x="1130507" y="1227547"/>
                  </a:lnTo>
                  <a:lnTo>
                    <a:pt x="1134315" y="1230724"/>
                  </a:lnTo>
                  <a:lnTo>
                    <a:pt x="1137805" y="1233902"/>
                  </a:lnTo>
                  <a:lnTo>
                    <a:pt x="1141296" y="1237397"/>
                  </a:lnTo>
                  <a:lnTo>
                    <a:pt x="1144469" y="1240892"/>
                  </a:lnTo>
                  <a:lnTo>
                    <a:pt x="1147325" y="1244387"/>
                  </a:lnTo>
                  <a:lnTo>
                    <a:pt x="1149863" y="1248200"/>
                  </a:lnTo>
                  <a:lnTo>
                    <a:pt x="1152719" y="1252013"/>
                  </a:lnTo>
                  <a:lnTo>
                    <a:pt x="1155258" y="1255826"/>
                  </a:lnTo>
                  <a:lnTo>
                    <a:pt x="1157479" y="1259957"/>
                  </a:lnTo>
                  <a:lnTo>
                    <a:pt x="1159383" y="1264087"/>
                  </a:lnTo>
                  <a:lnTo>
                    <a:pt x="1161287" y="1268536"/>
                  </a:lnTo>
                  <a:lnTo>
                    <a:pt x="1162873" y="1272666"/>
                  </a:lnTo>
                  <a:lnTo>
                    <a:pt x="1164143" y="1276797"/>
                  </a:lnTo>
                  <a:lnTo>
                    <a:pt x="1165412" y="1280928"/>
                  </a:lnTo>
                  <a:lnTo>
                    <a:pt x="1166364" y="1285376"/>
                  </a:lnTo>
                  <a:lnTo>
                    <a:pt x="1167316" y="1289824"/>
                  </a:lnTo>
                  <a:lnTo>
                    <a:pt x="1167633" y="1294273"/>
                  </a:lnTo>
                  <a:lnTo>
                    <a:pt x="1168268" y="1298403"/>
                  </a:lnTo>
                  <a:lnTo>
                    <a:pt x="1168585" y="1302852"/>
                  </a:lnTo>
                  <a:lnTo>
                    <a:pt x="1168268" y="1307618"/>
                  </a:lnTo>
                  <a:lnTo>
                    <a:pt x="1167633" y="1311749"/>
                  </a:lnTo>
                  <a:lnTo>
                    <a:pt x="1167316" y="1316197"/>
                  </a:lnTo>
                  <a:lnTo>
                    <a:pt x="1166364" y="1320328"/>
                  </a:lnTo>
                  <a:lnTo>
                    <a:pt x="1165412" y="1324776"/>
                  </a:lnTo>
                  <a:lnTo>
                    <a:pt x="1164143" y="1329224"/>
                  </a:lnTo>
                  <a:lnTo>
                    <a:pt x="1162556" y="1333355"/>
                  </a:lnTo>
                  <a:lnTo>
                    <a:pt x="1160652" y="1337486"/>
                  </a:lnTo>
                  <a:lnTo>
                    <a:pt x="1159066" y="1341616"/>
                  </a:lnTo>
                  <a:lnTo>
                    <a:pt x="1155892" y="1346700"/>
                  </a:lnTo>
                  <a:lnTo>
                    <a:pt x="1215231" y="1376568"/>
                  </a:lnTo>
                  <a:lnTo>
                    <a:pt x="1274887" y="1406118"/>
                  </a:lnTo>
                  <a:lnTo>
                    <a:pt x="1334226" y="1435351"/>
                  </a:lnTo>
                  <a:lnTo>
                    <a:pt x="1393882" y="1464265"/>
                  </a:lnTo>
                  <a:lnTo>
                    <a:pt x="1453855" y="1492227"/>
                  </a:lnTo>
                  <a:lnTo>
                    <a:pt x="1514146" y="1519870"/>
                  </a:lnTo>
                  <a:lnTo>
                    <a:pt x="1574754" y="1547196"/>
                  </a:lnTo>
                  <a:lnTo>
                    <a:pt x="1635679" y="1574204"/>
                  </a:lnTo>
                  <a:lnTo>
                    <a:pt x="1627746" y="1565943"/>
                  </a:lnTo>
                  <a:lnTo>
                    <a:pt x="1620448" y="1557682"/>
                  </a:lnTo>
                  <a:lnTo>
                    <a:pt x="1613466" y="1549103"/>
                  </a:lnTo>
                  <a:lnTo>
                    <a:pt x="1607120" y="1540206"/>
                  </a:lnTo>
                  <a:lnTo>
                    <a:pt x="1601091" y="1531309"/>
                  </a:lnTo>
                  <a:lnTo>
                    <a:pt x="1595379" y="1522094"/>
                  </a:lnTo>
                  <a:lnTo>
                    <a:pt x="1590620" y="1512562"/>
                  </a:lnTo>
                  <a:lnTo>
                    <a:pt x="1585542" y="1503030"/>
                  </a:lnTo>
                  <a:lnTo>
                    <a:pt x="1581417" y="1493180"/>
                  </a:lnTo>
                  <a:lnTo>
                    <a:pt x="1577609" y="1483330"/>
                  </a:lnTo>
                  <a:lnTo>
                    <a:pt x="1574436" y="1473162"/>
                  </a:lnTo>
                  <a:lnTo>
                    <a:pt x="1571263" y="1462994"/>
                  </a:lnTo>
                  <a:lnTo>
                    <a:pt x="1569042" y="1453144"/>
                  </a:lnTo>
                  <a:lnTo>
                    <a:pt x="1566821" y="1442659"/>
                  </a:lnTo>
                  <a:lnTo>
                    <a:pt x="1565234" y="1432173"/>
                  </a:lnTo>
                  <a:lnTo>
                    <a:pt x="1563647" y="1421688"/>
                  </a:lnTo>
                  <a:lnTo>
                    <a:pt x="1563013" y="1411202"/>
                  </a:lnTo>
                  <a:lnTo>
                    <a:pt x="1562378" y="1400717"/>
                  </a:lnTo>
                  <a:lnTo>
                    <a:pt x="1562378" y="1389913"/>
                  </a:lnTo>
                  <a:lnTo>
                    <a:pt x="1562378" y="1379110"/>
                  </a:lnTo>
                  <a:lnTo>
                    <a:pt x="1563013" y="1368625"/>
                  </a:lnTo>
                  <a:lnTo>
                    <a:pt x="1563965" y="1357821"/>
                  </a:lnTo>
                  <a:lnTo>
                    <a:pt x="1565551" y="1347336"/>
                  </a:lnTo>
                  <a:lnTo>
                    <a:pt x="1567138" y="1336533"/>
                  </a:lnTo>
                  <a:lnTo>
                    <a:pt x="1569359" y="1326047"/>
                  </a:lnTo>
                  <a:lnTo>
                    <a:pt x="1571580" y="1315562"/>
                  </a:lnTo>
                  <a:lnTo>
                    <a:pt x="1574436" y="1305076"/>
                  </a:lnTo>
                  <a:lnTo>
                    <a:pt x="1577609" y="1294590"/>
                  </a:lnTo>
                  <a:lnTo>
                    <a:pt x="1581100" y="1284105"/>
                  </a:lnTo>
                  <a:lnTo>
                    <a:pt x="1584908" y="1273937"/>
                  </a:lnTo>
                  <a:lnTo>
                    <a:pt x="1588716" y="1263769"/>
                  </a:lnTo>
                  <a:lnTo>
                    <a:pt x="1593158" y="1253602"/>
                  </a:lnTo>
                  <a:lnTo>
                    <a:pt x="1598552" y="1242481"/>
                  </a:lnTo>
                  <a:lnTo>
                    <a:pt x="1604582" y="1231677"/>
                  </a:lnTo>
                  <a:lnTo>
                    <a:pt x="1610293" y="1221192"/>
                  </a:lnTo>
                  <a:lnTo>
                    <a:pt x="1616322" y="1211024"/>
                  </a:lnTo>
                  <a:lnTo>
                    <a:pt x="1622986" y="1201174"/>
                  </a:lnTo>
                  <a:lnTo>
                    <a:pt x="1629650" y="1191642"/>
                  </a:lnTo>
                  <a:lnTo>
                    <a:pt x="1636631" y="1182109"/>
                  </a:lnTo>
                  <a:lnTo>
                    <a:pt x="1643612" y="1173213"/>
                  </a:lnTo>
                  <a:lnTo>
                    <a:pt x="1650910" y="1164316"/>
                  </a:lnTo>
                  <a:lnTo>
                    <a:pt x="1658526" y="1156055"/>
                  </a:lnTo>
                  <a:lnTo>
                    <a:pt x="1666141" y="1148111"/>
                  </a:lnTo>
                  <a:lnTo>
                    <a:pt x="1673757" y="1140485"/>
                  </a:lnTo>
                  <a:lnTo>
                    <a:pt x="1682325" y="1132859"/>
                  </a:lnTo>
                  <a:lnTo>
                    <a:pt x="1690258" y="1125551"/>
                  </a:lnTo>
                  <a:lnTo>
                    <a:pt x="1698508" y="1119196"/>
                  </a:lnTo>
                  <a:lnTo>
                    <a:pt x="1707076" y="1112841"/>
                  </a:lnTo>
                  <a:lnTo>
                    <a:pt x="1715643" y="1106804"/>
                  </a:lnTo>
                  <a:lnTo>
                    <a:pt x="1724211" y="1101403"/>
                  </a:lnTo>
                  <a:lnTo>
                    <a:pt x="1733096" y="1096001"/>
                  </a:lnTo>
                  <a:lnTo>
                    <a:pt x="1741981" y="1091235"/>
                  </a:lnTo>
                  <a:lnTo>
                    <a:pt x="1750866" y="1086469"/>
                  </a:lnTo>
                  <a:lnTo>
                    <a:pt x="1759751" y="1082656"/>
                  </a:lnTo>
                  <a:lnTo>
                    <a:pt x="1768953" y="1078843"/>
                  </a:lnTo>
                  <a:lnTo>
                    <a:pt x="1778155" y="1075666"/>
                  </a:lnTo>
                  <a:lnTo>
                    <a:pt x="1787357" y="1073124"/>
                  </a:lnTo>
                  <a:lnTo>
                    <a:pt x="1796560" y="1070582"/>
                  </a:lnTo>
                  <a:lnTo>
                    <a:pt x="1805444" y="1068357"/>
                  </a:lnTo>
                  <a:lnTo>
                    <a:pt x="1814647" y="1067086"/>
                  </a:lnTo>
                  <a:lnTo>
                    <a:pt x="1824166" y="1066133"/>
                  </a:lnTo>
                  <a:lnTo>
                    <a:pt x="1833051" y="1065180"/>
                  </a:lnTo>
                  <a:lnTo>
                    <a:pt x="1842254" y="1064862"/>
                  </a:lnTo>
                  <a:lnTo>
                    <a:pt x="1850821" y="1065180"/>
                  </a:lnTo>
                  <a:lnTo>
                    <a:pt x="1795290" y="1041349"/>
                  </a:lnTo>
                  <a:lnTo>
                    <a:pt x="1740077" y="1016883"/>
                  </a:lnTo>
                  <a:lnTo>
                    <a:pt x="1684863" y="991781"/>
                  </a:lnTo>
                  <a:lnTo>
                    <a:pt x="1630284" y="966044"/>
                  </a:lnTo>
                  <a:lnTo>
                    <a:pt x="1575388" y="939672"/>
                  </a:lnTo>
                  <a:lnTo>
                    <a:pt x="1521127" y="912663"/>
                  </a:lnTo>
                  <a:lnTo>
                    <a:pt x="1467182" y="885655"/>
                  </a:lnTo>
                  <a:lnTo>
                    <a:pt x="1413556" y="857694"/>
                  </a:lnTo>
                  <a:close/>
                  <a:moveTo>
                    <a:pt x="1297417" y="692150"/>
                  </a:moveTo>
                  <a:lnTo>
                    <a:pt x="1336764" y="713756"/>
                  </a:lnTo>
                  <a:lnTo>
                    <a:pt x="1376112" y="734727"/>
                  </a:lnTo>
                  <a:lnTo>
                    <a:pt x="1415459" y="755698"/>
                  </a:lnTo>
                  <a:lnTo>
                    <a:pt x="1454807" y="776352"/>
                  </a:lnTo>
                  <a:lnTo>
                    <a:pt x="1494789" y="796687"/>
                  </a:lnTo>
                  <a:lnTo>
                    <a:pt x="1534454" y="816387"/>
                  </a:lnTo>
                  <a:lnTo>
                    <a:pt x="1574119" y="836405"/>
                  </a:lnTo>
                  <a:lnTo>
                    <a:pt x="1613784" y="855470"/>
                  </a:lnTo>
                  <a:lnTo>
                    <a:pt x="1654083" y="874852"/>
                  </a:lnTo>
                  <a:lnTo>
                    <a:pt x="1694066" y="893599"/>
                  </a:lnTo>
                  <a:lnTo>
                    <a:pt x="1734048" y="912028"/>
                  </a:lnTo>
                  <a:lnTo>
                    <a:pt x="1774664" y="930139"/>
                  </a:lnTo>
                  <a:lnTo>
                    <a:pt x="1814964" y="947933"/>
                  </a:lnTo>
                  <a:lnTo>
                    <a:pt x="1855264" y="965409"/>
                  </a:lnTo>
                  <a:lnTo>
                    <a:pt x="1896198" y="982885"/>
                  </a:lnTo>
                  <a:lnTo>
                    <a:pt x="1936815" y="999725"/>
                  </a:lnTo>
                  <a:lnTo>
                    <a:pt x="1977749" y="1016565"/>
                  </a:lnTo>
                  <a:lnTo>
                    <a:pt x="2018683" y="1032770"/>
                  </a:lnTo>
                  <a:lnTo>
                    <a:pt x="2059934" y="1049293"/>
                  </a:lnTo>
                  <a:lnTo>
                    <a:pt x="2101186" y="1064862"/>
                  </a:lnTo>
                  <a:lnTo>
                    <a:pt x="2142437" y="1080749"/>
                  </a:lnTo>
                  <a:lnTo>
                    <a:pt x="2184006" y="1095683"/>
                  </a:lnTo>
                  <a:lnTo>
                    <a:pt x="2225575" y="1110617"/>
                  </a:lnTo>
                  <a:lnTo>
                    <a:pt x="2267461" y="1125233"/>
                  </a:lnTo>
                  <a:lnTo>
                    <a:pt x="2309347" y="1139850"/>
                  </a:lnTo>
                  <a:lnTo>
                    <a:pt x="2351233" y="1153830"/>
                  </a:lnTo>
                  <a:lnTo>
                    <a:pt x="2393437" y="1167811"/>
                  </a:lnTo>
                  <a:lnTo>
                    <a:pt x="2435957" y="1181474"/>
                  </a:lnTo>
                  <a:lnTo>
                    <a:pt x="2478478" y="1194819"/>
                  </a:lnTo>
                  <a:lnTo>
                    <a:pt x="2520999" y="1207529"/>
                  </a:lnTo>
                  <a:lnTo>
                    <a:pt x="2563837" y="1220556"/>
                  </a:lnTo>
                  <a:lnTo>
                    <a:pt x="2606675" y="1233266"/>
                  </a:lnTo>
                  <a:lnTo>
                    <a:pt x="2415332" y="1938338"/>
                  </a:lnTo>
                  <a:lnTo>
                    <a:pt x="2366782" y="1924357"/>
                  </a:lnTo>
                  <a:lnTo>
                    <a:pt x="2318549" y="1910059"/>
                  </a:lnTo>
                  <a:lnTo>
                    <a:pt x="2270317" y="1895443"/>
                  </a:lnTo>
                  <a:lnTo>
                    <a:pt x="2222402" y="1880509"/>
                  </a:lnTo>
                  <a:lnTo>
                    <a:pt x="2174486" y="1865257"/>
                  </a:lnTo>
                  <a:lnTo>
                    <a:pt x="2126889" y="1849370"/>
                  </a:lnTo>
                  <a:lnTo>
                    <a:pt x="2079608" y="1833800"/>
                  </a:lnTo>
                  <a:lnTo>
                    <a:pt x="2032010" y="1817278"/>
                  </a:lnTo>
                  <a:lnTo>
                    <a:pt x="1984730" y="1800755"/>
                  </a:lnTo>
                  <a:lnTo>
                    <a:pt x="1937766" y="1783915"/>
                  </a:lnTo>
                  <a:lnTo>
                    <a:pt x="1890803" y="1766757"/>
                  </a:lnTo>
                  <a:lnTo>
                    <a:pt x="1844157" y="1749281"/>
                  </a:lnTo>
                  <a:lnTo>
                    <a:pt x="1797512" y="1731169"/>
                  </a:lnTo>
                  <a:lnTo>
                    <a:pt x="1751183" y="1713058"/>
                  </a:lnTo>
                  <a:lnTo>
                    <a:pt x="1704854" y="1694629"/>
                  </a:lnTo>
                  <a:lnTo>
                    <a:pt x="1658526" y="1675564"/>
                  </a:lnTo>
                  <a:lnTo>
                    <a:pt x="1612514" y="1656500"/>
                  </a:lnTo>
                  <a:lnTo>
                    <a:pt x="1566503" y="1636800"/>
                  </a:lnTo>
                  <a:lnTo>
                    <a:pt x="1520809" y="1617100"/>
                  </a:lnTo>
                  <a:lnTo>
                    <a:pt x="1475115" y="1596764"/>
                  </a:lnTo>
                  <a:lnTo>
                    <a:pt x="1429739" y="1576111"/>
                  </a:lnTo>
                  <a:lnTo>
                    <a:pt x="1384045" y="1555140"/>
                  </a:lnTo>
                  <a:lnTo>
                    <a:pt x="1338986" y="1534169"/>
                  </a:lnTo>
                  <a:lnTo>
                    <a:pt x="1293926" y="1512562"/>
                  </a:lnTo>
                  <a:lnTo>
                    <a:pt x="1248867" y="1490638"/>
                  </a:lnTo>
                  <a:lnTo>
                    <a:pt x="1204125" y="1468396"/>
                  </a:lnTo>
                  <a:lnTo>
                    <a:pt x="1159066" y="1446154"/>
                  </a:lnTo>
                  <a:lnTo>
                    <a:pt x="1114324" y="1422959"/>
                  </a:lnTo>
                  <a:lnTo>
                    <a:pt x="1069899" y="1399446"/>
                  </a:lnTo>
                  <a:lnTo>
                    <a:pt x="1025474" y="1376250"/>
                  </a:lnTo>
                  <a:lnTo>
                    <a:pt x="981050" y="1352102"/>
                  </a:lnTo>
                  <a:lnTo>
                    <a:pt x="936625" y="1327636"/>
                  </a:lnTo>
                  <a:lnTo>
                    <a:pt x="1297417" y="692150"/>
                  </a:lnTo>
                  <a:close/>
                  <a:moveTo>
                    <a:pt x="2337312" y="325877"/>
                  </a:moveTo>
                  <a:lnTo>
                    <a:pt x="2306540" y="337312"/>
                  </a:lnTo>
                  <a:lnTo>
                    <a:pt x="2313202" y="355098"/>
                  </a:lnTo>
                  <a:lnTo>
                    <a:pt x="2305271" y="358910"/>
                  </a:lnTo>
                  <a:lnTo>
                    <a:pt x="2297974" y="363356"/>
                  </a:lnTo>
                  <a:lnTo>
                    <a:pt x="2291312" y="367803"/>
                  </a:lnTo>
                  <a:lnTo>
                    <a:pt x="2285285" y="372250"/>
                  </a:lnTo>
                  <a:lnTo>
                    <a:pt x="2280209" y="376696"/>
                  </a:lnTo>
                  <a:lnTo>
                    <a:pt x="2275450" y="381778"/>
                  </a:lnTo>
                  <a:lnTo>
                    <a:pt x="2271644" y="386543"/>
                  </a:lnTo>
                  <a:lnTo>
                    <a:pt x="2268154" y="391625"/>
                  </a:lnTo>
                  <a:lnTo>
                    <a:pt x="2265299" y="396706"/>
                  </a:lnTo>
                  <a:lnTo>
                    <a:pt x="2263078" y="402106"/>
                  </a:lnTo>
                  <a:lnTo>
                    <a:pt x="2261809" y="407506"/>
                  </a:lnTo>
                  <a:lnTo>
                    <a:pt x="2261175" y="413223"/>
                  </a:lnTo>
                  <a:lnTo>
                    <a:pt x="2260540" y="418622"/>
                  </a:lnTo>
                  <a:lnTo>
                    <a:pt x="2261492" y="424657"/>
                  </a:lnTo>
                  <a:lnTo>
                    <a:pt x="2262444" y="431009"/>
                  </a:lnTo>
                  <a:lnTo>
                    <a:pt x="2264664" y="436727"/>
                  </a:lnTo>
                  <a:lnTo>
                    <a:pt x="2265933" y="440538"/>
                  </a:lnTo>
                  <a:lnTo>
                    <a:pt x="2267202" y="444032"/>
                  </a:lnTo>
                  <a:lnTo>
                    <a:pt x="2269106" y="447526"/>
                  </a:lnTo>
                  <a:lnTo>
                    <a:pt x="2271009" y="450702"/>
                  </a:lnTo>
                  <a:lnTo>
                    <a:pt x="2273230" y="453560"/>
                  </a:lnTo>
                  <a:lnTo>
                    <a:pt x="2275450" y="456419"/>
                  </a:lnTo>
                  <a:lnTo>
                    <a:pt x="2277671" y="458325"/>
                  </a:lnTo>
                  <a:lnTo>
                    <a:pt x="2280209" y="460866"/>
                  </a:lnTo>
                  <a:lnTo>
                    <a:pt x="2285285" y="464359"/>
                  </a:lnTo>
                  <a:lnTo>
                    <a:pt x="2290678" y="467536"/>
                  </a:lnTo>
                  <a:lnTo>
                    <a:pt x="2296388" y="469759"/>
                  </a:lnTo>
                  <a:lnTo>
                    <a:pt x="2301781" y="471347"/>
                  </a:lnTo>
                  <a:lnTo>
                    <a:pt x="2308761" y="472300"/>
                  </a:lnTo>
                  <a:lnTo>
                    <a:pt x="2318278" y="473253"/>
                  </a:lnTo>
                  <a:lnTo>
                    <a:pt x="2329698" y="474206"/>
                  </a:lnTo>
                  <a:lnTo>
                    <a:pt x="2343657" y="474841"/>
                  </a:lnTo>
                  <a:lnTo>
                    <a:pt x="2359519" y="475158"/>
                  </a:lnTo>
                  <a:lnTo>
                    <a:pt x="2372209" y="476111"/>
                  </a:lnTo>
                  <a:lnTo>
                    <a:pt x="2381726" y="477064"/>
                  </a:lnTo>
                  <a:lnTo>
                    <a:pt x="2387119" y="478017"/>
                  </a:lnTo>
                  <a:lnTo>
                    <a:pt x="2389340" y="478335"/>
                  </a:lnTo>
                  <a:lnTo>
                    <a:pt x="2390926" y="479288"/>
                  </a:lnTo>
                  <a:lnTo>
                    <a:pt x="2392829" y="480558"/>
                  </a:lnTo>
                  <a:lnTo>
                    <a:pt x="2394098" y="481828"/>
                  </a:lnTo>
                  <a:lnTo>
                    <a:pt x="2396002" y="483734"/>
                  </a:lnTo>
                  <a:lnTo>
                    <a:pt x="2396953" y="485640"/>
                  </a:lnTo>
                  <a:lnTo>
                    <a:pt x="2398222" y="488181"/>
                  </a:lnTo>
                  <a:lnTo>
                    <a:pt x="2399491" y="490722"/>
                  </a:lnTo>
                  <a:lnTo>
                    <a:pt x="2400443" y="493580"/>
                  </a:lnTo>
                  <a:lnTo>
                    <a:pt x="2400760" y="496439"/>
                  </a:lnTo>
                  <a:lnTo>
                    <a:pt x="2400760" y="499298"/>
                  </a:lnTo>
                  <a:lnTo>
                    <a:pt x="2400126" y="501839"/>
                  </a:lnTo>
                  <a:lnTo>
                    <a:pt x="2398540" y="503744"/>
                  </a:lnTo>
                  <a:lnTo>
                    <a:pt x="2396953" y="505650"/>
                  </a:lnTo>
                  <a:lnTo>
                    <a:pt x="2394415" y="507238"/>
                  </a:lnTo>
                  <a:lnTo>
                    <a:pt x="2391560" y="508826"/>
                  </a:lnTo>
                  <a:lnTo>
                    <a:pt x="2387753" y="509779"/>
                  </a:lnTo>
                  <a:lnTo>
                    <a:pt x="2384581" y="510097"/>
                  </a:lnTo>
                  <a:lnTo>
                    <a:pt x="2382360" y="509779"/>
                  </a:lnTo>
                  <a:lnTo>
                    <a:pt x="2380774" y="509461"/>
                  </a:lnTo>
                  <a:lnTo>
                    <a:pt x="2379822" y="508826"/>
                  </a:lnTo>
                  <a:lnTo>
                    <a:pt x="2378236" y="506603"/>
                  </a:lnTo>
                  <a:lnTo>
                    <a:pt x="2376016" y="503427"/>
                  </a:lnTo>
                  <a:lnTo>
                    <a:pt x="2373795" y="498980"/>
                  </a:lnTo>
                  <a:lnTo>
                    <a:pt x="2371574" y="493263"/>
                  </a:lnTo>
                  <a:lnTo>
                    <a:pt x="2368719" y="485640"/>
                  </a:lnTo>
                  <a:lnTo>
                    <a:pt x="2334140" y="498662"/>
                  </a:lnTo>
                  <a:lnTo>
                    <a:pt x="2299243" y="510732"/>
                  </a:lnTo>
                  <a:lnTo>
                    <a:pt x="2300830" y="516449"/>
                  </a:lnTo>
                  <a:lnTo>
                    <a:pt x="2301781" y="519943"/>
                  </a:lnTo>
                  <a:lnTo>
                    <a:pt x="2304002" y="525025"/>
                  </a:lnTo>
                  <a:lnTo>
                    <a:pt x="2306223" y="529154"/>
                  </a:lnTo>
                  <a:lnTo>
                    <a:pt x="2309078" y="533600"/>
                  </a:lnTo>
                  <a:lnTo>
                    <a:pt x="2312568" y="537094"/>
                  </a:lnTo>
                  <a:lnTo>
                    <a:pt x="2316057" y="539953"/>
                  </a:lnTo>
                  <a:lnTo>
                    <a:pt x="2320181" y="542811"/>
                  </a:lnTo>
                  <a:lnTo>
                    <a:pt x="2324940" y="545035"/>
                  </a:lnTo>
                  <a:lnTo>
                    <a:pt x="2329698" y="546623"/>
                  </a:lnTo>
                  <a:lnTo>
                    <a:pt x="2334774" y="548211"/>
                  </a:lnTo>
                  <a:lnTo>
                    <a:pt x="2340485" y="548846"/>
                  </a:lnTo>
                  <a:lnTo>
                    <a:pt x="2346829" y="549164"/>
                  </a:lnTo>
                  <a:lnTo>
                    <a:pt x="2353174" y="548846"/>
                  </a:lnTo>
                  <a:lnTo>
                    <a:pt x="2360154" y="548211"/>
                  </a:lnTo>
                  <a:lnTo>
                    <a:pt x="2367450" y="546940"/>
                  </a:lnTo>
                  <a:lnTo>
                    <a:pt x="2375381" y="545670"/>
                  </a:lnTo>
                  <a:lnTo>
                    <a:pt x="2383312" y="543447"/>
                  </a:lnTo>
                  <a:lnTo>
                    <a:pt x="2389022" y="558375"/>
                  </a:lnTo>
                  <a:lnTo>
                    <a:pt x="2421381" y="545988"/>
                  </a:lnTo>
                  <a:lnTo>
                    <a:pt x="2415353" y="531377"/>
                  </a:lnTo>
                  <a:lnTo>
                    <a:pt x="2423602" y="527248"/>
                  </a:lnTo>
                  <a:lnTo>
                    <a:pt x="2431533" y="523119"/>
                  </a:lnTo>
                  <a:lnTo>
                    <a:pt x="2438512" y="518672"/>
                  </a:lnTo>
                  <a:lnTo>
                    <a:pt x="2444222" y="514226"/>
                  </a:lnTo>
                  <a:lnTo>
                    <a:pt x="2449932" y="509779"/>
                  </a:lnTo>
                  <a:lnTo>
                    <a:pt x="2455008" y="505650"/>
                  </a:lnTo>
                  <a:lnTo>
                    <a:pt x="2459450" y="500568"/>
                  </a:lnTo>
                  <a:lnTo>
                    <a:pt x="2462939" y="496121"/>
                  </a:lnTo>
                  <a:lnTo>
                    <a:pt x="2465477" y="491675"/>
                  </a:lnTo>
                  <a:lnTo>
                    <a:pt x="2467698" y="486593"/>
                  </a:lnTo>
                  <a:lnTo>
                    <a:pt x="2469284" y="481828"/>
                  </a:lnTo>
                  <a:lnTo>
                    <a:pt x="2470553" y="477064"/>
                  </a:lnTo>
                  <a:lnTo>
                    <a:pt x="2470553" y="471982"/>
                  </a:lnTo>
                  <a:lnTo>
                    <a:pt x="2470236" y="466900"/>
                  </a:lnTo>
                  <a:lnTo>
                    <a:pt x="2468967" y="461818"/>
                  </a:lnTo>
                  <a:lnTo>
                    <a:pt x="2467381" y="456737"/>
                  </a:lnTo>
                  <a:lnTo>
                    <a:pt x="2465477" y="453243"/>
                  </a:lnTo>
                  <a:lnTo>
                    <a:pt x="2463891" y="450067"/>
                  </a:lnTo>
                  <a:lnTo>
                    <a:pt x="2461988" y="446890"/>
                  </a:lnTo>
                  <a:lnTo>
                    <a:pt x="2459767" y="444032"/>
                  </a:lnTo>
                  <a:lnTo>
                    <a:pt x="2457546" y="441491"/>
                  </a:lnTo>
                  <a:lnTo>
                    <a:pt x="2454691" y="438950"/>
                  </a:lnTo>
                  <a:lnTo>
                    <a:pt x="2451836" y="436409"/>
                  </a:lnTo>
                  <a:lnTo>
                    <a:pt x="2448981" y="434503"/>
                  </a:lnTo>
                  <a:lnTo>
                    <a:pt x="2442636" y="431009"/>
                  </a:lnTo>
                  <a:lnTo>
                    <a:pt x="2435974" y="428151"/>
                  </a:lnTo>
                  <a:lnTo>
                    <a:pt x="2429312" y="425927"/>
                  </a:lnTo>
                  <a:lnTo>
                    <a:pt x="2422650" y="424657"/>
                  </a:lnTo>
                  <a:lnTo>
                    <a:pt x="2414402" y="424022"/>
                  </a:lnTo>
                  <a:lnTo>
                    <a:pt x="2403298" y="422751"/>
                  </a:lnTo>
                  <a:lnTo>
                    <a:pt x="2372843" y="421481"/>
                  </a:lnTo>
                  <a:lnTo>
                    <a:pt x="2362691" y="420846"/>
                  </a:lnTo>
                  <a:lnTo>
                    <a:pt x="2358567" y="420210"/>
                  </a:lnTo>
                  <a:lnTo>
                    <a:pt x="2355078" y="419257"/>
                  </a:lnTo>
                  <a:lnTo>
                    <a:pt x="2351905" y="418622"/>
                  </a:lnTo>
                  <a:lnTo>
                    <a:pt x="2349050" y="417669"/>
                  </a:lnTo>
                  <a:lnTo>
                    <a:pt x="2347147" y="416717"/>
                  </a:lnTo>
                  <a:lnTo>
                    <a:pt x="2345243" y="415128"/>
                  </a:lnTo>
                  <a:lnTo>
                    <a:pt x="2342705" y="411635"/>
                  </a:lnTo>
                  <a:lnTo>
                    <a:pt x="2339850" y="407188"/>
                  </a:lnTo>
                  <a:lnTo>
                    <a:pt x="2336678" y="401153"/>
                  </a:lnTo>
                  <a:lnTo>
                    <a:pt x="2333823" y="393848"/>
                  </a:lnTo>
                  <a:lnTo>
                    <a:pt x="2332871" y="390672"/>
                  </a:lnTo>
                  <a:lnTo>
                    <a:pt x="2332554" y="388448"/>
                  </a:lnTo>
                  <a:lnTo>
                    <a:pt x="2332871" y="385590"/>
                  </a:lnTo>
                  <a:lnTo>
                    <a:pt x="2333505" y="383366"/>
                  </a:lnTo>
                  <a:lnTo>
                    <a:pt x="2334774" y="381461"/>
                  </a:lnTo>
                  <a:lnTo>
                    <a:pt x="2336995" y="379237"/>
                  </a:lnTo>
                  <a:lnTo>
                    <a:pt x="2339533" y="377967"/>
                  </a:lnTo>
                  <a:lnTo>
                    <a:pt x="2342705" y="376379"/>
                  </a:lnTo>
                  <a:lnTo>
                    <a:pt x="2346512" y="375108"/>
                  </a:lnTo>
                  <a:lnTo>
                    <a:pt x="2349685" y="375108"/>
                  </a:lnTo>
                  <a:lnTo>
                    <a:pt x="2350954" y="375108"/>
                  </a:lnTo>
                  <a:lnTo>
                    <a:pt x="2352223" y="375426"/>
                  </a:lnTo>
                  <a:lnTo>
                    <a:pt x="2353492" y="376061"/>
                  </a:lnTo>
                  <a:lnTo>
                    <a:pt x="2354443" y="377332"/>
                  </a:lnTo>
                  <a:lnTo>
                    <a:pt x="2356664" y="379873"/>
                  </a:lnTo>
                  <a:lnTo>
                    <a:pt x="2358885" y="384637"/>
                  </a:lnTo>
                  <a:lnTo>
                    <a:pt x="2362057" y="391307"/>
                  </a:lnTo>
                  <a:lnTo>
                    <a:pt x="2365229" y="399565"/>
                  </a:lnTo>
                  <a:lnTo>
                    <a:pt x="2369671" y="410999"/>
                  </a:lnTo>
                  <a:lnTo>
                    <a:pt x="2403615" y="397659"/>
                  </a:lnTo>
                  <a:lnTo>
                    <a:pt x="2436926" y="384637"/>
                  </a:lnTo>
                  <a:lnTo>
                    <a:pt x="2433436" y="375426"/>
                  </a:lnTo>
                  <a:lnTo>
                    <a:pt x="2429946" y="368121"/>
                  </a:lnTo>
                  <a:lnTo>
                    <a:pt x="2426457" y="361768"/>
                  </a:lnTo>
                  <a:lnTo>
                    <a:pt x="2422333" y="356051"/>
                  </a:lnTo>
                  <a:lnTo>
                    <a:pt x="2420429" y="353510"/>
                  </a:lnTo>
                  <a:lnTo>
                    <a:pt x="2417891" y="351287"/>
                  </a:lnTo>
                  <a:lnTo>
                    <a:pt x="2415671" y="349381"/>
                  </a:lnTo>
                  <a:lnTo>
                    <a:pt x="2412815" y="347158"/>
                  </a:lnTo>
                  <a:lnTo>
                    <a:pt x="2410595" y="345570"/>
                  </a:lnTo>
                  <a:lnTo>
                    <a:pt x="2407740" y="343982"/>
                  </a:lnTo>
                  <a:lnTo>
                    <a:pt x="2405202" y="343029"/>
                  </a:lnTo>
                  <a:lnTo>
                    <a:pt x="2402029" y="341758"/>
                  </a:lnTo>
                  <a:lnTo>
                    <a:pt x="2399491" y="340805"/>
                  </a:lnTo>
                  <a:lnTo>
                    <a:pt x="2396319" y="340170"/>
                  </a:lnTo>
                  <a:lnTo>
                    <a:pt x="2389974" y="339217"/>
                  </a:lnTo>
                  <a:lnTo>
                    <a:pt x="2383629" y="338900"/>
                  </a:lnTo>
                  <a:lnTo>
                    <a:pt x="2377284" y="338582"/>
                  </a:lnTo>
                  <a:lnTo>
                    <a:pt x="2370940" y="338900"/>
                  </a:lnTo>
                  <a:lnTo>
                    <a:pt x="2364278" y="339535"/>
                  </a:lnTo>
                  <a:lnTo>
                    <a:pt x="2357616" y="340488"/>
                  </a:lnTo>
                  <a:lnTo>
                    <a:pt x="2350954" y="342394"/>
                  </a:lnTo>
                  <a:lnTo>
                    <a:pt x="2344292" y="343982"/>
                  </a:lnTo>
                  <a:lnTo>
                    <a:pt x="2337312" y="325877"/>
                  </a:lnTo>
                  <a:close/>
                  <a:moveTo>
                    <a:pt x="2259588" y="275058"/>
                  </a:moveTo>
                  <a:lnTo>
                    <a:pt x="2219933" y="289351"/>
                  </a:lnTo>
                  <a:lnTo>
                    <a:pt x="2179961" y="303326"/>
                  </a:lnTo>
                  <a:lnTo>
                    <a:pt x="2139672" y="316984"/>
                  </a:lnTo>
                  <a:lnTo>
                    <a:pt x="2099700" y="329689"/>
                  </a:lnTo>
                  <a:lnTo>
                    <a:pt x="2059727" y="342394"/>
                  </a:lnTo>
                  <a:lnTo>
                    <a:pt x="2019121" y="354463"/>
                  </a:lnTo>
                  <a:lnTo>
                    <a:pt x="1978514" y="366533"/>
                  </a:lnTo>
                  <a:lnTo>
                    <a:pt x="1937590" y="377967"/>
                  </a:lnTo>
                  <a:lnTo>
                    <a:pt x="1937907" y="378285"/>
                  </a:lnTo>
                  <a:lnTo>
                    <a:pt x="1939493" y="384637"/>
                  </a:lnTo>
                  <a:lnTo>
                    <a:pt x="1940128" y="390672"/>
                  </a:lnTo>
                  <a:lnTo>
                    <a:pt x="1940128" y="397024"/>
                  </a:lnTo>
                  <a:lnTo>
                    <a:pt x="1939493" y="403059"/>
                  </a:lnTo>
                  <a:lnTo>
                    <a:pt x="1938542" y="409094"/>
                  </a:lnTo>
                  <a:lnTo>
                    <a:pt x="1936638" y="414811"/>
                  </a:lnTo>
                  <a:lnTo>
                    <a:pt x="1934100" y="420528"/>
                  </a:lnTo>
                  <a:lnTo>
                    <a:pt x="1931562" y="425610"/>
                  </a:lnTo>
                  <a:lnTo>
                    <a:pt x="1928390" y="431009"/>
                  </a:lnTo>
                  <a:lnTo>
                    <a:pt x="1924583" y="435456"/>
                  </a:lnTo>
                  <a:lnTo>
                    <a:pt x="1919824" y="439903"/>
                  </a:lnTo>
                  <a:lnTo>
                    <a:pt x="1915383" y="443714"/>
                  </a:lnTo>
                  <a:lnTo>
                    <a:pt x="1910307" y="447208"/>
                  </a:lnTo>
                  <a:lnTo>
                    <a:pt x="1904597" y="450384"/>
                  </a:lnTo>
                  <a:lnTo>
                    <a:pt x="1898569" y="452925"/>
                  </a:lnTo>
                  <a:lnTo>
                    <a:pt x="1892542" y="454513"/>
                  </a:lnTo>
                  <a:lnTo>
                    <a:pt x="1891590" y="454831"/>
                  </a:lnTo>
                  <a:lnTo>
                    <a:pt x="1955038" y="703844"/>
                  </a:lnTo>
                  <a:lnTo>
                    <a:pt x="1955673" y="703209"/>
                  </a:lnTo>
                  <a:lnTo>
                    <a:pt x="1962652" y="701939"/>
                  </a:lnTo>
                  <a:lnTo>
                    <a:pt x="1969314" y="701303"/>
                  </a:lnTo>
                  <a:lnTo>
                    <a:pt x="1976293" y="700986"/>
                  </a:lnTo>
                  <a:lnTo>
                    <a:pt x="1982955" y="701303"/>
                  </a:lnTo>
                  <a:lnTo>
                    <a:pt x="1989300" y="702256"/>
                  </a:lnTo>
                  <a:lnTo>
                    <a:pt x="1995645" y="704162"/>
                  </a:lnTo>
                  <a:lnTo>
                    <a:pt x="2001355" y="706068"/>
                  </a:lnTo>
                  <a:lnTo>
                    <a:pt x="2007383" y="708609"/>
                  </a:lnTo>
                  <a:lnTo>
                    <a:pt x="2012776" y="711785"/>
                  </a:lnTo>
                  <a:lnTo>
                    <a:pt x="2017852" y="715279"/>
                  </a:lnTo>
                  <a:lnTo>
                    <a:pt x="2022293" y="719408"/>
                  </a:lnTo>
                  <a:lnTo>
                    <a:pt x="2026417" y="723854"/>
                  </a:lnTo>
                  <a:lnTo>
                    <a:pt x="2030541" y="728936"/>
                  </a:lnTo>
                  <a:lnTo>
                    <a:pt x="2033396" y="734018"/>
                  </a:lnTo>
                  <a:lnTo>
                    <a:pt x="2036252" y="740053"/>
                  </a:lnTo>
                  <a:lnTo>
                    <a:pt x="2038472" y="745770"/>
                  </a:lnTo>
                  <a:lnTo>
                    <a:pt x="2039107" y="749582"/>
                  </a:lnTo>
                  <a:lnTo>
                    <a:pt x="2083838" y="736877"/>
                  </a:lnTo>
                  <a:lnTo>
                    <a:pt x="2127934" y="723537"/>
                  </a:lnTo>
                  <a:lnTo>
                    <a:pt x="2172347" y="709879"/>
                  </a:lnTo>
                  <a:lnTo>
                    <a:pt x="2216444" y="695904"/>
                  </a:lnTo>
                  <a:lnTo>
                    <a:pt x="2260223" y="681611"/>
                  </a:lnTo>
                  <a:lnTo>
                    <a:pt x="2304319" y="667318"/>
                  </a:lnTo>
                  <a:lnTo>
                    <a:pt x="2348098" y="652390"/>
                  </a:lnTo>
                  <a:lnTo>
                    <a:pt x="2391560" y="637144"/>
                  </a:lnTo>
                  <a:lnTo>
                    <a:pt x="2383947" y="636827"/>
                  </a:lnTo>
                  <a:lnTo>
                    <a:pt x="2376016" y="635874"/>
                  </a:lnTo>
                  <a:lnTo>
                    <a:pt x="2368719" y="634921"/>
                  </a:lnTo>
                  <a:lnTo>
                    <a:pt x="2361105" y="633333"/>
                  </a:lnTo>
                  <a:lnTo>
                    <a:pt x="2353809" y="631427"/>
                  </a:lnTo>
                  <a:lnTo>
                    <a:pt x="2346512" y="629839"/>
                  </a:lnTo>
                  <a:lnTo>
                    <a:pt x="2339533" y="627298"/>
                  </a:lnTo>
                  <a:lnTo>
                    <a:pt x="2332554" y="624440"/>
                  </a:lnTo>
                  <a:lnTo>
                    <a:pt x="2325892" y="621581"/>
                  </a:lnTo>
                  <a:lnTo>
                    <a:pt x="2319230" y="618087"/>
                  </a:lnTo>
                  <a:lnTo>
                    <a:pt x="2312568" y="614593"/>
                  </a:lnTo>
                  <a:lnTo>
                    <a:pt x="2306223" y="611100"/>
                  </a:lnTo>
                  <a:lnTo>
                    <a:pt x="2300195" y="606970"/>
                  </a:lnTo>
                  <a:lnTo>
                    <a:pt x="2294168" y="602841"/>
                  </a:lnTo>
                  <a:lnTo>
                    <a:pt x="2288140" y="598395"/>
                  </a:lnTo>
                  <a:lnTo>
                    <a:pt x="2282747" y="593313"/>
                  </a:lnTo>
                  <a:lnTo>
                    <a:pt x="2277037" y="588549"/>
                  </a:lnTo>
                  <a:lnTo>
                    <a:pt x="2271961" y="583467"/>
                  </a:lnTo>
                  <a:lnTo>
                    <a:pt x="2266568" y="578067"/>
                  </a:lnTo>
                  <a:lnTo>
                    <a:pt x="2261809" y="572668"/>
                  </a:lnTo>
                  <a:lnTo>
                    <a:pt x="2256733" y="566950"/>
                  </a:lnTo>
                  <a:lnTo>
                    <a:pt x="2252292" y="560916"/>
                  </a:lnTo>
                  <a:lnTo>
                    <a:pt x="2248168" y="554881"/>
                  </a:lnTo>
                  <a:lnTo>
                    <a:pt x="2244044" y="548528"/>
                  </a:lnTo>
                  <a:lnTo>
                    <a:pt x="2239920" y="542176"/>
                  </a:lnTo>
                  <a:lnTo>
                    <a:pt x="2236113" y="535506"/>
                  </a:lnTo>
                  <a:lnTo>
                    <a:pt x="2232623" y="528836"/>
                  </a:lnTo>
                  <a:lnTo>
                    <a:pt x="2229133" y="522166"/>
                  </a:lnTo>
                  <a:lnTo>
                    <a:pt x="2225961" y="515178"/>
                  </a:lnTo>
                  <a:lnTo>
                    <a:pt x="2223106" y="508509"/>
                  </a:lnTo>
                  <a:lnTo>
                    <a:pt x="2220251" y="500886"/>
                  </a:lnTo>
                  <a:lnTo>
                    <a:pt x="2217713" y="493898"/>
                  </a:lnTo>
                  <a:lnTo>
                    <a:pt x="2215492" y="485640"/>
                  </a:lnTo>
                  <a:lnTo>
                    <a:pt x="2212954" y="477699"/>
                  </a:lnTo>
                  <a:lnTo>
                    <a:pt x="2210734" y="469441"/>
                  </a:lnTo>
                  <a:lnTo>
                    <a:pt x="2209465" y="461183"/>
                  </a:lnTo>
                  <a:lnTo>
                    <a:pt x="2207878" y="453243"/>
                  </a:lnTo>
                  <a:lnTo>
                    <a:pt x="2206609" y="444985"/>
                  </a:lnTo>
                  <a:lnTo>
                    <a:pt x="2205658" y="436727"/>
                  </a:lnTo>
                  <a:lnTo>
                    <a:pt x="2205023" y="429104"/>
                  </a:lnTo>
                  <a:lnTo>
                    <a:pt x="2204706" y="421163"/>
                  </a:lnTo>
                  <a:lnTo>
                    <a:pt x="2204706" y="413223"/>
                  </a:lnTo>
                  <a:lnTo>
                    <a:pt x="2204706" y="405600"/>
                  </a:lnTo>
                  <a:lnTo>
                    <a:pt x="2205023" y="397659"/>
                  </a:lnTo>
                  <a:lnTo>
                    <a:pt x="2205658" y="390036"/>
                  </a:lnTo>
                  <a:lnTo>
                    <a:pt x="2206292" y="382414"/>
                  </a:lnTo>
                  <a:lnTo>
                    <a:pt x="2207244" y="375108"/>
                  </a:lnTo>
                  <a:lnTo>
                    <a:pt x="2208830" y="367803"/>
                  </a:lnTo>
                  <a:lnTo>
                    <a:pt x="2210099" y="360816"/>
                  </a:lnTo>
                  <a:lnTo>
                    <a:pt x="2212320" y="353828"/>
                  </a:lnTo>
                  <a:lnTo>
                    <a:pt x="2213906" y="346840"/>
                  </a:lnTo>
                  <a:lnTo>
                    <a:pt x="2216444" y="340170"/>
                  </a:lnTo>
                  <a:lnTo>
                    <a:pt x="2218982" y="333500"/>
                  </a:lnTo>
                  <a:lnTo>
                    <a:pt x="2221202" y="327465"/>
                  </a:lnTo>
                  <a:lnTo>
                    <a:pt x="2224375" y="321113"/>
                  </a:lnTo>
                  <a:lnTo>
                    <a:pt x="2227547" y="315078"/>
                  </a:lnTo>
                  <a:lnTo>
                    <a:pt x="2230720" y="309679"/>
                  </a:lnTo>
                  <a:lnTo>
                    <a:pt x="2234209" y="303962"/>
                  </a:lnTo>
                  <a:lnTo>
                    <a:pt x="2238016" y="298244"/>
                  </a:lnTo>
                  <a:lnTo>
                    <a:pt x="2241823" y="293163"/>
                  </a:lnTo>
                  <a:lnTo>
                    <a:pt x="2245947" y="288398"/>
                  </a:lnTo>
                  <a:lnTo>
                    <a:pt x="2250388" y="283634"/>
                  </a:lnTo>
                  <a:lnTo>
                    <a:pt x="2254830" y="279187"/>
                  </a:lnTo>
                  <a:lnTo>
                    <a:pt x="2259588" y="275058"/>
                  </a:lnTo>
                  <a:close/>
                  <a:moveTo>
                    <a:pt x="2637421" y="114660"/>
                  </a:moveTo>
                  <a:lnTo>
                    <a:pt x="2599352" y="132765"/>
                  </a:lnTo>
                  <a:lnTo>
                    <a:pt x="2561601" y="150551"/>
                  </a:lnTo>
                  <a:lnTo>
                    <a:pt x="2523849" y="167703"/>
                  </a:lnTo>
                  <a:lnTo>
                    <a:pt x="2485463" y="184537"/>
                  </a:lnTo>
                  <a:lnTo>
                    <a:pt x="2447077" y="201053"/>
                  </a:lnTo>
                  <a:lnTo>
                    <a:pt x="2408374" y="216934"/>
                  </a:lnTo>
                  <a:lnTo>
                    <a:pt x="2369671" y="233133"/>
                  </a:lnTo>
                  <a:lnTo>
                    <a:pt x="2330650" y="248061"/>
                  </a:lnTo>
                  <a:lnTo>
                    <a:pt x="2336995" y="248378"/>
                  </a:lnTo>
                  <a:lnTo>
                    <a:pt x="2343340" y="248696"/>
                  </a:lnTo>
                  <a:lnTo>
                    <a:pt x="2349685" y="249331"/>
                  </a:lnTo>
                  <a:lnTo>
                    <a:pt x="2355712" y="250284"/>
                  </a:lnTo>
                  <a:lnTo>
                    <a:pt x="2362374" y="251554"/>
                  </a:lnTo>
                  <a:lnTo>
                    <a:pt x="2368719" y="253143"/>
                  </a:lnTo>
                  <a:lnTo>
                    <a:pt x="2375064" y="255048"/>
                  </a:lnTo>
                  <a:lnTo>
                    <a:pt x="2381409" y="257272"/>
                  </a:lnTo>
                  <a:lnTo>
                    <a:pt x="2387436" y="259495"/>
                  </a:lnTo>
                  <a:lnTo>
                    <a:pt x="2393781" y="262353"/>
                  </a:lnTo>
                  <a:lnTo>
                    <a:pt x="2400126" y="265212"/>
                  </a:lnTo>
                  <a:lnTo>
                    <a:pt x="2405836" y="268706"/>
                  </a:lnTo>
                  <a:lnTo>
                    <a:pt x="2412181" y="272200"/>
                  </a:lnTo>
                  <a:lnTo>
                    <a:pt x="2418208" y="276011"/>
                  </a:lnTo>
                  <a:lnTo>
                    <a:pt x="2424236" y="280140"/>
                  </a:lnTo>
                  <a:lnTo>
                    <a:pt x="2429946" y="284269"/>
                  </a:lnTo>
                  <a:lnTo>
                    <a:pt x="2435974" y="289034"/>
                  </a:lnTo>
                  <a:lnTo>
                    <a:pt x="2441684" y="293798"/>
                  </a:lnTo>
                  <a:lnTo>
                    <a:pt x="2447077" y="299197"/>
                  </a:lnTo>
                  <a:lnTo>
                    <a:pt x="2452788" y="304279"/>
                  </a:lnTo>
                  <a:lnTo>
                    <a:pt x="2457863" y="309996"/>
                  </a:lnTo>
                  <a:lnTo>
                    <a:pt x="2463257" y="315714"/>
                  </a:lnTo>
                  <a:lnTo>
                    <a:pt x="2468015" y="321748"/>
                  </a:lnTo>
                  <a:lnTo>
                    <a:pt x="2472774" y="328101"/>
                  </a:lnTo>
                  <a:lnTo>
                    <a:pt x="2477850" y="334453"/>
                  </a:lnTo>
                  <a:lnTo>
                    <a:pt x="2482291" y="340805"/>
                  </a:lnTo>
                  <a:lnTo>
                    <a:pt x="2486732" y="347793"/>
                  </a:lnTo>
                  <a:lnTo>
                    <a:pt x="2490856" y="354781"/>
                  </a:lnTo>
                  <a:lnTo>
                    <a:pt x="2495298" y="362086"/>
                  </a:lnTo>
                  <a:lnTo>
                    <a:pt x="2499105" y="370026"/>
                  </a:lnTo>
                  <a:lnTo>
                    <a:pt x="2502912" y="377332"/>
                  </a:lnTo>
                  <a:lnTo>
                    <a:pt x="2506401" y="385272"/>
                  </a:lnTo>
                  <a:lnTo>
                    <a:pt x="2509256" y="392260"/>
                  </a:lnTo>
                  <a:lnTo>
                    <a:pt x="2511794" y="399565"/>
                  </a:lnTo>
                  <a:lnTo>
                    <a:pt x="2514015" y="406553"/>
                  </a:lnTo>
                  <a:lnTo>
                    <a:pt x="2516553" y="413858"/>
                  </a:lnTo>
                  <a:lnTo>
                    <a:pt x="2518139" y="421163"/>
                  </a:lnTo>
                  <a:lnTo>
                    <a:pt x="2520042" y="428468"/>
                  </a:lnTo>
                  <a:lnTo>
                    <a:pt x="2521311" y="436091"/>
                  </a:lnTo>
                  <a:lnTo>
                    <a:pt x="2522580" y="443397"/>
                  </a:lnTo>
                  <a:lnTo>
                    <a:pt x="2523849" y="450702"/>
                  </a:lnTo>
                  <a:lnTo>
                    <a:pt x="2524484" y="458325"/>
                  </a:lnTo>
                  <a:lnTo>
                    <a:pt x="2524801" y="465948"/>
                  </a:lnTo>
                  <a:lnTo>
                    <a:pt x="2525118" y="473570"/>
                  </a:lnTo>
                  <a:lnTo>
                    <a:pt x="2525118" y="480876"/>
                  </a:lnTo>
                  <a:lnTo>
                    <a:pt x="2524801" y="488181"/>
                  </a:lnTo>
                  <a:lnTo>
                    <a:pt x="2524167" y="495486"/>
                  </a:lnTo>
                  <a:lnTo>
                    <a:pt x="2523215" y="502791"/>
                  </a:lnTo>
                  <a:lnTo>
                    <a:pt x="2521946" y="510097"/>
                  </a:lnTo>
                  <a:lnTo>
                    <a:pt x="2520677" y="517402"/>
                  </a:lnTo>
                  <a:lnTo>
                    <a:pt x="2518774" y="524389"/>
                  </a:lnTo>
                  <a:lnTo>
                    <a:pt x="2516870" y="531695"/>
                  </a:lnTo>
                  <a:lnTo>
                    <a:pt x="2514649" y="538682"/>
                  </a:lnTo>
                  <a:lnTo>
                    <a:pt x="2512112" y="545670"/>
                  </a:lnTo>
                  <a:lnTo>
                    <a:pt x="2509256" y="552340"/>
                  </a:lnTo>
                  <a:lnTo>
                    <a:pt x="2506084" y="559010"/>
                  </a:lnTo>
                  <a:lnTo>
                    <a:pt x="2502594" y="565680"/>
                  </a:lnTo>
                  <a:lnTo>
                    <a:pt x="2499105" y="572032"/>
                  </a:lnTo>
                  <a:lnTo>
                    <a:pt x="2494980" y="578385"/>
                  </a:lnTo>
                  <a:lnTo>
                    <a:pt x="2490222" y="584737"/>
                  </a:lnTo>
                  <a:lnTo>
                    <a:pt x="2485781" y="590772"/>
                  </a:lnTo>
                  <a:lnTo>
                    <a:pt x="2481022" y="596489"/>
                  </a:lnTo>
                  <a:lnTo>
                    <a:pt x="2475312" y="602206"/>
                  </a:lnTo>
                  <a:lnTo>
                    <a:pt x="2469601" y="607923"/>
                  </a:lnTo>
                  <a:lnTo>
                    <a:pt x="2512112" y="590454"/>
                  </a:lnTo>
                  <a:lnTo>
                    <a:pt x="2554622" y="572985"/>
                  </a:lnTo>
                  <a:lnTo>
                    <a:pt x="2596815" y="555199"/>
                  </a:lnTo>
                  <a:lnTo>
                    <a:pt x="2639008" y="537094"/>
                  </a:lnTo>
                  <a:lnTo>
                    <a:pt x="2680883" y="518355"/>
                  </a:lnTo>
                  <a:lnTo>
                    <a:pt x="2722759" y="499615"/>
                  </a:lnTo>
                  <a:lnTo>
                    <a:pt x="2764634" y="480558"/>
                  </a:lnTo>
                  <a:lnTo>
                    <a:pt x="2805876" y="460866"/>
                  </a:lnTo>
                  <a:lnTo>
                    <a:pt x="2803972" y="457372"/>
                  </a:lnTo>
                  <a:lnTo>
                    <a:pt x="2801434" y="451655"/>
                  </a:lnTo>
                  <a:lnTo>
                    <a:pt x="2799848" y="445620"/>
                  </a:lnTo>
                  <a:lnTo>
                    <a:pt x="2798579" y="439585"/>
                  </a:lnTo>
                  <a:lnTo>
                    <a:pt x="2798262" y="433233"/>
                  </a:lnTo>
                  <a:lnTo>
                    <a:pt x="2798579" y="427198"/>
                  </a:lnTo>
                  <a:lnTo>
                    <a:pt x="2799214" y="421163"/>
                  </a:lnTo>
                  <a:lnTo>
                    <a:pt x="2800800" y="414811"/>
                  </a:lnTo>
                  <a:lnTo>
                    <a:pt x="2802703" y="409411"/>
                  </a:lnTo>
                  <a:lnTo>
                    <a:pt x="2805241" y="403377"/>
                  </a:lnTo>
                  <a:lnTo>
                    <a:pt x="2808414" y="397659"/>
                  </a:lnTo>
                  <a:lnTo>
                    <a:pt x="2812220" y="392577"/>
                  </a:lnTo>
                  <a:lnTo>
                    <a:pt x="2816345" y="387813"/>
                  </a:lnTo>
                  <a:lnTo>
                    <a:pt x="2821103" y="382731"/>
                  </a:lnTo>
                  <a:lnTo>
                    <a:pt x="2826179" y="378602"/>
                  </a:lnTo>
                  <a:lnTo>
                    <a:pt x="2831889" y="374473"/>
                  </a:lnTo>
                  <a:lnTo>
                    <a:pt x="2837917" y="371297"/>
                  </a:lnTo>
                  <a:lnTo>
                    <a:pt x="2841724" y="369391"/>
                  </a:lnTo>
                  <a:lnTo>
                    <a:pt x="2725614" y="140388"/>
                  </a:lnTo>
                  <a:lnTo>
                    <a:pt x="2722124" y="141976"/>
                  </a:lnTo>
                  <a:lnTo>
                    <a:pt x="2716097" y="144834"/>
                  </a:lnTo>
                  <a:lnTo>
                    <a:pt x="2710069" y="147058"/>
                  </a:lnTo>
                  <a:lnTo>
                    <a:pt x="2704042" y="148328"/>
                  </a:lnTo>
                  <a:lnTo>
                    <a:pt x="2697697" y="148963"/>
                  </a:lnTo>
                  <a:lnTo>
                    <a:pt x="2691669" y="149281"/>
                  </a:lnTo>
                  <a:lnTo>
                    <a:pt x="2685324" y="148646"/>
                  </a:lnTo>
                  <a:lnTo>
                    <a:pt x="2679614" y="147693"/>
                  </a:lnTo>
                  <a:lnTo>
                    <a:pt x="2673587" y="146422"/>
                  </a:lnTo>
                  <a:lnTo>
                    <a:pt x="2667876" y="144199"/>
                  </a:lnTo>
                  <a:lnTo>
                    <a:pt x="2662483" y="141341"/>
                  </a:lnTo>
                  <a:lnTo>
                    <a:pt x="2657407" y="138164"/>
                  </a:lnTo>
                  <a:lnTo>
                    <a:pt x="2652649" y="134353"/>
                  </a:lnTo>
                  <a:lnTo>
                    <a:pt x="2648207" y="130224"/>
                  </a:lnTo>
                  <a:lnTo>
                    <a:pt x="2644083" y="125777"/>
                  </a:lnTo>
                  <a:lnTo>
                    <a:pt x="2640594" y="120378"/>
                  </a:lnTo>
                  <a:lnTo>
                    <a:pt x="2637421" y="114978"/>
                  </a:lnTo>
                  <a:lnTo>
                    <a:pt x="2637421" y="114660"/>
                  </a:lnTo>
                  <a:close/>
                  <a:moveTo>
                    <a:pt x="2724345" y="0"/>
                  </a:moveTo>
                  <a:lnTo>
                    <a:pt x="2962275" y="451019"/>
                  </a:lnTo>
                  <a:lnTo>
                    <a:pt x="2931186" y="467218"/>
                  </a:lnTo>
                  <a:lnTo>
                    <a:pt x="2899779" y="482781"/>
                  </a:lnTo>
                  <a:lnTo>
                    <a:pt x="2868055" y="498345"/>
                  </a:lnTo>
                  <a:lnTo>
                    <a:pt x="2836331" y="513590"/>
                  </a:lnTo>
                  <a:lnTo>
                    <a:pt x="2804924" y="528518"/>
                  </a:lnTo>
                  <a:lnTo>
                    <a:pt x="2773200" y="543129"/>
                  </a:lnTo>
                  <a:lnTo>
                    <a:pt x="2741159" y="557739"/>
                  </a:lnTo>
                  <a:lnTo>
                    <a:pt x="2709435" y="572032"/>
                  </a:lnTo>
                  <a:lnTo>
                    <a:pt x="2677394" y="586008"/>
                  </a:lnTo>
                  <a:lnTo>
                    <a:pt x="2645352" y="599983"/>
                  </a:lnTo>
                  <a:lnTo>
                    <a:pt x="2613311" y="613640"/>
                  </a:lnTo>
                  <a:lnTo>
                    <a:pt x="2581270" y="626980"/>
                  </a:lnTo>
                  <a:lnTo>
                    <a:pt x="2548911" y="640003"/>
                  </a:lnTo>
                  <a:lnTo>
                    <a:pt x="2516870" y="652708"/>
                  </a:lnTo>
                  <a:lnTo>
                    <a:pt x="2483877" y="665412"/>
                  </a:lnTo>
                  <a:lnTo>
                    <a:pt x="2451519" y="677800"/>
                  </a:lnTo>
                  <a:lnTo>
                    <a:pt x="2419160" y="690187"/>
                  </a:lnTo>
                  <a:lnTo>
                    <a:pt x="2386484" y="701939"/>
                  </a:lnTo>
                  <a:lnTo>
                    <a:pt x="2353809" y="713373"/>
                  </a:lnTo>
                  <a:lnTo>
                    <a:pt x="2320499" y="725125"/>
                  </a:lnTo>
                  <a:lnTo>
                    <a:pt x="2287823" y="736242"/>
                  </a:lnTo>
                  <a:lnTo>
                    <a:pt x="2254830" y="747358"/>
                  </a:lnTo>
                  <a:lnTo>
                    <a:pt x="2221520" y="758157"/>
                  </a:lnTo>
                  <a:lnTo>
                    <a:pt x="2188209" y="768639"/>
                  </a:lnTo>
                  <a:lnTo>
                    <a:pt x="2155217" y="779120"/>
                  </a:lnTo>
                  <a:lnTo>
                    <a:pt x="2121589" y="789284"/>
                  </a:lnTo>
                  <a:lnTo>
                    <a:pt x="2087962" y="798813"/>
                  </a:lnTo>
                  <a:lnTo>
                    <a:pt x="2054334" y="808341"/>
                  </a:lnTo>
                  <a:lnTo>
                    <a:pt x="2020707" y="817870"/>
                  </a:lnTo>
                  <a:lnTo>
                    <a:pt x="1986445" y="827081"/>
                  </a:lnTo>
                  <a:lnTo>
                    <a:pt x="1952817" y="835974"/>
                  </a:lnTo>
                  <a:lnTo>
                    <a:pt x="1918556" y="844550"/>
                  </a:lnTo>
                  <a:lnTo>
                    <a:pt x="1800225" y="349064"/>
                  </a:lnTo>
                  <a:lnTo>
                    <a:pt x="1830363" y="341123"/>
                  </a:lnTo>
                  <a:lnTo>
                    <a:pt x="1860501" y="333183"/>
                  </a:lnTo>
                  <a:lnTo>
                    <a:pt x="1890321" y="324925"/>
                  </a:lnTo>
                  <a:lnTo>
                    <a:pt x="1920142" y="316349"/>
                  </a:lnTo>
                  <a:lnTo>
                    <a:pt x="1950280" y="308091"/>
                  </a:lnTo>
                  <a:lnTo>
                    <a:pt x="1979783" y="299515"/>
                  </a:lnTo>
                  <a:lnTo>
                    <a:pt x="2009603" y="290304"/>
                  </a:lnTo>
                  <a:lnTo>
                    <a:pt x="2039107" y="281411"/>
                  </a:lnTo>
                  <a:lnTo>
                    <a:pt x="2068293" y="271882"/>
                  </a:lnTo>
                  <a:lnTo>
                    <a:pt x="2098113" y="262353"/>
                  </a:lnTo>
                  <a:lnTo>
                    <a:pt x="2127299" y="252825"/>
                  </a:lnTo>
                  <a:lnTo>
                    <a:pt x="2156168" y="242661"/>
                  </a:lnTo>
                  <a:lnTo>
                    <a:pt x="2185354" y="232497"/>
                  </a:lnTo>
                  <a:lnTo>
                    <a:pt x="2214223" y="222333"/>
                  </a:lnTo>
                  <a:lnTo>
                    <a:pt x="2243409" y="211534"/>
                  </a:lnTo>
                  <a:lnTo>
                    <a:pt x="2272278" y="200735"/>
                  </a:lnTo>
                  <a:lnTo>
                    <a:pt x="2301147" y="189936"/>
                  </a:lnTo>
                  <a:lnTo>
                    <a:pt x="2329698" y="178820"/>
                  </a:lnTo>
                  <a:lnTo>
                    <a:pt x="2358250" y="167068"/>
                  </a:lnTo>
                  <a:lnTo>
                    <a:pt x="2386802" y="155633"/>
                  </a:lnTo>
                  <a:lnTo>
                    <a:pt x="2415353" y="143881"/>
                  </a:lnTo>
                  <a:lnTo>
                    <a:pt x="2443588" y="132130"/>
                  </a:lnTo>
                  <a:lnTo>
                    <a:pt x="2472139" y="119742"/>
                  </a:lnTo>
                  <a:lnTo>
                    <a:pt x="2500374" y="107355"/>
                  </a:lnTo>
                  <a:lnTo>
                    <a:pt x="2528608" y="94650"/>
                  </a:lnTo>
                  <a:lnTo>
                    <a:pt x="2556842" y="81628"/>
                  </a:lnTo>
                  <a:lnTo>
                    <a:pt x="2584759" y="68923"/>
                  </a:lnTo>
                  <a:lnTo>
                    <a:pt x="2612994" y="55583"/>
                  </a:lnTo>
                  <a:lnTo>
                    <a:pt x="2640911" y="41926"/>
                  </a:lnTo>
                  <a:lnTo>
                    <a:pt x="2668828" y="28268"/>
                  </a:lnTo>
                  <a:lnTo>
                    <a:pt x="2696428" y="14293"/>
                  </a:lnTo>
                  <a:lnTo>
                    <a:pt x="272434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nSpc>
                  <a:spcPct val="130000"/>
                </a:lnSpc>
              </a:pPr>
              <a:endParaRPr lang="zh-CN" altLang="en-US" sz="1799" dirty="0">
                <a:cs typeface="+mn-ea"/>
                <a:sym typeface="+mn-lt"/>
              </a:endParaRPr>
            </a:p>
          </p:txBody>
        </p:sp>
        <p:sp>
          <p:nvSpPr>
            <p:cNvPr id="23583" name="文本框 34"/>
            <p:cNvSpPr txBox="1">
              <a:spLocks noChangeArrowheads="1"/>
            </p:cNvSpPr>
            <p:nvPr/>
          </p:nvSpPr>
          <p:spPr bwMode="auto">
            <a:xfrm>
              <a:off x="1636101" y="4160838"/>
              <a:ext cx="1210903" cy="45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a:lnSpc>
                  <a:spcPct val="130000"/>
                </a:lnSpc>
              </a:pPr>
              <a:r>
                <a:rPr lang="zh-CN" altLang="en-US" sz="1999" dirty="0">
                  <a:solidFill>
                    <a:schemeClr val="bg1"/>
                  </a:solidFill>
                  <a:latin typeface="+mn-lt"/>
                  <a:ea typeface="+mn-ea"/>
                  <a:cs typeface="+mn-ea"/>
                  <a:sym typeface="+mn-lt"/>
                </a:rPr>
                <a:t>添加标题</a:t>
              </a:r>
            </a:p>
          </p:txBody>
        </p:sp>
      </p:grpSp>
      <p:grpSp>
        <p:nvGrpSpPr>
          <p:cNvPr id="32" name="组合 31"/>
          <p:cNvGrpSpPr/>
          <p:nvPr/>
        </p:nvGrpSpPr>
        <p:grpSpPr>
          <a:xfrm>
            <a:off x="6638784" y="1569169"/>
            <a:ext cx="2928284" cy="825482"/>
            <a:chOff x="6798184" y="1678126"/>
            <a:chExt cx="3368150" cy="825697"/>
          </a:xfrm>
        </p:grpSpPr>
        <p:sp>
          <p:nvSpPr>
            <p:cNvPr id="33" name="矩形 32"/>
            <p:cNvSpPr/>
            <p:nvPr/>
          </p:nvSpPr>
          <p:spPr>
            <a:xfrm>
              <a:off x="6798184" y="2030750"/>
              <a:ext cx="3368150" cy="473073"/>
            </a:xfrm>
            <a:prstGeom prst="rect">
              <a:avLst/>
            </a:prstGeom>
          </p:spPr>
          <p:txBody>
            <a:bodyPr wrap="square">
              <a:spAutoFit/>
              <a:scene3d>
                <a:camera prst="orthographicFront"/>
                <a:lightRig rig="threePt" dir="t"/>
              </a:scene3d>
              <a:sp3d contourW="12700"/>
            </a:bodyPr>
            <a:lstStyle/>
            <a:p>
              <a:pPr>
                <a:lnSpc>
                  <a:spcPct val="130000"/>
                </a:lnSpc>
              </a:pPr>
              <a:r>
                <a:rPr lang="zh-CN" altLang="en-US" sz="1000" dirty="0">
                  <a:solidFill>
                    <a:schemeClr val="tx1">
                      <a:lumMod val="50000"/>
                      <a:lumOff val="50000"/>
                    </a:schemeClr>
                  </a:solidFill>
                  <a:cs typeface="+mn-ea"/>
                  <a:sym typeface="+mn-lt"/>
                </a:rPr>
                <a:t>用户可以在投影仪或者计算机上进行演示也可以将演示文稿打印出来</a:t>
              </a:r>
            </a:p>
          </p:txBody>
        </p:sp>
        <p:sp>
          <p:nvSpPr>
            <p:cNvPr id="34" name="矩形 33"/>
            <p:cNvSpPr/>
            <p:nvPr/>
          </p:nvSpPr>
          <p:spPr>
            <a:xfrm>
              <a:off x="6798184" y="1678126"/>
              <a:ext cx="2241974" cy="345184"/>
            </a:xfrm>
            <a:prstGeom prst="rect">
              <a:avLst/>
            </a:prstGeom>
          </p:spPr>
          <p:txBody>
            <a:bodyPr wrap="square">
              <a:spAutoFit/>
              <a:scene3d>
                <a:camera prst="orthographicFront"/>
                <a:lightRig rig="threePt" dir="t"/>
              </a:scene3d>
              <a:sp3d contourW="12700"/>
            </a:bodyPr>
            <a:lstStyle/>
            <a:p>
              <a:pPr>
                <a:lnSpc>
                  <a:spcPct val="130000"/>
                </a:lnSpc>
              </a:pPr>
              <a:r>
                <a:rPr lang="zh-CN" altLang="en-US" sz="1400" b="1" dirty="0">
                  <a:solidFill>
                    <a:srgbClr val="404040"/>
                  </a:solidFill>
                  <a:cs typeface="+mn-ea"/>
                  <a:sym typeface="+mn-lt"/>
                </a:rPr>
                <a:t>标题文字添加</a:t>
              </a:r>
            </a:p>
          </p:txBody>
        </p:sp>
      </p:grpSp>
      <p:grpSp>
        <p:nvGrpSpPr>
          <p:cNvPr id="42" name="组合 41"/>
          <p:cNvGrpSpPr/>
          <p:nvPr/>
        </p:nvGrpSpPr>
        <p:grpSpPr>
          <a:xfrm>
            <a:off x="6524515" y="5075720"/>
            <a:ext cx="2928284" cy="825482"/>
            <a:chOff x="6798184" y="1678126"/>
            <a:chExt cx="3368150" cy="825697"/>
          </a:xfrm>
        </p:grpSpPr>
        <p:sp>
          <p:nvSpPr>
            <p:cNvPr id="43" name="矩形 42"/>
            <p:cNvSpPr/>
            <p:nvPr/>
          </p:nvSpPr>
          <p:spPr>
            <a:xfrm>
              <a:off x="6798184" y="2030750"/>
              <a:ext cx="3368150" cy="473073"/>
            </a:xfrm>
            <a:prstGeom prst="rect">
              <a:avLst/>
            </a:prstGeom>
          </p:spPr>
          <p:txBody>
            <a:bodyPr wrap="square">
              <a:spAutoFit/>
              <a:scene3d>
                <a:camera prst="orthographicFront"/>
                <a:lightRig rig="threePt" dir="t"/>
              </a:scene3d>
              <a:sp3d contourW="12700"/>
            </a:bodyPr>
            <a:lstStyle/>
            <a:p>
              <a:pPr>
                <a:lnSpc>
                  <a:spcPct val="130000"/>
                </a:lnSpc>
              </a:pPr>
              <a:r>
                <a:rPr lang="zh-CN" altLang="en-US" sz="1000" dirty="0">
                  <a:solidFill>
                    <a:schemeClr val="tx1">
                      <a:lumMod val="50000"/>
                      <a:lumOff val="50000"/>
                    </a:schemeClr>
                  </a:solidFill>
                  <a:cs typeface="+mn-ea"/>
                  <a:sym typeface="+mn-lt"/>
                </a:rPr>
                <a:t>用户可以在投影仪或者计算机上进行演示也可以将演示文稿打印出来</a:t>
              </a:r>
            </a:p>
          </p:txBody>
        </p:sp>
        <p:sp>
          <p:nvSpPr>
            <p:cNvPr id="44" name="矩形 43"/>
            <p:cNvSpPr/>
            <p:nvPr/>
          </p:nvSpPr>
          <p:spPr>
            <a:xfrm>
              <a:off x="6798184" y="1678126"/>
              <a:ext cx="2241974" cy="345184"/>
            </a:xfrm>
            <a:prstGeom prst="rect">
              <a:avLst/>
            </a:prstGeom>
          </p:spPr>
          <p:txBody>
            <a:bodyPr wrap="square">
              <a:spAutoFit/>
              <a:scene3d>
                <a:camera prst="orthographicFront"/>
                <a:lightRig rig="threePt" dir="t"/>
              </a:scene3d>
              <a:sp3d contourW="12700"/>
            </a:bodyPr>
            <a:lstStyle/>
            <a:p>
              <a:pPr>
                <a:lnSpc>
                  <a:spcPct val="130000"/>
                </a:lnSpc>
              </a:pPr>
              <a:r>
                <a:rPr lang="zh-CN" altLang="en-US" sz="1400" b="1" dirty="0">
                  <a:solidFill>
                    <a:srgbClr val="404040"/>
                  </a:solidFill>
                  <a:cs typeface="+mn-ea"/>
                  <a:sym typeface="+mn-lt"/>
                </a:rPr>
                <a:t>标题文字添加</a:t>
              </a:r>
            </a:p>
          </p:txBody>
        </p:sp>
      </p:grpSp>
      <p:grpSp>
        <p:nvGrpSpPr>
          <p:cNvPr id="45" name="组合 44"/>
          <p:cNvGrpSpPr/>
          <p:nvPr/>
        </p:nvGrpSpPr>
        <p:grpSpPr>
          <a:xfrm>
            <a:off x="8422932" y="3909210"/>
            <a:ext cx="2928284" cy="825482"/>
            <a:chOff x="6798184" y="1678126"/>
            <a:chExt cx="3368150" cy="825697"/>
          </a:xfrm>
        </p:grpSpPr>
        <p:sp>
          <p:nvSpPr>
            <p:cNvPr id="46" name="矩形 45"/>
            <p:cNvSpPr/>
            <p:nvPr/>
          </p:nvSpPr>
          <p:spPr>
            <a:xfrm>
              <a:off x="6798184" y="2030750"/>
              <a:ext cx="3368150" cy="473073"/>
            </a:xfrm>
            <a:prstGeom prst="rect">
              <a:avLst/>
            </a:prstGeom>
          </p:spPr>
          <p:txBody>
            <a:bodyPr wrap="square">
              <a:spAutoFit/>
              <a:scene3d>
                <a:camera prst="orthographicFront"/>
                <a:lightRig rig="threePt" dir="t"/>
              </a:scene3d>
              <a:sp3d contourW="12700"/>
            </a:bodyPr>
            <a:lstStyle/>
            <a:p>
              <a:pPr>
                <a:lnSpc>
                  <a:spcPct val="130000"/>
                </a:lnSpc>
              </a:pPr>
              <a:r>
                <a:rPr lang="zh-CN" altLang="en-US" sz="1000" dirty="0">
                  <a:solidFill>
                    <a:schemeClr val="tx1">
                      <a:lumMod val="50000"/>
                      <a:lumOff val="50000"/>
                    </a:schemeClr>
                  </a:solidFill>
                  <a:cs typeface="+mn-ea"/>
                  <a:sym typeface="+mn-lt"/>
                </a:rPr>
                <a:t>用户可以在投影仪或者计算机上进行演示也可以将演示文稿打印出来</a:t>
              </a:r>
            </a:p>
          </p:txBody>
        </p:sp>
        <p:sp>
          <p:nvSpPr>
            <p:cNvPr id="47" name="矩形 46"/>
            <p:cNvSpPr/>
            <p:nvPr/>
          </p:nvSpPr>
          <p:spPr>
            <a:xfrm>
              <a:off x="6798184" y="1678126"/>
              <a:ext cx="2241974" cy="345184"/>
            </a:xfrm>
            <a:prstGeom prst="rect">
              <a:avLst/>
            </a:prstGeom>
          </p:spPr>
          <p:txBody>
            <a:bodyPr wrap="square">
              <a:spAutoFit/>
              <a:scene3d>
                <a:camera prst="orthographicFront"/>
                <a:lightRig rig="threePt" dir="t"/>
              </a:scene3d>
              <a:sp3d contourW="12700"/>
            </a:bodyPr>
            <a:lstStyle/>
            <a:p>
              <a:pPr>
                <a:lnSpc>
                  <a:spcPct val="130000"/>
                </a:lnSpc>
              </a:pPr>
              <a:r>
                <a:rPr lang="zh-CN" altLang="en-US" sz="1400" b="1" dirty="0">
                  <a:solidFill>
                    <a:srgbClr val="404040"/>
                  </a:solidFill>
                  <a:cs typeface="+mn-ea"/>
                  <a:sym typeface="+mn-lt"/>
                </a:rPr>
                <a:t>标题文字添加</a:t>
              </a:r>
            </a:p>
          </p:txBody>
        </p:sp>
      </p:grpSp>
      <p:grpSp>
        <p:nvGrpSpPr>
          <p:cNvPr id="48" name="组合 47"/>
          <p:cNvGrpSpPr/>
          <p:nvPr/>
        </p:nvGrpSpPr>
        <p:grpSpPr>
          <a:xfrm>
            <a:off x="8422932" y="2735676"/>
            <a:ext cx="2928284" cy="825482"/>
            <a:chOff x="6798184" y="1678126"/>
            <a:chExt cx="3368150" cy="825697"/>
          </a:xfrm>
        </p:grpSpPr>
        <p:sp>
          <p:nvSpPr>
            <p:cNvPr id="49" name="矩形 48"/>
            <p:cNvSpPr/>
            <p:nvPr/>
          </p:nvSpPr>
          <p:spPr>
            <a:xfrm>
              <a:off x="6798184" y="2030750"/>
              <a:ext cx="3368150" cy="473073"/>
            </a:xfrm>
            <a:prstGeom prst="rect">
              <a:avLst/>
            </a:prstGeom>
          </p:spPr>
          <p:txBody>
            <a:bodyPr wrap="square">
              <a:spAutoFit/>
              <a:scene3d>
                <a:camera prst="orthographicFront"/>
                <a:lightRig rig="threePt" dir="t"/>
              </a:scene3d>
              <a:sp3d contourW="12700"/>
            </a:bodyPr>
            <a:lstStyle/>
            <a:p>
              <a:pPr>
                <a:lnSpc>
                  <a:spcPct val="130000"/>
                </a:lnSpc>
              </a:pPr>
              <a:r>
                <a:rPr lang="zh-CN" altLang="en-US" sz="1000" dirty="0">
                  <a:solidFill>
                    <a:schemeClr val="tx1">
                      <a:lumMod val="50000"/>
                      <a:lumOff val="50000"/>
                    </a:schemeClr>
                  </a:solidFill>
                  <a:cs typeface="+mn-ea"/>
                  <a:sym typeface="+mn-lt"/>
                </a:rPr>
                <a:t>用户可以在投影仪或者计算机上进行演示也可以将演示文稿打印出来</a:t>
              </a:r>
            </a:p>
          </p:txBody>
        </p:sp>
        <p:sp>
          <p:nvSpPr>
            <p:cNvPr id="50" name="矩形 49"/>
            <p:cNvSpPr/>
            <p:nvPr/>
          </p:nvSpPr>
          <p:spPr>
            <a:xfrm>
              <a:off x="6798184" y="1678126"/>
              <a:ext cx="2241974" cy="345184"/>
            </a:xfrm>
            <a:prstGeom prst="rect">
              <a:avLst/>
            </a:prstGeom>
          </p:spPr>
          <p:txBody>
            <a:bodyPr wrap="square">
              <a:spAutoFit/>
              <a:scene3d>
                <a:camera prst="orthographicFront"/>
                <a:lightRig rig="threePt" dir="t"/>
              </a:scene3d>
              <a:sp3d contourW="12700"/>
            </a:bodyPr>
            <a:lstStyle/>
            <a:p>
              <a:pPr>
                <a:lnSpc>
                  <a:spcPct val="130000"/>
                </a:lnSpc>
              </a:pPr>
              <a:r>
                <a:rPr lang="zh-CN" altLang="en-US" sz="1400" b="1" dirty="0">
                  <a:solidFill>
                    <a:srgbClr val="404040"/>
                  </a:solidFill>
                  <a:cs typeface="+mn-ea"/>
                  <a:sym typeface="+mn-lt"/>
                </a:rPr>
                <a:t>标题文字添加</a:t>
              </a:r>
            </a:p>
          </p:txBody>
        </p:sp>
      </p:grpSp>
      <p:grpSp>
        <p:nvGrpSpPr>
          <p:cNvPr id="41" name="组合 40"/>
          <p:cNvGrpSpPr/>
          <p:nvPr/>
        </p:nvGrpSpPr>
        <p:grpSpPr>
          <a:xfrm>
            <a:off x="81785" y="126017"/>
            <a:ext cx="12110216" cy="766370"/>
            <a:chOff x="81785" y="126017"/>
            <a:chExt cx="12110216" cy="766370"/>
          </a:xfrm>
        </p:grpSpPr>
        <p:sp>
          <p:nvSpPr>
            <p:cNvPr id="51" name="矩形 50"/>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2" name="TextBox 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083E77C-E488-400A-8503-359C6655BD40}"/>
                </a:ext>
              </a:extLst>
            </p:cNvPr>
            <p:cNvSpPr txBox="1"/>
            <p:nvPr/>
          </p:nvSpPr>
          <p:spPr>
            <a:xfrm>
              <a:off x="2583248"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53" name="TextBox 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BAF49D56-8FCD-4804-8411-594F1BC85F38}"/>
                </a:ext>
              </a:extLst>
            </p:cNvPr>
            <p:cNvSpPr txBox="1"/>
            <p:nvPr/>
          </p:nvSpPr>
          <p:spPr>
            <a:xfrm>
              <a:off x="1016260" y="286054"/>
              <a:ext cx="1627369"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项目分析</a:t>
              </a:r>
              <a:endParaRPr lang="zh-CN" altLang="en-US" sz="2800" b="1" dirty="0">
                <a:solidFill>
                  <a:srgbClr val="141519"/>
                </a:solidFill>
                <a:cs typeface="+mn-ea"/>
                <a:sym typeface="+mn-lt"/>
              </a:endParaRPr>
            </a:p>
          </p:txBody>
        </p:sp>
        <p:grpSp>
          <p:nvGrpSpPr>
            <p:cNvPr id="54" name="组合 53"/>
            <p:cNvGrpSpPr/>
            <p:nvPr/>
          </p:nvGrpSpPr>
          <p:grpSpPr>
            <a:xfrm>
              <a:off x="81785" y="126017"/>
              <a:ext cx="771511" cy="766370"/>
              <a:chOff x="76127" y="101358"/>
              <a:chExt cx="771511" cy="766370"/>
            </a:xfrm>
          </p:grpSpPr>
          <p:sp>
            <p:nvSpPr>
              <p:cNvPr id="55"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6" name="文本框 55"/>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02</a:t>
                </a:r>
                <a:endParaRPr lang="zh-CN" altLang="en-US" sz="2400" b="1" dirty="0">
                  <a:solidFill>
                    <a:schemeClr val="bg1"/>
                  </a:solidFill>
                  <a:cs typeface="+mn-ea"/>
                  <a:sym typeface="+mn-lt"/>
                </a:endParaRPr>
              </a:p>
            </p:txBody>
          </p:sp>
        </p:grpSp>
      </p:grpSp>
    </p:spTree>
    <p:extLst>
      <p:ext uri="{BB962C8B-B14F-4D97-AF65-F5344CB8AC3E}">
        <p14:creationId xmlns:p14="http://schemas.microsoft.com/office/powerpoint/2010/main" val="3650170801"/>
      </p:ext>
    </p:extLst>
  </p:cSld>
  <p:clrMapOvr>
    <a:masterClrMapping/>
  </p:clrMapOvr>
  <p:transition spd="slow" advClick="0" advTm="4000">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nodeType="afterEffect" p14:presetBounceEnd="60000">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14:bounceEnd="60000">
                                          <p:cBhvr additive="base">
                                            <p:cTn id="12" dur="100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13" dur="1000" fill="hold"/>
                                            <p:tgtEl>
                                              <p:spTgt spid="32"/>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14:presetBounceEnd="60000">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14:bounceEnd="60000">
                                          <p:cBhvr additive="base">
                                            <p:cTn id="16" dur="1000" fill="hold"/>
                                            <p:tgtEl>
                                              <p:spTgt spid="42"/>
                                            </p:tgtEl>
                                            <p:attrNameLst>
                                              <p:attrName>ppt_x</p:attrName>
                                            </p:attrNameLst>
                                          </p:cBhvr>
                                          <p:tavLst>
                                            <p:tav tm="0">
                                              <p:val>
                                                <p:strVal val="1+#ppt_w/2"/>
                                              </p:val>
                                            </p:tav>
                                            <p:tav tm="100000">
                                              <p:val>
                                                <p:strVal val="#ppt_x"/>
                                              </p:val>
                                            </p:tav>
                                          </p:tavLst>
                                        </p:anim>
                                        <p:anim calcmode="lin" valueType="num" p14:bounceEnd="60000">
                                          <p:cBhvr additive="base">
                                            <p:cTn id="17" dur="1000" fill="hold"/>
                                            <p:tgtEl>
                                              <p:spTgt spid="42"/>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14:presetBounceEnd="60000">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14:bounceEnd="60000">
                                          <p:cBhvr additive="base">
                                            <p:cTn id="20" dur="1000" fill="hold"/>
                                            <p:tgtEl>
                                              <p:spTgt spid="45"/>
                                            </p:tgtEl>
                                            <p:attrNameLst>
                                              <p:attrName>ppt_x</p:attrName>
                                            </p:attrNameLst>
                                          </p:cBhvr>
                                          <p:tavLst>
                                            <p:tav tm="0">
                                              <p:val>
                                                <p:strVal val="1+#ppt_w/2"/>
                                              </p:val>
                                            </p:tav>
                                            <p:tav tm="100000">
                                              <p:val>
                                                <p:strVal val="#ppt_x"/>
                                              </p:val>
                                            </p:tav>
                                          </p:tavLst>
                                        </p:anim>
                                        <p:anim calcmode="lin" valueType="num" p14:bounceEnd="60000">
                                          <p:cBhvr additive="base">
                                            <p:cTn id="21" dur="1000" fill="hold"/>
                                            <p:tgtEl>
                                              <p:spTgt spid="45"/>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14:presetBounceEnd="60000">
                                      <p:stCondLst>
                                        <p:cond delay="0"/>
                                      </p:stCondLst>
                                      <p:childTnLst>
                                        <p:set>
                                          <p:cBhvr>
                                            <p:cTn id="23" dur="1" fill="hold">
                                              <p:stCondLst>
                                                <p:cond delay="0"/>
                                              </p:stCondLst>
                                            </p:cTn>
                                            <p:tgtEl>
                                              <p:spTgt spid="48"/>
                                            </p:tgtEl>
                                            <p:attrNameLst>
                                              <p:attrName>style.visibility</p:attrName>
                                            </p:attrNameLst>
                                          </p:cBhvr>
                                          <p:to>
                                            <p:strVal val="visible"/>
                                          </p:to>
                                        </p:set>
                                        <p:anim calcmode="lin" valueType="num" p14:bounceEnd="60000">
                                          <p:cBhvr additive="base">
                                            <p:cTn id="24" dur="1000" fill="hold"/>
                                            <p:tgtEl>
                                              <p:spTgt spid="48"/>
                                            </p:tgtEl>
                                            <p:attrNameLst>
                                              <p:attrName>ppt_x</p:attrName>
                                            </p:attrNameLst>
                                          </p:cBhvr>
                                          <p:tavLst>
                                            <p:tav tm="0">
                                              <p:val>
                                                <p:strVal val="1+#ppt_w/2"/>
                                              </p:val>
                                            </p:tav>
                                            <p:tav tm="100000">
                                              <p:val>
                                                <p:strVal val="#ppt_x"/>
                                              </p:val>
                                            </p:tav>
                                          </p:tavLst>
                                        </p:anim>
                                        <p:anim calcmode="lin" valueType="num" p14:bounceEnd="60000">
                                          <p:cBhvr additive="base">
                                            <p:cTn id="25" dur="10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a16="http://schemas.microsoft.com/office/drawing/2014/main" xmlns:a14="http://schemas.microsoft.com/office/drawing/2010/main"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1000" fill="hold"/>
                                            <p:tgtEl>
                                              <p:spTgt spid="32"/>
                                            </p:tgtEl>
                                            <p:attrNameLst>
                                              <p:attrName>ppt_x</p:attrName>
                                            </p:attrNameLst>
                                          </p:cBhvr>
                                          <p:tavLst>
                                            <p:tav tm="0">
                                              <p:val>
                                                <p:strVal val="1+#ppt_w/2"/>
                                              </p:val>
                                            </p:tav>
                                            <p:tav tm="100000">
                                              <p:val>
                                                <p:strVal val="#ppt_x"/>
                                              </p:val>
                                            </p:tav>
                                          </p:tavLst>
                                        </p:anim>
                                        <p:anim calcmode="lin" valueType="num">
                                          <p:cBhvr additive="base">
                                            <p:cTn id="13" dur="1000" fill="hold"/>
                                            <p:tgtEl>
                                              <p:spTgt spid="32"/>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1000" fill="hold"/>
                                            <p:tgtEl>
                                              <p:spTgt spid="42"/>
                                            </p:tgtEl>
                                            <p:attrNameLst>
                                              <p:attrName>ppt_x</p:attrName>
                                            </p:attrNameLst>
                                          </p:cBhvr>
                                          <p:tavLst>
                                            <p:tav tm="0">
                                              <p:val>
                                                <p:strVal val="1+#ppt_w/2"/>
                                              </p:val>
                                            </p:tav>
                                            <p:tav tm="100000">
                                              <p:val>
                                                <p:strVal val="#ppt_x"/>
                                              </p:val>
                                            </p:tav>
                                          </p:tavLst>
                                        </p:anim>
                                        <p:anim calcmode="lin" valueType="num">
                                          <p:cBhvr additive="base">
                                            <p:cTn id="17" dur="1000" fill="hold"/>
                                            <p:tgtEl>
                                              <p:spTgt spid="42"/>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additive="base">
                                            <p:cTn id="20" dur="1000" fill="hold"/>
                                            <p:tgtEl>
                                              <p:spTgt spid="45"/>
                                            </p:tgtEl>
                                            <p:attrNameLst>
                                              <p:attrName>ppt_x</p:attrName>
                                            </p:attrNameLst>
                                          </p:cBhvr>
                                          <p:tavLst>
                                            <p:tav tm="0">
                                              <p:val>
                                                <p:strVal val="1+#ppt_w/2"/>
                                              </p:val>
                                            </p:tav>
                                            <p:tav tm="100000">
                                              <p:val>
                                                <p:strVal val="#ppt_x"/>
                                              </p:val>
                                            </p:tav>
                                          </p:tavLst>
                                        </p:anim>
                                        <p:anim calcmode="lin" valueType="num">
                                          <p:cBhvr additive="base">
                                            <p:cTn id="21" dur="1000" fill="hold"/>
                                            <p:tgtEl>
                                              <p:spTgt spid="45"/>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0"/>
                                      </p:stCondLst>
                                      <p:childTnLst>
                                        <p:set>
                                          <p:cBhvr>
                                            <p:cTn id="23" dur="1" fill="hold">
                                              <p:stCondLst>
                                                <p:cond delay="0"/>
                                              </p:stCondLst>
                                            </p:cTn>
                                            <p:tgtEl>
                                              <p:spTgt spid="48"/>
                                            </p:tgtEl>
                                            <p:attrNameLst>
                                              <p:attrName>style.visibility</p:attrName>
                                            </p:attrNameLst>
                                          </p:cBhvr>
                                          <p:to>
                                            <p:strVal val="visible"/>
                                          </p:to>
                                        </p:set>
                                        <p:anim calcmode="lin" valueType="num">
                                          <p:cBhvr additive="base">
                                            <p:cTn id="24" dur="1000" fill="hold"/>
                                            <p:tgtEl>
                                              <p:spTgt spid="48"/>
                                            </p:tgtEl>
                                            <p:attrNameLst>
                                              <p:attrName>ppt_x</p:attrName>
                                            </p:attrNameLst>
                                          </p:cBhvr>
                                          <p:tavLst>
                                            <p:tav tm="0">
                                              <p:val>
                                                <p:strVal val="1+#ppt_w/2"/>
                                              </p:val>
                                            </p:tav>
                                            <p:tav tm="100000">
                                              <p:val>
                                                <p:strVal val="#ppt_x"/>
                                              </p:val>
                                            </p:tav>
                                          </p:tavLst>
                                        </p:anim>
                                        <p:anim calcmode="lin" valueType="num">
                                          <p:cBhvr additive="base">
                                            <p:cTn id="25" dur="10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f03f37d8-515c-4526-bc60-5f0deb8e19b3"/>
          <p:cNvGrpSpPr>
            <a:grpSpLocks noChangeAspect="1"/>
          </p:cNvGrpSpPr>
          <p:nvPr/>
        </p:nvGrpSpPr>
        <p:grpSpPr>
          <a:xfrm>
            <a:off x="1020759" y="1658542"/>
            <a:ext cx="10070768" cy="3275557"/>
            <a:chOff x="1019436" y="1230064"/>
            <a:chExt cx="10073391" cy="3276410"/>
          </a:xfrm>
          <a:effectLst>
            <a:outerShdw blurRad="254000" dist="63500" dir="2700000" algn="tl" rotWithShape="0">
              <a:prstClr val="black">
                <a:alpha val="30000"/>
              </a:prstClr>
            </a:outerShdw>
          </a:effectLst>
        </p:grpSpPr>
        <p:grpSp>
          <p:nvGrpSpPr>
            <p:cNvPr id="4" name="Group 51"/>
            <p:cNvGrpSpPr/>
            <p:nvPr/>
          </p:nvGrpSpPr>
          <p:grpSpPr>
            <a:xfrm>
              <a:off x="1019436" y="1230064"/>
              <a:ext cx="10073391" cy="2753656"/>
              <a:chOff x="1199456" y="998508"/>
              <a:chExt cx="10073391" cy="2949207"/>
            </a:xfrm>
          </p:grpSpPr>
          <p:sp>
            <p:nvSpPr>
              <p:cNvPr id="29" name="Freeform: Shape 2"/>
              <p:cNvSpPr>
                <a:spLocks/>
              </p:cNvSpPr>
              <p:nvPr/>
            </p:nvSpPr>
            <p:spPr bwMode="auto">
              <a:xfrm>
                <a:off x="1199456" y="3402143"/>
                <a:ext cx="2556284" cy="545569"/>
              </a:xfrm>
              <a:custGeom>
                <a:avLst/>
                <a:gdLst>
                  <a:gd name="T0" fmla="*/ 5715 w 5760"/>
                  <a:gd name="T1" fmla="*/ 3576 h 3576"/>
                  <a:gd name="T2" fmla="*/ 5551 w 5760"/>
                  <a:gd name="T3" fmla="*/ 3566 h 3576"/>
                  <a:gd name="T4" fmla="*/ 5360 w 5760"/>
                  <a:gd name="T5" fmla="*/ 3536 h 3576"/>
                  <a:gd name="T6" fmla="*/ 5138 w 5760"/>
                  <a:gd name="T7" fmla="*/ 3476 h 3576"/>
                  <a:gd name="T8" fmla="*/ 4992 w 5760"/>
                  <a:gd name="T9" fmla="*/ 3417 h 3576"/>
                  <a:gd name="T10" fmla="*/ 4875 w 5760"/>
                  <a:gd name="T11" fmla="*/ 3357 h 3576"/>
                  <a:gd name="T12" fmla="*/ 4762 w 5760"/>
                  <a:gd name="T13" fmla="*/ 3282 h 3576"/>
                  <a:gd name="T14" fmla="*/ 4653 w 5760"/>
                  <a:gd name="T15" fmla="*/ 3192 h 3576"/>
                  <a:gd name="T16" fmla="*/ 4553 w 5760"/>
                  <a:gd name="T17" fmla="*/ 3087 h 3576"/>
                  <a:gd name="T18" fmla="*/ 4463 w 5760"/>
                  <a:gd name="T19" fmla="*/ 2962 h 3576"/>
                  <a:gd name="T20" fmla="*/ 4387 w 5760"/>
                  <a:gd name="T21" fmla="*/ 2820 h 3576"/>
                  <a:gd name="T22" fmla="*/ 4338 w 5760"/>
                  <a:gd name="T23" fmla="*/ 2699 h 3576"/>
                  <a:gd name="T24" fmla="*/ 4249 w 5760"/>
                  <a:gd name="T25" fmla="*/ 2419 h 3576"/>
                  <a:gd name="T26" fmla="*/ 4139 w 5760"/>
                  <a:gd name="T27" fmla="*/ 1990 h 3576"/>
                  <a:gd name="T28" fmla="*/ 3995 w 5760"/>
                  <a:gd name="T29" fmla="*/ 1414 h 3576"/>
                  <a:gd name="T30" fmla="*/ 3892 w 5760"/>
                  <a:gd name="T31" fmla="*/ 1074 h 3576"/>
                  <a:gd name="T32" fmla="*/ 3814 w 5760"/>
                  <a:gd name="T33" fmla="*/ 859 h 3576"/>
                  <a:gd name="T34" fmla="*/ 3725 w 5760"/>
                  <a:gd name="T35" fmla="*/ 658 h 3576"/>
                  <a:gd name="T36" fmla="*/ 3625 w 5760"/>
                  <a:gd name="T37" fmla="*/ 475 h 3576"/>
                  <a:gd name="T38" fmla="*/ 3510 w 5760"/>
                  <a:gd name="T39" fmla="*/ 317 h 3576"/>
                  <a:gd name="T40" fmla="*/ 3381 w 5760"/>
                  <a:gd name="T41" fmla="*/ 185 h 3576"/>
                  <a:gd name="T42" fmla="*/ 3234 w 5760"/>
                  <a:gd name="T43" fmla="*/ 85 h 3576"/>
                  <a:gd name="T44" fmla="*/ 3153 w 5760"/>
                  <a:gd name="T45" fmla="*/ 49 h 3576"/>
                  <a:gd name="T46" fmla="*/ 3067 w 5760"/>
                  <a:gd name="T47" fmla="*/ 23 h 3576"/>
                  <a:gd name="T48" fmla="*/ 2977 w 5760"/>
                  <a:gd name="T49" fmla="*/ 6 h 3576"/>
                  <a:gd name="T50" fmla="*/ 2881 w 5760"/>
                  <a:gd name="T51" fmla="*/ 0 h 3576"/>
                  <a:gd name="T52" fmla="*/ 2807 w 5760"/>
                  <a:gd name="T53" fmla="*/ 3 h 3576"/>
                  <a:gd name="T54" fmla="*/ 2715 w 5760"/>
                  <a:gd name="T55" fmla="*/ 17 h 3576"/>
                  <a:gd name="T56" fmla="*/ 2628 w 5760"/>
                  <a:gd name="T57" fmla="*/ 41 h 3576"/>
                  <a:gd name="T58" fmla="*/ 2546 w 5760"/>
                  <a:gd name="T59" fmla="*/ 76 h 3576"/>
                  <a:gd name="T60" fmla="*/ 2414 w 5760"/>
                  <a:gd name="T61" fmla="*/ 157 h 3576"/>
                  <a:gd name="T62" fmla="*/ 2280 w 5760"/>
                  <a:gd name="T63" fmla="*/ 281 h 3576"/>
                  <a:gd name="T64" fmla="*/ 2162 w 5760"/>
                  <a:gd name="T65" fmla="*/ 433 h 3576"/>
                  <a:gd name="T66" fmla="*/ 2059 w 5760"/>
                  <a:gd name="T67" fmla="*/ 610 h 3576"/>
                  <a:gd name="T68" fmla="*/ 1968 w 5760"/>
                  <a:gd name="T69" fmla="*/ 807 h 3576"/>
                  <a:gd name="T70" fmla="*/ 1888 w 5760"/>
                  <a:gd name="T71" fmla="*/ 1019 h 3576"/>
                  <a:gd name="T72" fmla="*/ 1799 w 5760"/>
                  <a:gd name="T73" fmla="*/ 1300 h 3576"/>
                  <a:gd name="T74" fmla="*/ 1677 w 5760"/>
                  <a:gd name="T75" fmla="*/ 1762 h 3576"/>
                  <a:gd name="T76" fmla="*/ 1539 w 5760"/>
                  <a:gd name="T77" fmla="*/ 2316 h 3576"/>
                  <a:gd name="T78" fmla="*/ 1438 w 5760"/>
                  <a:gd name="T79" fmla="*/ 2656 h 3576"/>
                  <a:gd name="T80" fmla="*/ 1391 w 5760"/>
                  <a:gd name="T81" fmla="*/ 2781 h 3576"/>
                  <a:gd name="T82" fmla="*/ 1318 w 5760"/>
                  <a:gd name="T83" fmla="*/ 2929 h 3576"/>
                  <a:gd name="T84" fmla="*/ 1231 w 5760"/>
                  <a:gd name="T85" fmla="*/ 3057 h 3576"/>
                  <a:gd name="T86" fmla="*/ 1133 w 5760"/>
                  <a:gd name="T87" fmla="*/ 3168 h 3576"/>
                  <a:gd name="T88" fmla="*/ 1026 w 5760"/>
                  <a:gd name="T89" fmla="*/ 3261 h 3576"/>
                  <a:gd name="T90" fmla="*/ 914 w 5760"/>
                  <a:gd name="T91" fmla="*/ 3339 h 3576"/>
                  <a:gd name="T92" fmla="*/ 798 w 5760"/>
                  <a:gd name="T93" fmla="*/ 3403 h 3576"/>
                  <a:gd name="T94" fmla="*/ 681 w 5760"/>
                  <a:gd name="T95" fmla="*/ 3454 h 3576"/>
                  <a:gd name="T96" fmla="*/ 454 w 5760"/>
                  <a:gd name="T97" fmla="*/ 3524 h 3576"/>
                  <a:gd name="T98" fmla="*/ 253 w 5760"/>
                  <a:gd name="T99" fmla="*/ 3561 h 3576"/>
                  <a:gd name="T100" fmla="*/ 98 w 5760"/>
                  <a:gd name="T101" fmla="*/ 3574 h 3576"/>
                  <a:gd name="T102" fmla="*/ 5760 w 5760"/>
                  <a:gd name="T103" fmla="*/ 3575 h 3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3576">
                    <a:moveTo>
                      <a:pt x="5760" y="3575"/>
                    </a:moveTo>
                    <a:lnTo>
                      <a:pt x="5760" y="3575"/>
                    </a:lnTo>
                    <a:lnTo>
                      <a:pt x="5748" y="3575"/>
                    </a:lnTo>
                    <a:lnTo>
                      <a:pt x="5715" y="3576"/>
                    </a:lnTo>
                    <a:lnTo>
                      <a:pt x="5662" y="3574"/>
                    </a:lnTo>
                    <a:lnTo>
                      <a:pt x="5628" y="3573"/>
                    </a:lnTo>
                    <a:lnTo>
                      <a:pt x="5591" y="3570"/>
                    </a:lnTo>
                    <a:lnTo>
                      <a:pt x="5551" y="3566"/>
                    </a:lnTo>
                    <a:lnTo>
                      <a:pt x="5507" y="3561"/>
                    </a:lnTo>
                    <a:lnTo>
                      <a:pt x="5461" y="3554"/>
                    </a:lnTo>
                    <a:lnTo>
                      <a:pt x="5412" y="3546"/>
                    </a:lnTo>
                    <a:lnTo>
                      <a:pt x="5360" y="3536"/>
                    </a:lnTo>
                    <a:lnTo>
                      <a:pt x="5306" y="3524"/>
                    </a:lnTo>
                    <a:lnTo>
                      <a:pt x="5251" y="3511"/>
                    </a:lnTo>
                    <a:lnTo>
                      <a:pt x="5195" y="3494"/>
                    </a:lnTo>
                    <a:lnTo>
                      <a:pt x="5138" y="3476"/>
                    </a:lnTo>
                    <a:lnTo>
                      <a:pt x="5079" y="3454"/>
                    </a:lnTo>
                    <a:lnTo>
                      <a:pt x="5050" y="3443"/>
                    </a:lnTo>
                    <a:lnTo>
                      <a:pt x="5021" y="3430"/>
                    </a:lnTo>
                    <a:lnTo>
                      <a:pt x="4992" y="3417"/>
                    </a:lnTo>
                    <a:lnTo>
                      <a:pt x="4963" y="3403"/>
                    </a:lnTo>
                    <a:lnTo>
                      <a:pt x="4933" y="3388"/>
                    </a:lnTo>
                    <a:lnTo>
                      <a:pt x="4904" y="3373"/>
                    </a:lnTo>
                    <a:lnTo>
                      <a:pt x="4875" y="3357"/>
                    </a:lnTo>
                    <a:lnTo>
                      <a:pt x="4846" y="3339"/>
                    </a:lnTo>
                    <a:lnTo>
                      <a:pt x="4818" y="3321"/>
                    </a:lnTo>
                    <a:lnTo>
                      <a:pt x="4790" y="3302"/>
                    </a:lnTo>
                    <a:lnTo>
                      <a:pt x="4762" y="3282"/>
                    </a:lnTo>
                    <a:lnTo>
                      <a:pt x="4734" y="3261"/>
                    </a:lnTo>
                    <a:lnTo>
                      <a:pt x="4707" y="3239"/>
                    </a:lnTo>
                    <a:lnTo>
                      <a:pt x="4680" y="3216"/>
                    </a:lnTo>
                    <a:lnTo>
                      <a:pt x="4653" y="3192"/>
                    </a:lnTo>
                    <a:lnTo>
                      <a:pt x="4627" y="3168"/>
                    </a:lnTo>
                    <a:lnTo>
                      <a:pt x="4602" y="3142"/>
                    </a:lnTo>
                    <a:lnTo>
                      <a:pt x="4577" y="3115"/>
                    </a:lnTo>
                    <a:lnTo>
                      <a:pt x="4553" y="3087"/>
                    </a:lnTo>
                    <a:lnTo>
                      <a:pt x="4529" y="3057"/>
                    </a:lnTo>
                    <a:lnTo>
                      <a:pt x="4507" y="3027"/>
                    </a:lnTo>
                    <a:lnTo>
                      <a:pt x="4484" y="2996"/>
                    </a:lnTo>
                    <a:lnTo>
                      <a:pt x="4463" y="2962"/>
                    </a:lnTo>
                    <a:lnTo>
                      <a:pt x="4443" y="2929"/>
                    </a:lnTo>
                    <a:lnTo>
                      <a:pt x="4423" y="2893"/>
                    </a:lnTo>
                    <a:lnTo>
                      <a:pt x="4404" y="2858"/>
                    </a:lnTo>
                    <a:lnTo>
                      <a:pt x="4387" y="2820"/>
                    </a:lnTo>
                    <a:lnTo>
                      <a:pt x="4369" y="2781"/>
                    </a:lnTo>
                    <a:lnTo>
                      <a:pt x="4369" y="2781"/>
                    </a:lnTo>
                    <a:lnTo>
                      <a:pt x="4353" y="2741"/>
                    </a:lnTo>
                    <a:lnTo>
                      <a:pt x="4338" y="2699"/>
                    </a:lnTo>
                    <a:lnTo>
                      <a:pt x="4322" y="2656"/>
                    </a:lnTo>
                    <a:lnTo>
                      <a:pt x="4308" y="2610"/>
                    </a:lnTo>
                    <a:lnTo>
                      <a:pt x="4278" y="2517"/>
                    </a:lnTo>
                    <a:lnTo>
                      <a:pt x="4249" y="2419"/>
                    </a:lnTo>
                    <a:lnTo>
                      <a:pt x="4221" y="2316"/>
                    </a:lnTo>
                    <a:lnTo>
                      <a:pt x="4194" y="2210"/>
                    </a:lnTo>
                    <a:lnTo>
                      <a:pt x="4166" y="2101"/>
                    </a:lnTo>
                    <a:lnTo>
                      <a:pt x="4139" y="1990"/>
                    </a:lnTo>
                    <a:lnTo>
                      <a:pt x="4083" y="1762"/>
                    </a:lnTo>
                    <a:lnTo>
                      <a:pt x="4055" y="1646"/>
                    </a:lnTo>
                    <a:lnTo>
                      <a:pt x="4025" y="1530"/>
                    </a:lnTo>
                    <a:lnTo>
                      <a:pt x="3995" y="1414"/>
                    </a:lnTo>
                    <a:lnTo>
                      <a:pt x="3962" y="1300"/>
                    </a:lnTo>
                    <a:lnTo>
                      <a:pt x="3928" y="1186"/>
                    </a:lnTo>
                    <a:lnTo>
                      <a:pt x="3910" y="1130"/>
                    </a:lnTo>
                    <a:lnTo>
                      <a:pt x="3892" y="1074"/>
                    </a:lnTo>
                    <a:lnTo>
                      <a:pt x="3873" y="1019"/>
                    </a:lnTo>
                    <a:lnTo>
                      <a:pt x="3854" y="965"/>
                    </a:lnTo>
                    <a:lnTo>
                      <a:pt x="3834" y="912"/>
                    </a:lnTo>
                    <a:lnTo>
                      <a:pt x="3814" y="859"/>
                    </a:lnTo>
                    <a:lnTo>
                      <a:pt x="3792" y="807"/>
                    </a:lnTo>
                    <a:lnTo>
                      <a:pt x="3771" y="756"/>
                    </a:lnTo>
                    <a:lnTo>
                      <a:pt x="3748" y="707"/>
                    </a:lnTo>
                    <a:lnTo>
                      <a:pt x="3725" y="658"/>
                    </a:lnTo>
                    <a:lnTo>
                      <a:pt x="3702" y="610"/>
                    </a:lnTo>
                    <a:lnTo>
                      <a:pt x="3677" y="564"/>
                    </a:lnTo>
                    <a:lnTo>
                      <a:pt x="3651" y="519"/>
                    </a:lnTo>
                    <a:lnTo>
                      <a:pt x="3625" y="475"/>
                    </a:lnTo>
                    <a:lnTo>
                      <a:pt x="3598" y="433"/>
                    </a:lnTo>
                    <a:lnTo>
                      <a:pt x="3570" y="392"/>
                    </a:lnTo>
                    <a:lnTo>
                      <a:pt x="3541" y="353"/>
                    </a:lnTo>
                    <a:lnTo>
                      <a:pt x="3510" y="317"/>
                    </a:lnTo>
                    <a:lnTo>
                      <a:pt x="3480" y="281"/>
                    </a:lnTo>
                    <a:lnTo>
                      <a:pt x="3448" y="246"/>
                    </a:lnTo>
                    <a:lnTo>
                      <a:pt x="3415" y="215"/>
                    </a:lnTo>
                    <a:lnTo>
                      <a:pt x="3381" y="185"/>
                    </a:lnTo>
                    <a:lnTo>
                      <a:pt x="3346" y="157"/>
                    </a:lnTo>
                    <a:lnTo>
                      <a:pt x="3309" y="131"/>
                    </a:lnTo>
                    <a:lnTo>
                      <a:pt x="3273" y="107"/>
                    </a:lnTo>
                    <a:lnTo>
                      <a:pt x="3234" y="85"/>
                    </a:lnTo>
                    <a:lnTo>
                      <a:pt x="3214" y="76"/>
                    </a:lnTo>
                    <a:lnTo>
                      <a:pt x="3194" y="66"/>
                    </a:lnTo>
                    <a:lnTo>
                      <a:pt x="3174" y="57"/>
                    </a:lnTo>
                    <a:lnTo>
                      <a:pt x="3153" y="49"/>
                    </a:lnTo>
                    <a:lnTo>
                      <a:pt x="3132" y="41"/>
                    </a:lnTo>
                    <a:lnTo>
                      <a:pt x="3111" y="35"/>
                    </a:lnTo>
                    <a:lnTo>
                      <a:pt x="3089" y="28"/>
                    </a:lnTo>
                    <a:lnTo>
                      <a:pt x="3067" y="23"/>
                    </a:lnTo>
                    <a:lnTo>
                      <a:pt x="3046" y="17"/>
                    </a:lnTo>
                    <a:lnTo>
                      <a:pt x="3023" y="13"/>
                    </a:lnTo>
                    <a:lnTo>
                      <a:pt x="2999" y="10"/>
                    </a:lnTo>
                    <a:lnTo>
                      <a:pt x="2977" y="6"/>
                    </a:lnTo>
                    <a:lnTo>
                      <a:pt x="2953" y="3"/>
                    </a:lnTo>
                    <a:lnTo>
                      <a:pt x="2929" y="2"/>
                    </a:lnTo>
                    <a:lnTo>
                      <a:pt x="2904" y="1"/>
                    </a:lnTo>
                    <a:lnTo>
                      <a:pt x="2881" y="0"/>
                    </a:lnTo>
                    <a:lnTo>
                      <a:pt x="2881" y="0"/>
                    </a:lnTo>
                    <a:lnTo>
                      <a:pt x="2856" y="1"/>
                    </a:lnTo>
                    <a:lnTo>
                      <a:pt x="2831" y="2"/>
                    </a:lnTo>
                    <a:lnTo>
                      <a:pt x="2807" y="3"/>
                    </a:lnTo>
                    <a:lnTo>
                      <a:pt x="2783" y="6"/>
                    </a:lnTo>
                    <a:lnTo>
                      <a:pt x="2761" y="10"/>
                    </a:lnTo>
                    <a:lnTo>
                      <a:pt x="2738" y="13"/>
                    </a:lnTo>
                    <a:lnTo>
                      <a:pt x="2715" y="17"/>
                    </a:lnTo>
                    <a:lnTo>
                      <a:pt x="2693" y="23"/>
                    </a:lnTo>
                    <a:lnTo>
                      <a:pt x="2671" y="28"/>
                    </a:lnTo>
                    <a:lnTo>
                      <a:pt x="2649" y="35"/>
                    </a:lnTo>
                    <a:lnTo>
                      <a:pt x="2628" y="41"/>
                    </a:lnTo>
                    <a:lnTo>
                      <a:pt x="2607" y="49"/>
                    </a:lnTo>
                    <a:lnTo>
                      <a:pt x="2587" y="57"/>
                    </a:lnTo>
                    <a:lnTo>
                      <a:pt x="2566" y="66"/>
                    </a:lnTo>
                    <a:lnTo>
                      <a:pt x="2546" y="76"/>
                    </a:lnTo>
                    <a:lnTo>
                      <a:pt x="2526" y="85"/>
                    </a:lnTo>
                    <a:lnTo>
                      <a:pt x="2487" y="107"/>
                    </a:lnTo>
                    <a:lnTo>
                      <a:pt x="2451" y="131"/>
                    </a:lnTo>
                    <a:lnTo>
                      <a:pt x="2414" y="157"/>
                    </a:lnTo>
                    <a:lnTo>
                      <a:pt x="2379" y="185"/>
                    </a:lnTo>
                    <a:lnTo>
                      <a:pt x="2345" y="215"/>
                    </a:lnTo>
                    <a:lnTo>
                      <a:pt x="2312" y="246"/>
                    </a:lnTo>
                    <a:lnTo>
                      <a:pt x="2280" y="281"/>
                    </a:lnTo>
                    <a:lnTo>
                      <a:pt x="2250" y="317"/>
                    </a:lnTo>
                    <a:lnTo>
                      <a:pt x="2219" y="353"/>
                    </a:lnTo>
                    <a:lnTo>
                      <a:pt x="2190" y="392"/>
                    </a:lnTo>
                    <a:lnTo>
                      <a:pt x="2162" y="433"/>
                    </a:lnTo>
                    <a:lnTo>
                      <a:pt x="2135" y="475"/>
                    </a:lnTo>
                    <a:lnTo>
                      <a:pt x="2109" y="519"/>
                    </a:lnTo>
                    <a:lnTo>
                      <a:pt x="2083" y="564"/>
                    </a:lnTo>
                    <a:lnTo>
                      <a:pt x="2059" y="610"/>
                    </a:lnTo>
                    <a:lnTo>
                      <a:pt x="2035" y="658"/>
                    </a:lnTo>
                    <a:lnTo>
                      <a:pt x="2012" y="707"/>
                    </a:lnTo>
                    <a:lnTo>
                      <a:pt x="1989" y="756"/>
                    </a:lnTo>
                    <a:lnTo>
                      <a:pt x="1968" y="807"/>
                    </a:lnTo>
                    <a:lnTo>
                      <a:pt x="1947" y="859"/>
                    </a:lnTo>
                    <a:lnTo>
                      <a:pt x="1926" y="912"/>
                    </a:lnTo>
                    <a:lnTo>
                      <a:pt x="1906" y="965"/>
                    </a:lnTo>
                    <a:lnTo>
                      <a:pt x="1888" y="1019"/>
                    </a:lnTo>
                    <a:lnTo>
                      <a:pt x="1868" y="1074"/>
                    </a:lnTo>
                    <a:lnTo>
                      <a:pt x="1850" y="1130"/>
                    </a:lnTo>
                    <a:lnTo>
                      <a:pt x="1832" y="1186"/>
                    </a:lnTo>
                    <a:lnTo>
                      <a:pt x="1799" y="1300"/>
                    </a:lnTo>
                    <a:lnTo>
                      <a:pt x="1767" y="1414"/>
                    </a:lnTo>
                    <a:lnTo>
                      <a:pt x="1735" y="1530"/>
                    </a:lnTo>
                    <a:lnTo>
                      <a:pt x="1706" y="1646"/>
                    </a:lnTo>
                    <a:lnTo>
                      <a:pt x="1677" y="1762"/>
                    </a:lnTo>
                    <a:lnTo>
                      <a:pt x="1621" y="1990"/>
                    </a:lnTo>
                    <a:lnTo>
                      <a:pt x="1594" y="2101"/>
                    </a:lnTo>
                    <a:lnTo>
                      <a:pt x="1567" y="2210"/>
                    </a:lnTo>
                    <a:lnTo>
                      <a:pt x="1539" y="2316"/>
                    </a:lnTo>
                    <a:lnTo>
                      <a:pt x="1511" y="2419"/>
                    </a:lnTo>
                    <a:lnTo>
                      <a:pt x="1482" y="2517"/>
                    </a:lnTo>
                    <a:lnTo>
                      <a:pt x="1453" y="2610"/>
                    </a:lnTo>
                    <a:lnTo>
                      <a:pt x="1438" y="2656"/>
                    </a:lnTo>
                    <a:lnTo>
                      <a:pt x="1422" y="2699"/>
                    </a:lnTo>
                    <a:lnTo>
                      <a:pt x="1407" y="2741"/>
                    </a:lnTo>
                    <a:lnTo>
                      <a:pt x="1391" y="2781"/>
                    </a:lnTo>
                    <a:lnTo>
                      <a:pt x="1391" y="2781"/>
                    </a:lnTo>
                    <a:lnTo>
                      <a:pt x="1373" y="2820"/>
                    </a:lnTo>
                    <a:lnTo>
                      <a:pt x="1356" y="2858"/>
                    </a:lnTo>
                    <a:lnTo>
                      <a:pt x="1338" y="2893"/>
                    </a:lnTo>
                    <a:lnTo>
                      <a:pt x="1318" y="2929"/>
                    </a:lnTo>
                    <a:lnTo>
                      <a:pt x="1298" y="2962"/>
                    </a:lnTo>
                    <a:lnTo>
                      <a:pt x="1276" y="2996"/>
                    </a:lnTo>
                    <a:lnTo>
                      <a:pt x="1253" y="3027"/>
                    </a:lnTo>
                    <a:lnTo>
                      <a:pt x="1231" y="3057"/>
                    </a:lnTo>
                    <a:lnTo>
                      <a:pt x="1208" y="3087"/>
                    </a:lnTo>
                    <a:lnTo>
                      <a:pt x="1183" y="3115"/>
                    </a:lnTo>
                    <a:lnTo>
                      <a:pt x="1158" y="3142"/>
                    </a:lnTo>
                    <a:lnTo>
                      <a:pt x="1133" y="3168"/>
                    </a:lnTo>
                    <a:lnTo>
                      <a:pt x="1107" y="3192"/>
                    </a:lnTo>
                    <a:lnTo>
                      <a:pt x="1080" y="3216"/>
                    </a:lnTo>
                    <a:lnTo>
                      <a:pt x="1055" y="3239"/>
                    </a:lnTo>
                    <a:lnTo>
                      <a:pt x="1026" y="3261"/>
                    </a:lnTo>
                    <a:lnTo>
                      <a:pt x="999" y="3282"/>
                    </a:lnTo>
                    <a:lnTo>
                      <a:pt x="971" y="3302"/>
                    </a:lnTo>
                    <a:lnTo>
                      <a:pt x="942" y="3321"/>
                    </a:lnTo>
                    <a:lnTo>
                      <a:pt x="914" y="3339"/>
                    </a:lnTo>
                    <a:lnTo>
                      <a:pt x="885" y="3357"/>
                    </a:lnTo>
                    <a:lnTo>
                      <a:pt x="857" y="3373"/>
                    </a:lnTo>
                    <a:lnTo>
                      <a:pt x="828" y="3388"/>
                    </a:lnTo>
                    <a:lnTo>
                      <a:pt x="798" y="3403"/>
                    </a:lnTo>
                    <a:lnTo>
                      <a:pt x="768" y="3417"/>
                    </a:lnTo>
                    <a:lnTo>
                      <a:pt x="739" y="3430"/>
                    </a:lnTo>
                    <a:lnTo>
                      <a:pt x="710" y="3443"/>
                    </a:lnTo>
                    <a:lnTo>
                      <a:pt x="681" y="3454"/>
                    </a:lnTo>
                    <a:lnTo>
                      <a:pt x="622" y="3476"/>
                    </a:lnTo>
                    <a:lnTo>
                      <a:pt x="565" y="3494"/>
                    </a:lnTo>
                    <a:lnTo>
                      <a:pt x="509" y="3511"/>
                    </a:lnTo>
                    <a:lnTo>
                      <a:pt x="454" y="3524"/>
                    </a:lnTo>
                    <a:lnTo>
                      <a:pt x="400" y="3536"/>
                    </a:lnTo>
                    <a:lnTo>
                      <a:pt x="349" y="3546"/>
                    </a:lnTo>
                    <a:lnTo>
                      <a:pt x="299" y="3554"/>
                    </a:lnTo>
                    <a:lnTo>
                      <a:pt x="253" y="3561"/>
                    </a:lnTo>
                    <a:lnTo>
                      <a:pt x="210" y="3566"/>
                    </a:lnTo>
                    <a:lnTo>
                      <a:pt x="169" y="3570"/>
                    </a:lnTo>
                    <a:lnTo>
                      <a:pt x="132" y="3573"/>
                    </a:lnTo>
                    <a:lnTo>
                      <a:pt x="98" y="3574"/>
                    </a:lnTo>
                    <a:lnTo>
                      <a:pt x="45" y="3576"/>
                    </a:lnTo>
                    <a:lnTo>
                      <a:pt x="12" y="3575"/>
                    </a:lnTo>
                    <a:lnTo>
                      <a:pt x="0" y="3575"/>
                    </a:lnTo>
                    <a:lnTo>
                      <a:pt x="5760" y="3575"/>
                    </a:lnTo>
                    <a:close/>
                  </a:path>
                </a:pathLst>
              </a:custGeom>
              <a:solidFill>
                <a:srgbClr val="B10B1F"/>
              </a:solidFill>
              <a:ln>
                <a:noFill/>
              </a:ln>
            </p:spPr>
            <p:txBody>
              <a:bodyPr anchor="ctr"/>
              <a:lstStyle/>
              <a:p>
                <a:pPr algn="ctr">
                  <a:lnSpc>
                    <a:spcPct val="130000"/>
                  </a:lnSpc>
                </a:pPr>
                <a:endParaRPr sz="1799">
                  <a:solidFill>
                    <a:schemeClr val="tx1">
                      <a:lumMod val="65000"/>
                      <a:lumOff val="35000"/>
                    </a:schemeClr>
                  </a:solidFill>
                  <a:cs typeface="+mn-ea"/>
                  <a:sym typeface="+mn-lt"/>
                </a:endParaRPr>
              </a:p>
            </p:txBody>
          </p:sp>
          <p:sp>
            <p:nvSpPr>
              <p:cNvPr id="30" name="TextBox 7"/>
              <p:cNvSpPr txBox="1">
                <a:spLocks/>
              </p:cNvSpPr>
              <p:nvPr/>
            </p:nvSpPr>
            <p:spPr bwMode="auto">
              <a:xfrm>
                <a:off x="2269208" y="2789877"/>
                <a:ext cx="416781" cy="395560"/>
              </a:xfrm>
              <a:prstGeom prst="rect">
                <a:avLst/>
              </a:prstGeom>
              <a:noFill/>
              <a:ln w="9525">
                <a:noFill/>
                <a:miter lim="800000"/>
                <a:headEnd/>
                <a:tailEnd/>
              </a:ln>
            </p:spPr>
            <p:txBody>
              <a:bodyPr wrap="none" lIns="0" tIns="0" rIns="0" bIns="0" anchor="t" anchorCtr="0">
                <a:normAutofit fontScale="92500" lnSpcReduction="20000"/>
                <a:scene3d>
                  <a:camera prst="orthographicFront"/>
                  <a:lightRig rig="threePt" dir="t"/>
                </a:scene3d>
                <a:sp3d>
                  <a:bevelT w="0" h="0"/>
                </a:sp3d>
              </a:bodyPr>
              <a:lstStyle/>
              <a:p>
                <a:pPr marL="0" lvl="1" algn="ctr">
                  <a:lnSpc>
                    <a:spcPct val="130000"/>
                  </a:lnSpc>
                </a:pPr>
                <a:r>
                  <a:rPr lang="en-US" altLang="ko-KR" sz="2399" dirty="0">
                    <a:solidFill>
                      <a:schemeClr val="tx1">
                        <a:lumMod val="65000"/>
                        <a:lumOff val="35000"/>
                      </a:schemeClr>
                    </a:solidFill>
                    <a:cs typeface="+mn-ea"/>
                    <a:sym typeface="+mn-lt"/>
                  </a:rPr>
                  <a:t>20%</a:t>
                </a:r>
              </a:p>
            </p:txBody>
          </p:sp>
          <p:sp>
            <p:nvSpPr>
              <p:cNvPr id="31" name="Freeform: Shape 3"/>
              <p:cNvSpPr>
                <a:spLocks/>
              </p:cNvSpPr>
              <p:nvPr/>
            </p:nvSpPr>
            <p:spPr bwMode="auto">
              <a:xfrm>
                <a:off x="3078733" y="2311000"/>
                <a:ext cx="2556284" cy="1636715"/>
              </a:xfrm>
              <a:custGeom>
                <a:avLst/>
                <a:gdLst>
                  <a:gd name="T0" fmla="*/ 5715 w 5760"/>
                  <a:gd name="T1" fmla="*/ 3576 h 3576"/>
                  <a:gd name="T2" fmla="*/ 5551 w 5760"/>
                  <a:gd name="T3" fmla="*/ 3566 h 3576"/>
                  <a:gd name="T4" fmla="*/ 5360 w 5760"/>
                  <a:gd name="T5" fmla="*/ 3536 h 3576"/>
                  <a:gd name="T6" fmla="*/ 5138 w 5760"/>
                  <a:gd name="T7" fmla="*/ 3476 h 3576"/>
                  <a:gd name="T8" fmla="*/ 4992 w 5760"/>
                  <a:gd name="T9" fmla="*/ 3417 h 3576"/>
                  <a:gd name="T10" fmla="*/ 4875 w 5760"/>
                  <a:gd name="T11" fmla="*/ 3357 h 3576"/>
                  <a:gd name="T12" fmla="*/ 4762 w 5760"/>
                  <a:gd name="T13" fmla="*/ 3282 h 3576"/>
                  <a:gd name="T14" fmla="*/ 4653 w 5760"/>
                  <a:gd name="T15" fmla="*/ 3192 h 3576"/>
                  <a:gd name="T16" fmla="*/ 4553 w 5760"/>
                  <a:gd name="T17" fmla="*/ 3087 h 3576"/>
                  <a:gd name="T18" fmla="*/ 4463 w 5760"/>
                  <a:gd name="T19" fmla="*/ 2962 h 3576"/>
                  <a:gd name="T20" fmla="*/ 4387 w 5760"/>
                  <a:gd name="T21" fmla="*/ 2820 h 3576"/>
                  <a:gd name="T22" fmla="*/ 4338 w 5760"/>
                  <a:gd name="T23" fmla="*/ 2699 h 3576"/>
                  <a:gd name="T24" fmla="*/ 4249 w 5760"/>
                  <a:gd name="T25" fmla="*/ 2419 h 3576"/>
                  <a:gd name="T26" fmla="*/ 4139 w 5760"/>
                  <a:gd name="T27" fmla="*/ 1990 h 3576"/>
                  <a:gd name="T28" fmla="*/ 3995 w 5760"/>
                  <a:gd name="T29" fmla="*/ 1414 h 3576"/>
                  <a:gd name="T30" fmla="*/ 3892 w 5760"/>
                  <a:gd name="T31" fmla="*/ 1074 h 3576"/>
                  <a:gd name="T32" fmla="*/ 3814 w 5760"/>
                  <a:gd name="T33" fmla="*/ 859 h 3576"/>
                  <a:gd name="T34" fmla="*/ 3725 w 5760"/>
                  <a:gd name="T35" fmla="*/ 658 h 3576"/>
                  <a:gd name="T36" fmla="*/ 3625 w 5760"/>
                  <a:gd name="T37" fmla="*/ 475 h 3576"/>
                  <a:gd name="T38" fmla="*/ 3510 w 5760"/>
                  <a:gd name="T39" fmla="*/ 317 h 3576"/>
                  <a:gd name="T40" fmla="*/ 3381 w 5760"/>
                  <a:gd name="T41" fmla="*/ 185 h 3576"/>
                  <a:gd name="T42" fmla="*/ 3234 w 5760"/>
                  <a:gd name="T43" fmla="*/ 85 h 3576"/>
                  <a:gd name="T44" fmla="*/ 3153 w 5760"/>
                  <a:gd name="T45" fmla="*/ 49 h 3576"/>
                  <a:gd name="T46" fmla="*/ 3067 w 5760"/>
                  <a:gd name="T47" fmla="*/ 23 h 3576"/>
                  <a:gd name="T48" fmla="*/ 2977 w 5760"/>
                  <a:gd name="T49" fmla="*/ 6 h 3576"/>
                  <a:gd name="T50" fmla="*/ 2881 w 5760"/>
                  <a:gd name="T51" fmla="*/ 0 h 3576"/>
                  <a:gd name="T52" fmla="*/ 2807 w 5760"/>
                  <a:gd name="T53" fmla="*/ 3 h 3576"/>
                  <a:gd name="T54" fmla="*/ 2715 w 5760"/>
                  <a:gd name="T55" fmla="*/ 17 h 3576"/>
                  <a:gd name="T56" fmla="*/ 2628 w 5760"/>
                  <a:gd name="T57" fmla="*/ 41 h 3576"/>
                  <a:gd name="T58" fmla="*/ 2546 w 5760"/>
                  <a:gd name="T59" fmla="*/ 76 h 3576"/>
                  <a:gd name="T60" fmla="*/ 2414 w 5760"/>
                  <a:gd name="T61" fmla="*/ 157 h 3576"/>
                  <a:gd name="T62" fmla="*/ 2280 w 5760"/>
                  <a:gd name="T63" fmla="*/ 281 h 3576"/>
                  <a:gd name="T64" fmla="*/ 2162 w 5760"/>
                  <a:gd name="T65" fmla="*/ 433 h 3576"/>
                  <a:gd name="T66" fmla="*/ 2059 w 5760"/>
                  <a:gd name="T67" fmla="*/ 610 h 3576"/>
                  <a:gd name="T68" fmla="*/ 1968 w 5760"/>
                  <a:gd name="T69" fmla="*/ 807 h 3576"/>
                  <a:gd name="T70" fmla="*/ 1888 w 5760"/>
                  <a:gd name="T71" fmla="*/ 1019 h 3576"/>
                  <a:gd name="T72" fmla="*/ 1799 w 5760"/>
                  <a:gd name="T73" fmla="*/ 1300 h 3576"/>
                  <a:gd name="T74" fmla="*/ 1677 w 5760"/>
                  <a:gd name="T75" fmla="*/ 1762 h 3576"/>
                  <a:gd name="T76" fmla="*/ 1539 w 5760"/>
                  <a:gd name="T77" fmla="*/ 2316 h 3576"/>
                  <a:gd name="T78" fmla="*/ 1438 w 5760"/>
                  <a:gd name="T79" fmla="*/ 2656 h 3576"/>
                  <a:gd name="T80" fmla="*/ 1391 w 5760"/>
                  <a:gd name="T81" fmla="*/ 2781 h 3576"/>
                  <a:gd name="T82" fmla="*/ 1318 w 5760"/>
                  <a:gd name="T83" fmla="*/ 2929 h 3576"/>
                  <a:gd name="T84" fmla="*/ 1231 w 5760"/>
                  <a:gd name="T85" fmla="*/ 3057 h 3576"/>
                  <a:gd name="T86" fmla="*/ 1133 w 5760"/>
                  <a:gd name="T87" fmla="*/ 3168 h 3576"/>
                  <a:gd name="T88" fmla="*/ 1026 w 5760"/>
                  <a:gd name="T89" fmla="*/ 3261 h 3576"/>
                  <a:gd name="T90" fmla="*/ 914 w 5760"/>
                  <a:gd name="T91" fmla="*/ 3339 h 3576"/>
                  <a:gd name="T92" fmla="*/ 798 w 5760"/>
                  <a:gd name="T93" fmla="*/ 3403 h 3576"/>
                  <a:gd name="T94" fmla="*/ 681 w 5760"/>
                  <a:gd name="T95" fmla="*/ 3454 h 3576"/>
                  <a:gd name="T96" fmla="*/ 454 w 5760"/>
                  <a:gd name="T97" fmla="*/ 3524 h 3576"/>
                  <a:gd name="T98" fmla="*/ 253 w 5760"/>
                  <a:gd name="T99" fmla="*/ 3561 h 3576"/>
                  <a:gd name="T100" fmla="*/ 98 w 5760"/>
                  <a:gd name="T101" fmla="*/ 3574 h 3576"/>
                  <a:gd name="T102" fmla="*/ 5760 w 5760"/>
                  <a:gd name="T103" fmla="*/ 3575 h 3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3576">
                    <a:moveTo>
                      <a:pt x="5760" y="3575"/>
                    </a:moveTo>
                    <a:lnTo>
                      <a:pt x="5760" y="3575"/>
                    </a:lnTo>
                    <a:lnTo>
                      <a:pt x="5748" y="3575"/>
                    </a:lnTo>
                    <a:lnTo>
                      <a:pt x="5715" y="3576"/>
                    </a:lnTo>
                    <a:lnTo>
                      <a:pt x="5662" y="3574"/>
                    </a:lnTo>
                    <a:lnTo>
                      <a:pt x="5628" y="3573"/>
                    </a:lnTo>
                    <a:lnTo>
                      <a:pt x="5591" y="3570"/>
                    </a:lnTo>
                    <a:lnTo>
                      <a:pt x="5551" y="3566"/>
                    </a:lnTo>
                    <a:lnTo>
                      <a:pt x="5507" y="3561"/>
                    </a:lnTo>
                    <a:lnTo>
                      <a:pt x="5461" y="3554"/>
                    </a:lnTo>
                    <a:lnTo>
                      <a:pt x="5412" y="3546"/>
                    </a:lnTo>
                    <a:lnTo>
                      <a:pt x="5360" y="3536"/>
                    </a:lnTo>
                    <a:lnTo>
                      <a:pt x="5306" y="3524"/>
                    </a:lnTo>
                    <a:lnTo>
                      <a:pt x="5251" y="3511"/>
                    </a:lnTo>
                    <a:lnTo>
                      <a:pt x="5195" y="3494"/>
                    </a:lnTo>
                    <a:lnTo>
                      <a:pt x="5138" y="3476"/>
                    </a:lnTo>
                    <a:lnTo>
                      <a:pt x="5079" y="3454"/>
                    </a:lnTo>
                    <a:lnTo>
                      <a:pt x="5050" y="3443"/>
                    </a:lnTo>
                    <a:lnTo>
                      <a:pt x="5021" y="3430"/>
                    </a:lnTo>
                    <a:lnTo>
                      <a:pt x="4992" y="3417"/>
                    </a:lnTo>
                    <a:lnTo>
                      <a:pt x="4963" y="3403"/>
                    </a:lnTo>
                    <a:lnTo>
                      <a:pt x="4933" y="3388"/>
                    </a:lnTo>
                    <a:lnTo>
                      <a:pt x="4904" y="3373"/>
                    </a:lnTo>
                    <a:lnTo>
                      <a:pt x="4875" y="3357"/>
                    </a:lnTo>
                    <a:lnTo>
                      <a:pt x="4846" y="3339"/>
                    </a:lnTo>
                    <a:lnTo>
                      <a:pt x="4818" y="3321"/>
                    </a:lnTo>
                    <a:lnTo>
                      <a:pt x="4790" y="3302"/>
                    </a:lnTo>
                    <a:lnTo>
                      <a:pt x="4762" y="3282"/>
                    </a:lnTo>
                    <a:lnTo>
                      <a:pt x="4734" y="3261"/>
                    </a:lnTo>
                    <a:lnTo>
                      <a:pt x="4707" y="3239"/>
                    </a:lnTo>
                    <a:lnTo>
                      <a:pt x="4680" y="3216"/>
                    </a:lnTo>
                    <a:lnTo>
                      <a:pt x="4653" y="3192"/>
                    </a:lnTo>
                    <a:lnTo>
                      <a:pt x="4627" y="3168"/>
                    </a:lnTo>
                    <a:lnTo>
                      <a:pt x="4602" y="3142"/>
                    </a:lnTo>
                    <a:lnTo>
                      <a:pt x="4577" y="3115"/>
                    </a:lnTo>
                    <a:lnTo>
                      <a:pt x="4553" y="3087"/>
                    </a:lnTo>
                    <a:lnTo>
                      <a:pt x="4529" y="3057"/>
                    </a:lnTo>
                    <a:lnTo>
                      <a:pt x="4507" y="3027"/>
                    </a:lnTo>
                    <a:lnTo>
                      <a:pt x="4484" y="2996"/>
                    </a:lnTo>
                    <a:lnTo>
                      <a:pt x="4463" y="2962"/>
                    </a:lnTo>
                    <a:lnTo>
                      <a:pt x="4443" y="2929"/>
                    </a:lnTo>
                    <a:lnTo>
                      <a:pt x="4423" y="2893"/>
                    </a:lnTo>
                    <a:lnTo>
                      <a:pt x="4404" y="2858"/>
                    </a:lnTo>
                    <a:lnTo>
                      <a:pt x="4387" y="2820"/>
                    </a:lnTo>
                    <a:lnTo>
                      <a:pt x="4369" y="2781"/>
                    </a:lnTo>
                    <a:lnTo>
                      <a:pt x="4369" y="2781"/>
                    </a:lnTo>
                    <a:lnTo>
                      <a:pt x="4353" y="2741"/>
                    </a:lnTo>
                    <a:lnTo>
                      <a:pt x="4338" y="2699"/>
                    </a:lnTo>
                    <a:lnTo>
                      <a:pt x="4322" y="2656"/>
                    </a:lnTo>
                    <a:lnTo>
                      <a:pt x="4308" y="2610"/>
                    </a:lnTo>
                    <a:lnTo>
                      <a:pt x="4278" y="2517"/>
                    </a:lnTo>
                    <a:lnTo>
                      <a:pt x="4249" y="2419"/>
                    </a:lnTo>
                    <a:lnTo>
                      <a:pt x="4221" y="2316"/>
                    </a:lnTo>
                    <a:lnTo>
                      <a:pt x="4194" y="2210"/>
                    </a:lnTo>
                    <a:lnTo>
                      <a:pt x="4166" y="2101"/>
                    </a:lnTo>
                    <a:lnTo>
                      <a:pt x="4139" y="1990"/>
                    </a:lnTo>
                    <a:lnTo>
                      <a:pt x="4083" y="1762"/>
                    </a:lnTo>
                    <a:lnTo>
                      <a:pt x="4055" y="1646"/>
                    </a:lnTo>
                    <a:lnTo>
                      <a:pt x="4025" y="1530"/>
                    </a:lnTo>
                    <a:lnTo>
                      <a:pt x="3995" y="1414"/>
                    </a:lnTo>
                    <a:lnTo>
                      <a:pt x="3962" y="1300"/>
                    </a:lnTo>
                    <a:lnTo>
                      <a:pt x="3928" y="1186"/>
                    </a:lnTo>
                    <a:lnTo>
                      <a:pt x="3910" y="1130"/>
                    </a:lnTo>
                    <a:lnTo>
                      <a:pt x="3892" y="1074"/>
                    </a:lnTo>
                    <a:lnTo>
                      <a:pt x="3873" y="1019"/>
                    </a:lnTo>
                    <a:lnTo>
                      <a:pt x="3854" y="965"/>
                    </a:lnTo>
                    <a:lnTo>
                      <a:pt x="3834" y="912"/>
                    </a:lnTo>
                    <a:lnTo>
                      <a:pt x="3814" y="859"/>
                    </a:lnTo>
                    <a:lnTo>
                      <a:pt x="3792" y="807"/>
                    </a:lnTo>
                    <a:lnTo>
                      <a:pt x="3771" y="756"/>
                    </a:lnTo>
                    <a:lnTo>
                      <a:pt x="3748" y="707"/>
                    </a:lnTo>
                    <a:lnTo>
                      <a:pt x="3725" y="658"/>
                    </a:lnTo>
                    <a:lnTo>
                      <a:pt x="3702" y="610"/>
                    </a:lnTo>
                    <a:lnTo>
                      <a:pt x="3677" y="564"/>
                    </a:lnTo>
                    <a:lnTo>
                      <a:pt x="3651" y="519"/>
                    </a:lnTo>
                    <a:lnTo>
                      <a:pt x="3625" y="475"/>
                    </a:lnTo>
                    <a:lnTo>
                      <a:pt x="3598" y="433"/>
                    </a:lnTo>
                    <a:lnTo>
                      <a:pt x="3570" y="392"/>
                    </a:lnTo>
                    <a:lnTo>
                      <a:pt x="3541" y="353"/>
                    </a:lnTo>
                    <a:lnTo>
                      <a:pt x="3510" y="317"/>
                    </a:lnTo>
                    <a:lnTo>
                      <a:pt x="3480" y="281"/>
                    </a:lnTo>
                    <a:lnTo>
                      <a:pt x="3448" y="246"/>
                    </a:lnTo>
                    <a:lnTo>
                      <a:pt x="3415" y="215"/>
                    </a:lnTo>
                    <a:lnTo>
                      <a:pt x="3381" y="185"/>
                    </a:lnTo>
                    <a:lnTo>
                      <a:pt x="3346" y="157"/>
                    </a:lnTo>
                    <a:lnTo>
                      <a:pt x="3309" y="131"/>
                    </a:lnTo>
                    <a:lnTo>
                      <a:pt x="3273" y="107"/>
                    </a:lnTo>
                    <a:lnTo>
                      <a:pt x="3234" y="85"/>
                    </a:lnTo>
                    <a:lnTo>
                      <a:pt x="3214" y="76"/>
                    </a:lnTo>
                    <a:lnTo>
                      <a:pt x="3194" y="66"/>
                    </a:lnTo>
                    <a:lnTo>
                      <a:pt x="3174" y="57"/>
                    </a:lnTo>
                    <a:lnTo>
                      <a:pt x="3153" y="49"/>
                    </a:lnTo>
                    <a:lnTo>
                      <a:pt x="3132" y="41"/>
                    </a:lnTo>
                    <a:lnTo>
                      <a:pt x="3111" y="35"/>
                    </a:lnTo>
                    <a:lnTo>
                      <a:pt x="3089" y="28"/>
                    </a:lnTo>
                    <a:lnTo>
                      <a:pt x="3067" y="23"/>
                    </a:lnTo>
                    <a:lnTo>
                      <a:pt x="3046" y="17"/>
                    </a:lnTo>
                    <a:lnTo>
                      <a:pt x="3023" y="13"/>
                    </a:lnTo>
                    <a:lnTo>
                      <a:pt x="2999" y="10"/>
                    </a:lnTo>
                    <a:lnTo>
                      <a:pt x="2977" y="6"/>
                    </a:lnTo>
                    <a:lnTo>
                      <a:pt x="2953" y="3"/>
                    </a:lnTo>
                    <a:lnTo>
                      <a:pt x="2929" y="2"/>
                    </a:lnTo>
                    <a:lnTo>
                      <a:pt x="2904" y="1"/>
                    </a:lnTo>
                    <a:lnTo>
                      <a:pt x="2881" y="0"/>
                    </a:lnTo>
                    <a:lnTo>
                      <a:pt x="2881" y="0"/>
                    </a:lnTo>
                    <a:lnTo>
                      <a:pt x="2856" y="1"/>
                    </a:lnTo>
                    <a:lnTo>
                      <a:pt x="2831" y="2"/>
                    </a:lnTo>
                    <a:lnTo>
                      <a:pt x="2807" y="3"/>
                    </a:lnTo>
                    <a:lnTo>
                      <a:pt x="2783" y="6"/>
                    </a:lnTo>
                    <a:lnTo>
                      <a:pt x="2761" y="10"/>
                    </a:lnTo>
                    <a:lnTo>
                      <a:pt x="2738" y="13"/>
                    </a:lnTo>
                    <a:lnTo>
                      <a:pt x="2715" y="17"/>
                    </a:lnTo>
                    <a:lnTo>
                      <a:pt x="2693" y="23"/>
                    </a:lnTo>
                    <a:lnTo>
                      <a:pt x="2671" y="28"/>
                    </a:lnTo>
                    <a:lnTo>
                      <a:pt x="2649" y="35"/>
                    </a:lnTo>
                    <a:lnTo>
                      <a:pt x="2628" y="41"/>
                    </a:lnTo>
                    <a:lnTo>
                      <a:pt x="2607" y="49"/>
                    </a:lnTo>
                    <a:lnTo>
                      <a:pt x="2587" y="57"/>
                    </a:lnTo>
                    <a:lnTo>
                      <a:pt x="2566" y="66"/>
                    </a:lnTo>
                    <a:lnTo>
                      <a:pt x="2546" y="76"/>
                    </a:lnTo>
                    <a:lnTo>
                      <a:pt x="2526" y="85"/>
                    </a:lnTo>
                    <a:lnTo>
                      <a:pt x="2487" y="107"/>
                    </a:lnTo>
                    <a:lnTo>
                      <a:pt x="2451" y="131"/>
                    </a:lnTo>
                    <a:lnTo>
                      <a:pt x="2414" y="157"/>
                    </a:lnTo>
                    <a:lnTo>
                      <a:pt x="2379" y="185"/>
                    </a:lnTo>
                    <a:lnTo>
                      <a:pt x="2345" y="215"/>
                    </a:lnTo>
                    <a:lnTo>
                      <a:pt x="2312" y="246"/>
                    </a:lnTo>
                    <a:lnTo>
                      <a:pt x="2280" y="281"/>
                    </a:lnTo>
                    <a:lnTo>
                      <a:pt x="2250" y="317"/>
                    </a:lnTo>
                    <a:lnTo>
                      <a:pt x="2219" y="353"/>
                    </a:lnTo>
                    <a:lnTo>
                      <a:pt x="2190" y="392"/>
                    </a:lnTo>
                    <a:lnTo>
                      <a:pt x="2162" y="433"/>
                    </a:lnTo>
                    <a:lnTo>
                      <a:pt x="2135" y="475"/>
                    </a:lnTo>
                    <a:lnTo>
                      <a:pt x="2109" y="519"/>
                    </a:lnTo>
                    <a:lnTo>
                      <a:pt x="2083" y="564"/>
                    </a:lnTo>
                    <a:lnTo>
                      <a:pt x="2059" y="610"/>
                    </a:lnTo>
                    <a:lnTo>
                      <a:pt x="2035" y="658"/>
                    </a:lnTo>
                    <a:lnTo>
                      <a:pt x="2012" y="707"/>
                    </a:lnTo>
                    <a:lnTo>
                      <a:pt x="1989" y="756"/>
                    </a:lnTo>
                    <a:lnTo>
                      <a:pt x="1968" y="807"/>
                    </a:lnTo>
                    <a:lnTo>
                      <a:pt x="1947" y="859"/>
                    </a:lnTo>
                    <a:lnTo>
                      <a:pt x="1926" y="912"/>
                    </a:lnTo>
                    <a:lnTo>
                      <a:pt x="1906" y="965"/>
                    </a:lnTo>
                    <a:lnTo>
                      <a:pt x="1888" y="1019"/>
                    </a:lnTo>
                    <a:lnTo>
                      <a:pt x="1868" y="1074"/>
                    </a:lnTo>
                    <a:lnTo>
                      <a:pt x="1850" y="1130"/>
                    </a:lnTo>
                    <a:lnTo>
                      <a:pt x="1832" y="1186"/>
                    </a:lnTo>
                    <a:lnTo>
                      <a:pt x="1799" y="1300"/>
                    </a:lnTo>
                    <a:lnTo>
                      <a:pt x="1767" y="1414"/>
                    </a:lnTo>
                    <a:lnTo>
                      <a:pt x="1735" y="1530"/>
                    </a:lnTo>
                    <a:lnTo>
                      <a:pt x="1706" y="1646"/>
                    </a:lnTo>
                    <a:lnTo>
                      <a:pt x="1677" y="1762"/>
                    </a:lnTo>
                    <a:lnTo>
                      <a:pt x="1621" y="1990"/>
                    </a:lnTo>
                    <a:lnTo>
                      <a:pt x="1594" y="2101"/>
                    </a:lnTo>
                    <a:lnTo>
                      <a:pt x="1567" y="2210"/>
                    </a:lnTo>
                    <a:lnTo>
                      <a:pt x="1539" y="2316"/>
                    </a:lnTo>
                    <a:lnTo>
                      <a:pt x="1511" y="2419"/>
                    </a:lnTo>
                    <a:lnTo>
                      <a:pt x="1482" y="2517"/>
                    </a:lnTo>
                    <a:lnTo>
                      <a:pt x="1453" y="2610"/>
                    </a:lnTo>
                    <a:lnTo>
                      <a:pt x="1438" y="2656"/>
                    </a:lnTo>
                    <a:lnTo>
                      <a:pt x="1422" y="2699"/>
                    </a:lnTo>
                    <a:lnTo>
                      <a:pt x="1407" y="2741"/>
                    </a:lnTo>
                    <a:lnTo>
                      <a:pt x="1391" y="2781"/>
                    </a:lnTo>
                    <a:lnTo>
                      <a:pt x="1391" y="2781"/>
                    </a:lnTo>
                    <a:lnTo>
                      <a:pt x="1373" y="2820"/>
                    </a:lnTo>
                    <a:lnTo>
                      <a:pt x="1356" y="2858"/>
                    </a:lnTo>
                    <a:lnTo>
                      <a:pt x="1338" y="2893"/>
                    </a:lnTo>
                    <a:lnTo>
                      <a:pt x="1318" y="2929"/>
                    </a:lnTo>
                    <a:lnTo>
                      <a:pt x="1298" y="2962"/>
                    </a:lnTo>
                    <a:lnTo>
                      <a:pt x="1276" y="2996"/>
                    </a:lnTo>
                    <a:lnTo>
                      <a:pt x="1253" y="3027"/>
                    </a:lnTo>
                    <a:lnTo>
                      <a:pt x="1231" y="3057"/>
                    </a:lnTo>
                    <a:lnTo>
                      <a:pt x="1208" y="3087"/>
                    </a:lnTo>
                    <a:lnTo>
                      <a:pt x="1183" y="3115"/>
                    </a:lnTo>
                    <a:lnTo>
                      <a:pt x="1158" y="3142"/>
                    </a:lnTo>
                    <a:lnTo>
                      <a:pt x="1133" y="3168"/>
                    </a:lnTo>
                    <a:lnTo>
                      <a:pt x="1107" y="3192"/>
                    </a:lnTo>
                    <a:lnTo>
                      <a:pt x="1080" y="3216"/>
                    </a:lnTo>
                    <a:lnTo>
                      <a:pt x="1055" y="3239"/>
                    </a:lnTo>
                    <a:lnTo>
                      <a:pt x="1026" y="3261"/>
                    </a:lnTo>
                    <a:lnTo>
                      <a:pt x="999" y="3282"/>
                    </a:lnTo>
                    <a:lnTo>
                      <a:pt x="971" y="3302"/>
                    </a:lnTo>
                    <a:lnTo>
                      <a:pt x="942" y="3321"/>
                    </a:lnTo>
                    <a:lnTo>
                      <a:pt x="914" y="3339"/>
                    </a:lnTo>
                    <a:lnTo>
                      <a:pt x="885" y="3357"/>
                    </a:lnTo>
                    <a:lnTo>
                      <a:pt x="857" y="3373"/>
                    </a:lnTo>
                    <a:lnTo>
                      <a:pt x="828" y="3388"/>
                    </a:lnTo>
                    <a:lnTo>
                      <a:pt x="798" y="3403"/>
                    </a:lnTo>
                    <a:lnTo>
                      <a:pt x="768" y="3417"/>
                    </a:lnTo>
                    <a:lnTo>
                      <a:pt x="739" y="3430"/>
                    </a:lnTo>
                    <a:lnTo>
                      <a:pt x="710" y="3443"/>
                    </a:lnTo>
                    <a:lnTo>
                      <a:pt x="681" y="3454"/>
                    </a:lnTo>
                    <a:lnTo>
                      <a:pt x="622" y="3476"/>
                    </a:lnTo>
                    <a:lnTo>
                      <a:pt x="565" y="3494"/>
                    </a:lnTo>
                    <a:lnTo>
                      <a:pt x="509" y="3511"/>
                    </a:lnTo>
                    <a:lnTo>
                      <a:pt x="454" y="3524"/>
                    </a:lnTo>
                    <a:lnTo>
                      <a:pt x="400" y="3536"/>
                    </a:lnTo>
                    <a:lnTo>
                      <a:pt x="349" y="3546"/>
                    </a:lnTo>
                    <a:lnTo>
                      <a:pt x="299" y="3554"/>
                    </a:lnTo>
                    <a:lnTo>
                      <a:pt x="253" y="3561"/>
                    </a:lnTo>
                    <a:lnTo>
                      <a:pt x="210" y="3566"/>
                    </a:lnTo>
                    <a:lnTo>
                      <a:pt x="169" y="3570"/>
                    </a:lnTo>
                    <a:lnTo>
                      <a:pt x="132" y="3573"/>
                    </a:lnTo>
                    <a:lnTo>
                      <a:pt x="98" y="3574"/>
                    </a:lnTo>
                    <a:lnTo>
                      <a:pt x="45" y="3576"/>
                    </a:lnTo>
                    <a:lnTo>
                      <a:pt x="12" y="3575"/>
                    </a:lnTo>
                    <a:lnTo>
                      <a:pt x="0" y="3575"/>
                    </a:lnTo>
                    <a:lnTo>
                      <a:pt x="5760" y="3575"/>
                    </a:lnTo>
                    <a:close/>
                  </a:path>
                </a:pathLst>
              </a:custGeom>
              <a:solidFill>
                <a:srgbClr val="919191"/>
              </a:solidFill>
              <a:ln>
                <a:noFill/>
              </a:ln>
            </p:spPr>
            <p:txBody>
              <a:bodyPr anchor="ctr"/>
              <a:lstStyle/>
              <a:p>
                <a:pPr algn="ctr">
                  <a:lnSpc>
                    <a:spcPct val="130000"/>
                  </a:lnSpc>
                </a:pPr>
                <a:endParaRPr sz="1799">
                  <a:solidFill>
                    <a:schemeClr val="tx1">
                      <a:lumMod val="65000"/>
                      <a:lumOff val="35000"/>
                    </a:schemeClr>
                  </a:solidFill>
                  <a:cs typeface="+mn-ea"/>
                  <a:sym typeface="+mn-lt"/>
                </a:endParaRPr>
              </a:p>
            </p:txBody>
          </p:sp>
          <p:sp>
            <p:nvSpPr>
              <p:cNvPr id="32" name="TextBox 8"/>
              <p:cNvSpPr txBox="1">
                <a:spLocks/>
              </p:cNvSpPr>
              <p:nvPr/>
            </p:nvSpPr>
            <p:spPr bwMode="auto">
              <a:xfrm>
                <a:off x="4142073" y="1751958"/>
                <a:ext cx="429605" cy="395560"/>
              </a:xfrm>
              <a:prstGeom prst="rect">
                <a:avLst/>
              </a:prstGeom>
              <a:noFill/>
              <a:ln w="9525">
                <a:noFill/>
                <a:miter lim="800000"/>
                <a:headEnd/>
                <a:tailEnd/>
              </a:ln>
            </p:spPr>
            <p:txBody>
              <a:bodyPr wrap="none" lIns="0" tIns="0" rIns="0" bIns="0" anchor="t" anchorCtr="0">
                <a:normAutofit fontScale="92500" lnSpcReduction="20000"/>
                <a:scene3d>
                  <a:camera prst="orthographicFront"/>
                  <a:lightRig rig="threePt" dir="t"/>
                </a:scene3d>
                <a:sp3d>
                  <a:bevelT w="0" h="0"/>
                </a:sp3d>
              </a:bodyPr>
              <a:lstStyle/>
              <a:p>
                <a:pPr marL="0" lvl="1" algn="ctr">
                  <a:lnSpc>
                    <a:spcPct val="130000"/>
                  </a:lnSpc>
                </a:pPr>
                <a:r>
                  <a:rPr lang="en-US" altLang="ko-KR" sz="2399" dirty="0">
                    <a:solidFill>
                      <a:schemeClr val="tx1">
                        <a:lumMod val="65000"/>
                        <a:lumOff val="35000"/>
                      </a:schemeClr>
                    </a:solidFill>
                    <a:cs typeface="+mn-ea"/>
                    <a:sym typeface="+mn-lt"/>
                  </a:rPr>
                  <a:t>60%</a:t>
                </a:r>
              </a:p>
            </p:txBody>
          </p:sp>
          <p:sp>
            <p:nvSpPr>
              <p:cNvPr id="33" name="Freeform: Shape 4"/>
              <p:cNvSpPr>
                <a:spLocks/>
              </p:cNvSpPr>
              <p:nvPr/>
            </p:nvSpPr>
            <p:spPr bwMode="auto">
              <a:xfrm>
                <a:off x="4958010" y="2580143"/>
                <a:ext cx="2556284" cy="1367569"/>
              </a:xfrm>
              <a:custGeom>
                <a:avLst/>
                <a:gdLst>
                  <a:gd name="T0" fmla="*/ 5715 w 5760"/>
                  <a:gd name="T1" fmla="*/ 3576 h 3576"/>
                  <a:gd name="T2" fmla="*/ 5551 w 5760"/>
                  <a:gd name="T3" fmla="*/ 3566 h 3576"/>
                  <a:gd name="T4" fmla="*/ 5360 w 5760"/>
                  <a:gd name="T5" fmla="*/ 3536 h 3576"/>
                  <a:gd name="T6" fmla="*/ 5138 w 5760"/>
                  <a:gd name="T7" fmla="*/ 3476 h 3576"/>
                  <a:gd name="T8" fmla="*/ 4992 w 5760"/>
                  <a:gd name="T9" fmla="*/ 3417 h 3576"/>
                  <a:gd name="T10" fmla="*/ 4875 w 5760"/>
                  <a:gd name="T11" fmla="*/ 3357 h 3576"/>
                  <a:gd name="T12" fmla="*/ 4762 w 5760"/>
                  <a:gd name="T13" fmla="*/ 3282 h 3576"/>
                  <a:gd name="T14" fmla="*/ 4653 w 5760"/>
                  <a:gd name="T15" fmla="*/ 3192 h 3576"/>
                  <a:gd name="T16" fmla="*/ 4553 w 5760"/>
                  <a:gd name="T17" fmla="*/ 3087 h 3576"/>
                  <a:gd name="T18" fmla="*/ 4463 w 5760"/>
                  <a:gd name="T19" fmla="*/ 2962 h 3576"/>
                  <a:gd name="T20" fmla="*/ 4387 w 5760"/>
                  <a:gd name="T21" fmla="*/ 2820 h 3576"/>
                  <a:gd name="T22" fmla="*/ 4338 w 5760"/>
                  <a:gd name="T23" fmla="*/ 2699 h 3576"/>
                  <a:gd name="T24" fmla="*/ 4249 w 5760"/>
                  <a:gd name="T25" fmla="*/ 2419 h 3576"/>
                  <a:gd name="T26" fmla="*/ 4139 w 5760"/>
                  <a:gd name="T27" fmla="*/ 1990 h 3576"/>
                  <a:gd name="T28" fmla="*/ 3995 w 5760"/>
                  <a:gd name="T29" fmla="*/ 1414 h 3576"/>
                  <a:gd name="T30" fmla="*/ 3892 w 5760"/>
                  <a:gd name="T31" fmla="*/ 1074 h 3576"/>
                  <a:gd name="T32" fmla="*/ 3814 w 5760"/>
                  <a:gd name="T33" fmla="*/ 859 h 3576"/>
                  <a:gd name="T34" fmla="*/ 3725 w 5760"/>
                  <a:gd name="T35" fmla="*/ 658 h 3576"/>
                  <a:gd name="T36" fmla="*/ 3625 w 5760"/>
                  <a:gd name="T37" fmla="*/ 475 h 3576"/>
                  <a:gd name="T38" fmla="*/ 3510 w 5760"/>
                  <a:gd name="T39" fmla="*/ 317 h 3576"/>
                  <a:gd name="T40" fmla="*/ 3381 w 5760"/>
                  <a:gd name="T41" fmla="*/ 185 h 3576"/>
                  <a:gd name="T42" fmla="*/ 3234 w 5760"/>
                  <a:gd name="T43" fmla="*/ 85 h 3576"/>
                  <a:gd name="T44" fmla="*/ 3153 w 5760"/>
                  <a:gd name="T45" fmla="*/ 49 h 3576"/>
                  <a:gd name="T46" fmla="*/ 3067 w 5760"/>
                  <a:gd name="T47" fmla="*/ 23 h 3576"/>
                  <a:gd name="T48" fmla="*/ 2977 w 5760"/>
                  <a:gd name="T49" fmla="*/ 6 h 3576"/>
                  <a:gd name="T50" fmla="*/ 2881 w 5760"/>
                  <a:gd name="T51" fmla="*/ 0 h 3576"/>
                  <a:gd name="T52" fmla="*/ 2807 w 5760"/>
                  <a:gd name="T53" fmla="*/ 3 h 3576"/>
                  <a:gd name="T54" fmla="*/ 2715 w 5760"/>
                  <a:gd name="T55" fmla="*/ 17 h 3576"/>
                  <a:gd name="T56" fmla="*/ 2628 w 5760"/>
                  <a:gd name="T57" fmla="*/ 41 h 3576"/>
                  <a:gd name="T58" fmla="*/ 2546 w 5760"/>
                  <a:gd name="T59" fmla="*/ 76 h 3576"/>
                  <a:gd name="T60" fmla="*/ 2414 w 5760"/>
                  <a:gd name="T61" fmla="*/ 157 h 3576"/>
                  <a:gd name="T62" fmla="*/ 2280 w 5760"/>
                  <a:gd name="T63" fmla="*/ 281 h 3576"/>
                  <a:gd name="T64" fmla="*/ 2162 w 5760"/>
                  <a:gd name="T65" fmla="*/ 433 h 3576"/>
                  <a:gd name="T66" fmla="*/ 2059 w 5760"/>
                  <a:gd name="T67" fmla="*/ 610 h 3576"/>
                  <a:gd name="T68" fmla="*/ 1968 w 5760"/>
                  <a:gd name="T69" fmla="*/ 807 h 3576"/>
                  <a:gd name="T70" fmla="*/ 1888 w 5760"/>
                  <a:gd name="T71" fmla="*/ 1019 h 3576"/>
                  <a:gd name="T72" fmla="*/ 1799 w 5760"/>
                  <a:gd name="T73" fmla="*/ 1300 h 3576"/>
                  <a:gd name="T74" fmla="*/ 1677 w 5760"/>
                  <a:gd name="T75" fmla="*/ 1762 h 3576"/>
                  <a:gd name="T76" fmla="*/ 1539 w 5760"/>
                  <a:gd name="T77" fmla="*/ 2316 h 3576"/>
                  <a:gd name="T78" fmla="*/ 1438 w 5760"/>
                  <a:gd name="T79" fmla="*/ 2656 h 3576"/>
                  <a:gd name="T80" fmla="*/ 1391 w 5760"/>
                  <a:gd name="T81" fmla="*/ 2781 h 3576"/>
                  <a:gd name="T82" fmla="*/ 1318 w 5760"/>
                  <a:gd name="T83" fmla="*/ 2929 h 3576"/>
                  <a:gd name="T84" fmla="*/ 1231 w 5760"/>
                  <a:gd name="T85" fmla="*/ 3057 h 3576"/>
                  <a:gd name="T86" fmla="*/ 1133 w 5760"/>
                  <a:gd name="T87" fmla="*/ 3168 h 3576"/>
                  <a:gd name="T88" fmla="*/ 1026 w 5760"/>
                  <a:gd name="T89" fmla="*/ 3261 h 3576"/>
                  <a:gd name="T90" fmla="*/ 914 w 5760"/>
                  <a:gd name="T91" fmla="*/ 3339 h 3576"/>
                  <a:gd name="T92" fmla="*/ 798 w 5760"/>
                  <a:gd name="T93" fmla="*/ 3403 h 3576"/>
                  <a:gd name="T94" fmla="*/ 681 w 5760"/>
                  <a:gd name="T95" fmla="*/ 3454 h 3576"/>
                  <a:gd name="T96" fmla="*/ 454 w 5760"/>
                  <a:gd name="T97" fmla="*/ 3524 h 3576"/>
                  <a:gd name="T98" fmla="*/ 253 w 5760"/>
                  <a:gd name="T99" fmla="*/ 3561 h 3576"/>
                  <a:gd name="T100" fmla="*/ 98 w 5760"/>
                  <a:gd name="T101" fmla="*/ 3574 h 3576"/>
                  <a:gd name="T102" fmla="*/ 5760 w 5760"/>
                  <a:gd name="T103" fmla="*/ 3575 h 3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3576">
                    <a:moveTo>
                      <a:pt x="5760" y="3575"/>
                    </a:moveTo>
                    <a:lnTo>
                      <a:pt x="5760" y="3575"/>
                    </a:lnTo>
                    <a:lnTo>
                      <a:pt x="5748" y="3575"/>
                    </a:lnTo>
                    <a:lnTo>
                      <a:pt x="5715" y="3576"/>
                    </a:lnTo>
                    <a:lnTo>
                      <a:pt x="5662" y="3574"/>
                    </a:lnTo>
                    <a:lnTo>
                      <a:pt x="5628" y="3573"/>
                    </a:lnTo>
                    <a:lnTo>
                      <a:pt x="5591" y="3570"/>
                    </a:lnTo>
                    <a:lnTo>
                      <a:pt x="5551" y="3566"/>
                    </a:lnTo>
                    <a:lnTo>
                      <a:pt x="5507" y="3561"/>
                    </a:lnTo>
                    <a:lnTo>
                      <a:pt x="5461" y="3554"/>
                    </a:lnTo>
                    <a:lnTo>
                      <a:pt x="5412" y="3546"/>
                    </a:lnTo>
                    <a:lnTo>
                      <a:pt x="5360" y="3536"/>
                    </a:lnTo>
                    <a:lnTo>
                      <a:pt x="5306" y="3524"/>
                    </a:lnTo>
                    <a:lnTo>
                      <a:pt x="5251" y="3511"/>
                    </a:lnTo>
                    <a:lnTo>
                      <a:pt x="5195" y="3494"/>
                    </a:lnTo>
                    <a:lnTo>
                      <a:pt x="5138" y="3476"/>
                    </a:lnTo>
                    <a:lnTo>
                      <a:pt x="5079" y="3454"/>
                    </a:lnTo>
                    <a:lnTo>
                      <a:pt x="5050" y="3443"/>
                    </a:lnTo>
                    <a:lnTo>
                      <a:pt x="5021" y="3430"/>
                    </a:lnTo>
                    <a:lnTo>
                      <a:pt x="4992" y="3417"/>
                    </a:lnTo>
                    <a:lnTo>
                      <a:pt x="4963" y="3403"/>
                    </a:lnTo>
                    <a:lnTo>
                      <a:pt x="4933" y="3388"/>
                    </a:lnTo>
                    <a:lnTo>
                      <a:pt x="4904" y="3373"/>
                    </a:lnTo>
                    <a:lnTo>
                      <a:pt x="4875" y="3357"/>
                    </a:lnTo>
                    <a:lnTo>
                      <a:pt x="4846" y="3339"/>
                    </a:lnTo>
                    <a:lnTo>
                      <a:pt x="4818" y="3321"/>
                    </a:lnTo>
                    <a:lnTo>
                      <a:pt x="4790" y="3302"/>
                    </a:lnTo>
                    <a:lnTo>
                      <a:pt x="4762" y="3282"/>
                    </a:lnTo>
                    <a:lnTo>
                      <a:pt x="4734" y="3261"/>
                    </a:lnTo>
                    <a:lnTo>
                      <a:pt x="4707" y="3239"/>
                    </a:lnTo>
                    <a:lnTo>
                      <a:pt x="4680" y="3216"/>
                    </a:lnTo>
                    <a:lnTo>
                      <a:pt x="4653" y="3192"/>
                    </a:lnTo>
                    <a:lnTo>
                      <a:pt x="4627" y="3168"/>
                    </a:lnTo>
                    <a:lnTo>
                      <a:pt x="4602" y="3142"/>
                    </a:lnTo>
                    <a:lnTo>
                      <a:pt x="4577" y="3115"/>
                    </a:lnTo>
                    <a:lnTo>
                      <a:pt x="4553" y="3087"/>
                    </a:lnTo>
                    <a:lnTo>
                      <a:pt x="4529" y="3057"/>
                    </a:lnTo>
                    <a:lnTo>
                      <a:pt x="4507" y="3027"/>
                    </a:lnTo>
                    <a:lnTo>
                      <a:pt x="4484" y="2996"/>
                    </a:lnTo>
                    <a:lnTo>
                      <a:pt x="4463" y="2962"/>
                    </a:lnTo>
                    <a:lnTo>
                      <a:pt x="4443" y="2929"/>
                    </a:lnTo>
                    <a:lnTo>
                      <a:pt x="4423" y="2893"/>
                    </a:lnTo>
                    <a:lnTo>
                      <a:pt x="4404" y="2858"/>
                    </a:lnTo>
                    <a:lnTo>
                      <a:pt x="4387" y="2820"/>
                    </a:lnTo>
                    <a:lnTo>
                      <a:pt x="4369" y="2781"/>
                    </a:lnTo>
                    <a:lnTo>
                      <a:pt x="4369" y="2781"/>
                    </a:lnTo>
                    <a:lnTo>
                      <a:pt x="4353" y="2741"/>
                    </a:lnTo>
                    <a:lnTo>
                      <a:pt x="4338" y="2699"/>
                    </a:lnTo>
                    <a:lnTo>
                      <a:pt x="4322" y="2656"/>
                    </a:lnTo>
                    <a:lnTo>
                      <a:pt x="4308" y="2610"/>
                    </a:lnTo>
                    <a:lnTo>
                      <a:pt x="4278" y="2517"/>
                    </a:lnTo>
                    <a:lnTo>
                      <a:pt x="4249" y="2419"/>
                    </a:lnTo>
                    <a:lnTo>
                      <a:pt x="4221" y="2316"/>
                    </a:lnTo>
                    <a:lnTo>
                      <a:pt x="4194" y="2210"/>
                    </a:lnTo>
                    <a:lnTo>
                      <a:pt x="4166" y="2101"/>
                    </a:lnTo>
                    <a:lnTo>
                      <a:pt x="4139" y="1990"/>
                    </a:lnTo>
                    <a:lnTo>
                      <a:pt x="4083" y="1762"/>
                    </a:lnTo>
                    <a:lnTo>
                      <a:pt x="4055" y="1646"/>
                    </a:lnTo>
                    <a:lnTo>
                      <a:pt x="4025" y="1530"/>
                    </a:lnTo>
                    <a:lnTo>
                      <a:pt x="3995" y="1414"/>
                    </a:lnTo>
                    <a:lnTo>
                      <a:pt x="3962" y="1300"/>
                    </a:lnTo>
                    <a:lnTo>
                      <a:pt x="3928" y="1186"/>
                    </a:lnTo>
                    <a:lnTo>
                      <a:pt x="3910" y="1130"/>
                    </a:lnTo>
                    <a:lnTo>
                      <a:pt x="3892" y="1074"/>
                    </a:lnTo>
                    <a:lnTo>
                      <a:pt x="3873" y="1019"/>
                    </a:lnTo>
                    <a:lnTo>
                      <a:pt x="3854" y="965"/>
                    </a:lnTo>
                    <a:lnTo>
                      <a:pt x="3834" y="912"/>
                    </a:lnTo>
                    <a:lnTo>
                      <a:pt x="3814" y="859"/>
                    </a:lnTo>
                    <a:lnTo>
                      <a:pt x="3792" y="807"/>
                    </a:lnTo>
                    <a:lnTo>
                      <a:pt x="3771" y="756"/>
                    </a:lnTo>
                    <a:lnTo>
                      <a:pt x="3748" y="707"/>
                    </a:lnTo>
                    <a:lnTo>
                      <a:pt x="3725" y="658"/>
                    </a:lnTo>
                    <a:lnTo>
                      <a:pt x="3702" y="610"/>
                    </a:lnTo>
                    <a:lnTo>
                      <a:pt x="3677" y="564"/>
                    </a:lnTo>
                    <a:lnTo>
                      <a:pt x="3651" y="519"/>
                    </a:lnTo>
                    <a:lnTo>
                      <a:pt x="3625" y="475"/>
                    </a:lnTo>
                    <a:lnTo>
                      <a:pt x="3598" y="433"/>
                    </a:lnTo>
                    <a:lnTo>
                      <a:pt x="3570" y="392"/>
                    </a:lnTo>
                    <a:lnTo>
                      <a:pt x="3541" y="353"/>
                    </a:lnTo>
                    <a:lnTo>
                      <a:pt x="3510" y="317"/>
                    </a:lnTo>
                    <a:lnTo>
                      <a:pt x="3480" y="281"/>
                    </a:lnTo>
                    <a:lnTo>
                      <a:pt x="3448" y="246"/>
                    </a:lnTo>
                    <a:lnTo>
                      <a:pt x="3415" y="215"/>
                    </a:lnTo>
                    <a:lnTo>
                      <a:pt x="3381" y="185"/>
                    </a:lnTo>
                    <a:lnTo>
                      <a:pt x="3346" y="157"/>
                    </a:lnTo>
                    <a:lnTo>
                      <a:pt x="3309" y="131"/>
                    </a:lnTo>
                    <a:lnTo>
                      <a:pt x="3273" y="107"/>
                    </a:lnTo>
                    <a:lnTo>
                      <a:pt x="3234" y="85"/>
                    </a:lnTo>
                    <a:lnTo>
                      <a:pt x="3214" y="76"/>
                    </a:lnTo>
                    <a:lnTo>
                      <a:pt x="3194" y="66"/>
                    </a:lnTo>
                    <a:lnTo>
                      <a:pt x="3174" y="57"/>
                    </a:lnTo>
                    <a:lnTo>
                      <a:pt x="3153" y="49"/>
                    </a:lnTo>
                    <a:lnTo>
                      <a:pt x="3132" y="41"/>
                    </a:lnTo>
                    <a:lnTo>
                      <a:pt x="3111" y="35"/>
                    </a:lnTo>
                    <a:lnTo>
                      <a:pt x="3089" y="28"/>
                    </a:lnTo>
                    <a:lnTo>
                      <a:pt x="3067" y="23"/>
                    </a:lnTo>
                    <a:lnTo>
                      <a:pt x="3046" y="17"/>
                    </a:lnTo>
                    <a:lnTo>
                      <a:pt x="3023" y="13"/>
                    </a:lnTo>
                    <a:lnTo>
                      <a:pt x="2999" y="10"/>
                    </a:lnTo>
                    <a:lnTo>
                      <a:pt x="2977" y="6"/>
                    </a:lnTo>
                    <a:lnTo>
                      <a:pt x="2953" y="3"/>
                    </a:lnTo>
                    <a:lnTo>
                      <a:pt x="2929" y="2"/>
                    </a:lnTo>
                    <a:lnTo>
                      <a:pt x="2904" y="1"/>
                    </a:lnTo>
                    <a:lnTo>
                      <a:pt x="2881" y="0"/>
                    </a:lnTo>
                    <a:lnTo>
                      <a:pt x="2881" y="0"/>
                    </a:lnTo>
                    <a:lnTo>
                      <a:pt x="2856" y="1"/>
                    </a:lnTo>
                    <a:lnTo>
                      <a:pt x="2831" y="2"/>
                    </a:lnTo>
                    <a:lnTo>
                      <a:pt x="2807" y="3"/>
                    </a:lnTo>
                    <a:lnTo>
                      <a:pt x="2783" y="6"/>
                    </a:lnTo>
                    <a:lnTo>
                      <a:pt x="2761" y="10"/>
                    </a:lnTo>
                    <a:lnTo>
                      <a:pt x="2738" y="13"/>
                    </a:lnTo>
                    <a:lnTo>
                      <a:pt x="2715" y="17"/>
                    </a:lnTo>
                    <a:lnTo>
                      <a:pt x="2693" y="23"/>
                    </a:lnTo>
                    <a:lnTo>
                      <a:pt x="2671" y="28"/>
                    </a:lnTo>
                    <a:lnTo>
                      <a:pt x="2649" y="35"/>
                    </a:lnTo>
                    <a:lnTo>
                      <a:pt x="2628" y="41"/>
                    </a:lnTo>
                    <a:lnTo>
                      <a:pt x="2607" y="49"/>
                    </a:lnTo>
                    <a:lnTo>
                      <a:pt x="2587" y="57"/>
                    </a:lnTo>
                    <a:lnTo>
                      <a:pt x="2566" y="66"/>
                    </a:lnTo>
                    <a:lnTo>
                      <a:pt x="2546" y="76"/>
                    </a:lnTo>
                    <a:lnTo>
                      <a:pt x="2526" y="85"/>
                    </a:lnTo>
                    <a:lnTo>
                      <a:pt x="2487" y="107"/>
                    </a:lnTo>
                    <a:lnTo>
                      <a:pt x="2451" y="131"/>
                    </a:lnTo>
                    <a:lnTo>
                      <a:pt x="2414" y="157"/>
                    </a:lnTo>
                    <a:lnTo>
                      <a:pt x="2379" y="185"/>
                    </a:lnTo>
                    <a:lnTo>
                      <a:pt x="2345" y="215"/>
                    </a:lnTo>
                    <a:lnTo>
                      <a:pt x="2312" y="246"/>
                    </a:lnTo>
                    <a:lnTo>
                      <a:pt x="2280" y="281"/>
                    </a:lnTo>
                    <a:lnTo>
                      <a:pt x="2250" y="317"/>
                    </a:lnTo>
                    <a:lnTo>
                      <a:pt x="2219" y="353"/>
                    </a:lnTo>
                    <a:lnTo>
                      <a:pt x="2190" y="392"/>
                    </a:lnTo>
                    <a:lnTo>
                      <a:pt x="2162" y="433"/>
                    </a:lnTo>
                    <a:lnTo>
                      <a:pt x="2135" y="475"/>
                    </a:lnTo>
                    <a:lnTo>
                      <a:pt x="2109" y="519"/>
                    </a:lnTo>
                    <a:lnTo>
                      <a:pt x="2083" y="564"/>
                    </a:lnTo>
                    <a:lnTo>
                      <a:pt x="2059" y="610"/>
                    </a:lnTo>
                    <a:lnTo>
                      <a:pt x="2035" y="658"/>
                    </a:lnTo>
                    <a:lnTo>
                      <a:pt x="2012" y="707"/>
                    </a:lnTo>
                    <a:lnTo>
                      <a:pt x="1989" y="756"/>
                    </a:lnTo>
                    <a:lnTo>
                      <a:pt x="1968" y="807"/>
                    </a:lnTo>
                    <a:lnTo>
                      <a:pt x="1947" y="859"/>
                    </a:lnTo>
                    <a:lnTo>
                      <a:pt x="1926" y="912"/>
                    </a:lnTo>
                    <a:lnTo>
                      <a:pt x="1906" y="965"/>
                    </a:lnTo>
                    <a:lnTo>
                      <a:pt x="1888" y="1019"/>
                    </a:lnTo>
                    <a:lnTo>
                      <a:pt x="1868" y="1074"/>
                    </a:lnTo>
                    <a:lnTo>
                      <a:pt x="1850" y="1130"/>
                    </a:lnTo>
                    <a:lnTo>
                      <a:pt x="1832" y="1186"/>
                    </a:lnTo>
                    <a:lnTo>
                      <a:pt x="1799" y="1300"/>
                    </a:lnTo>
                    <a:lnTo>
                      <a:pt x="1767" y="1414"/>
                    </a:lnTo>
                    <a:lnTo>
                      <a:pt x="1735" y="1530"/>
                    </a:lnTo>
                    <a:lnTo>
                      <a:pt x="1706" y="1646"/>
                    </a:lnTo>
                    <a:lnTo>
                      <a:pt x="1677" y="1762"/>
                    </a:lnTo>
                    <a:lnTo>
                      <a:pt x="1621" y="1990"/>
                    </a:lnTo>
                    <a:lnTo>
                      <a:pt x="1594" y="2101"/>
                    </a:lnTo>
                    <a:lnTo>
                      <a:pt x="1567" y="2210"/>
                    </a:lnTo>
                    <a:lnTo>
                      <a:pt x="1539" y="2316"/>
                    </a:lnTo>
                    <a:lnTo>
                      <a:pt x="1511" y="2419"/>
                    </a:lnTo>
                    <a:lnTo>
                      <a:pt x="1482" y="2517"/>
                    </a:lnTo>
                    <a:lnTo>
                      <a:pt x="1453" y="2610"/>
                    </a:lnTo>
                    <a:lnTo>
                      <a:pt x="1438" y="2656"/>
                    </a:lnTo>
                    <a:lnTo>
                      <a:pt x="1422" y="2699"/>
                    </a:lnTo>
                    <a:lnTo>
                      <a:pt x="1407" y="2741"/>
                    </a:lnTo>
                    <a:lnTo>
                      <a:pt x="1391" y="2781"/>
                    </a:lnTo>
                    <a:lnTo>
                      <a:pt x="1391" y="2781"/>
                    </a:lnTo>
                    <a:lnTo>
                      <a:pt x="1373" y="2820"/>
                    </a:lnTo>
                    <a:lnTo>
                      <a:pt x="1356" y="2858"/>
                    </a:lnTo>
                    <a:lnTo>
                      <a:pt x="1338" y="2893"/>
                    </a:lnTo>
                    <a:lnTo>
                      <a:pt x="1318" y="2929"/>
                    </a:lnTo>
                    <a:lnTo>
                      <a:pt x="1298" y="2962"/>
                    </a:lnTo>
                    <a:lnTo>
                      <a:pt x="1276" y="2996"/>
                    </a:lnTo>
                    <a:lnTo>
                      <a:pt x="1253" y="3027"/>
                    </a:lnTo>
                    <a:lnTo>
                      <a:pt x="1231" y="3057"/>
                    </a:lnTo>
                    <a:lnTo>
                      <a:pt x="1208" y="3087"/>
                    </a:lnTo>
                    <a:lnTo>
                      <a:pt x="1183" y="3115"/>
                    </a:lnTo>
                    <a:lnTo>
                      <a:pt x="1158" y="3142"/>
                    </a:lnTo>
                    <a:lnTo>
                      <a:pt x="1133" y="3168"/>
                    </a:lnTo>
                    <a:lnTo>
                      <a:pt x="1107" y="3192"/>
                    </a:lnTo>
                    <a:lnTo>
                      <a:pt x="1080" y="3216"/>
                    </a:lnTo>
                    <a:lnTo>
                      <a:pt x="1055" y="3239"/>
                    </a:lnTo>
                    <a:lnTo>
                      <a:pt x="1026" y="3261"/>
                    </a:lnTo>
                    <a:lnTo>
                      <a:pt x="999" y="3282"/>
                    </a:lnTo>
                    <a:lnTo>
                      <a:pt x="971" y="3302"/>
                    </a:lnTo>
                    <a:lnTo>
                      <a:pt x="942" y="3321"/>
                    </a:lnTo>
                    <a:lnTo>
                      <a:pt x="914" y="3339"/>
                    </a:lnTo>
                    <a:lnTo>
                      <a:pt x="885" y="3357"/>
                    </a:lnTo>
                    <a:lnTo>
                      <a:pt x="857" y="3373"/>
                    </a:lnTo>
                    <a:lnTo>
                      <a:pt x="828" y="3388"/>
                    </a:lnTo>
                    <a:lnTo>
                      <a:pt x="798" y="3403"/>
                    </a:lnTo>
                    <a:lnTo>
                      <a:pt x="768" y="3417"/>
                    </a:lnTo>
                    <a:lnTo>
                      <a:pt x="739" y="3430"/>
                    </a:lnTo>
                    <a:lnTo>
                      <a:pt x="710" y="3443"/>
                    </a:lnTo>
                    <a:lnTo>
                      <a:pt x="681" y="3454"/>
                    </a:lnTo>
                    <a:lnTo>
                      <a:pt x="622" y="3476"/>
                    </a:lnTo>
                    <a:lnTo>
                      <a:pt x="565" y="3494"/>
                    </a:lnTo>
                    <a:lnTo>
                      <a:pt x="509" y="3511"/>
                    </a:lnTo>
                    <a:lnTo>
                      <a:pt x="454" y="3524"/>
                    </a:lnTo>
                    <a:lnTo>
                      <a:pt x="400" y="3536"/>
                    </a:lnTo>
                    <a:lnTo>
                      <a:pt x="349" y="3546"/>
                    </a:lnTo>
                    <a:lnTo>
                      <a:pt x="299" y="3554"/>
                    </a:lnTo>
                    <a:lnTo>
                      <a:pt x="253" y="3561"/>
                    </a:lnTo>
                    <a:lnTo>
                      <a:pt x="210" y="3566"/>
                    </a:lnTo>
                    <a:lnTo>
                      <a:pt x="169" y="3570"/>
                    </a:lnTo>
                    <a:lnTo>
                      <a:pt x="132" y="3573"/>
                    </a:lnTo>
                    <a:lnTo>
                      <a:pt x="98" y="3574"/>
                    </a:lnTo>
                    <a:lnTo>
                      <a:pt x="45" y="3576"/>
                    </a:lnTo>
                    <a:lnTo>
                      <a:pt x="12" y="3575"/>
                    </a:lnTo>
                    <a:lnTo>
                      <a:pt x="0" y="3575"/>
                    </a:lnTo>
                    <a:lnTo>
                      <a:pt x="5760" y="3575"/>
                    </a:lnTo>
                    <a:close/>
                  </a:path>
                </a:pathLst>
              </a:custGeom>
              <a:solidFill>
                <a:srgbClr val="B10B1F"/>
              </a:solidFill>
              <a:ln>
                <a:noFill/>
              </a:ln>
            </p:spPr>
            <p:txBody>
              <a:bodyPr anchor="ctr"/>
              <a:lstStyle/>
              <a:p>
                <a:pPr algn="ctr">
                  <a:lnSpc>
                    <a:spcPct val="130000"/>
                  </a:lnSpc>
                </a:pPr>
                <a:endParaRPr sz="1799">
                  <a:solidFill>
                    <a:schemeClr val="tx1">
                      <a:lumMod val="65000"/>
                      <a:lumOff val="35000"/>
                    </a:schemeClr>
                  </a:solidFill>
                  <a:cs typeface="+mn-ea"/>
                  <a:sym typeface="+mn-lt"/>
                </a:endParaRPr>
              </a:p>
            </p:txBody>
          </p:sp>
          <p:sp>
            <p:nvSpPr>
              <p:cNvPr id="34" name="TextBox 9"/>
              <p:cNvSpPr txBox="1">
                <a:spLocks/>
              </p:cNvSpPr>
              <p:nvPr/>
            </p:nvSpPr>
            <p:spPr bwMode="auto">
              <a:xfrm>
                <a:off x="6022148" y="2045811"/>
                <a:ext cx="428002" cy="395560"/>
              </a:xfrm>
              <a:prstGeom prst="rect">
                <a:avLst/>
              </a:prstGeom>
              <a:noFill/>
              <a:ln w="9525">
                <a:noFill/>
                <a:miter lim="800000"/>
                <a:headEnd/>
                <a:tailEnd/>
              </a:ln>
            </p:spPr>
            <p:txBody>
              <a:bodyPr wrap="none" lIns="0" tIns="0" rIns="0" bIns="0" anchor="t" anchorCtr="0">
                <a:normAutofit fontScale="92500" lnSpcReduction="20000"/>
                <a:scene3d>
                  <a:camera prst="orthographicFront"/>
                  <a:lightRig rig="threePt" dir="t"/>
                </a:scene3d>
                <a:sp3d>
                  <a:bevelT w="0" h="0"/>
                </a:sp3d>
              </a:bodyPr>
              <a:lstStyle/>
              <a:p>
                <a:pPr marL="0" lvl="1" algn="ctr">
                  <a:lnSpc>
                    <a:spcPct val="130000"/>
                  </a:lnSpc>
                </a:pPr>
                <a:r>
                  <a:rPr lang="en-US" altLang="ko-KR" sz="2399">
                    <a:solidFill>
                      <a:schemeClr val="tx1">
                        <a:lumMod val="65000"/>
                        <a:lumOff val="35000"/>
                      </a:schemeClr>
                    </a:solidFill>
                    <a:cs typeface="+mn-ea"/>
                    <a:sym typeface="+mn-lt"/>
                  </a:rPr>
                  <a:t>50%</a:t>
                </a:r>
              </a:p>
            </p:txBody>
          </p:sp>
          <p:sp>
            <p:nvSpPr>
              <p:cNvPr id="35" name="Freeform: Shape 5"/>
              <p:cNvSpPr>
                <a:spLocks/>
              </p:cNvSpPr>
              <p:nvPr/>
            </p:nvSpPr>
            <p:spPr bwMode="auto">
              <a:xfrm>
                <a:off x="6837287" y="1514815"/>
                <a:ext cx="2556284" cy="2432899"/>
              </a:xfrm>
              <a:custGeom>
                <a:avLst/>
                <a:gdLst>
                  <a:gd name="T0" fmla="*/ 5715 w 5760"/>
                  <a:gd name="T1" fmla="*/ 3576 h 3576"/>
                  <a:gd name="T2" fmla="*/ 5551 w 5760"/>
                  <a:gd name="T3" fmla="*/ 3566 h 3576"/>
                  <a:gd name="T4" fmla="*/ 5360 w 5760"/>
                  <a:gd name="T5" fmla="*/ 3536 h 3576"/>
                  <a:gd name="T6" fmla="*/ 5138 w 5760"/>
                  <a:gd name="T7" fmla="*/ 3476 h 3576"/>
                  <a:gd name="T8" fmla="*/ 4992 w 5760"/>
                  <a:gd name="T9" fmla="*/ 3417 h 3576"/>
                  <a:gd name="T10" fmla="*/ 4875 w 5760"/>
                  <a:gd name="T11" fmla="*/ 3357 h 3576"/>
                  <a:gd name="T12" fmla="*/ 4762 w 5760"/>
                  <a:gd name="T13" fmla="*/ 3282 h 3576"/>
                  <a:gd name="T14" fmla="*/ 4653 w 5760"/>
                  <a:gd name="T15" fmla="*/ 3192 h 3576"/>
                  <a:gd name="T16" fmla="*/ 4553 w 5760"/>
                  <a:gd name="T17" fmla="*/ 3087 h 3576"/>
                  <a:gd name="T18" fmla="*/ 4463 w 5760"/>
                  <a:gd name="T19" fmla="*/ 2962 h 3576"/>
                  <a:gd name="T20" fmla="*/ 4387 w 5760"/>
                  <a:gd name="T21" fmla="*/ 2820 h 3576"/>
                  <a:gd name="T22" fmla="*/ 4338 w 5760"/>
                  <a:gd name="T23" fmla="*/ 2699 h 3576"/>
                  <a:gd name="T24" fmla="*/ 4249 w 5760"/>
                  <a:gd name="T25" fmla="*/ 2419 h 3576"/>
                  <a:gd name="T26" fmla="*/ 4139 w 5760"/>
                  <a:gd name="T27" fmla="*/ 1990 h 3576"/>
                  <a:gd name="T28" fmla="*/ 3995 w 5760"/>
                  <a:gd name="T29" fmla="*/ 1414 h 3576"/>
                  <a:gd name="T30" fmla="*/ 3892 w 5760"/>
                  <a:gd name="T31" fmla="*/ 1074 h 3576"/>
                  <a:gd name="T32" fmla="*/ 3814 w 5760"/>
                  <a:gd name="T33" fmla="*/ 859 h 3576"/>
                  <a:gd name="T34" fmla="*/ 3725 w 5760"/>
                  <a:gd name="T35" fmla="*/ 658 h 3576"/>
                  <a:gd name="T36" fmla="*/ 3625 w 5760"/>
                  <a:gd name="T37" fmla="*/ 475 h 3576"/>
                  <a:gd name="T38" fmla="*/ 3510 w 5760"/>
                  <a:gd name="T39" fmla="*/ 317 h 3576"/>
                  <a:gd name="T40" fmla="*/ 3381 w 5760"/>
                  <a:gd name="T41" fmla="*/ 185 h 3576"/>
                  <a:gd name="T42" fmla="*/ 3234 w 5760"/>
                  <a:gd name="T43" fmla="*/ 85 h 3576"/>
                  <a:gd name="T44" fmla="*/ 3153 w 5760"/>
                  <a:gd name="T45" fmla="*/ 49 h 3576"/>
                  <a:gd name="T46" fmla="*/ 3067 w 5760"/>
                  <a:gd name="T47" fmla="*/ 23 h 3576"/>
                  <a:gd name="T48" fmla="*/ 2977 w 5760"/>
                  <a:gd name="T49" fmla="*/ 6 h 3576"/>
                  <a:gd name="T50" fmla="*/ 2881 w 5760"/>
                  <a:gd name="T51" fmla="*/ 0 h 3576"/>
                  <a:gd name="T52" fmla="*/ 2807 w 5760"/>
                  <a:gd name="T53" fmla="*/ 3 h 3576"/>
                  <a:gd name="T54" fmla="*/ 2715 w 5760"/>
                  <a:gd name="T55" fmla="*/ 17 h 3576"/>
                  <a:gd name="T56" fmla="*/ 2628 w 5760"/>
                  <a:gd name="T57" fmla="*/ 41 h 3576"/>
                  <a:gd name="T58" fmla="*/ 2546 w 5760"/>
                  <a:gd name="T59" fmla="*/ 76 h 3576"/>
                  <a:gd name="T60" fmla="*/ 2414 w 5760"/>
                  <a:gd name="T61" fmla="*/ 157 h 3576"/>
                  <a:gd name="T62" fmla="*/ 2280 w 5760"/>
                  <a:gd name="T63" fmla="*/ 281 h 3576"/>
                  <a:gd name="T64" fmla="*/ 2162 w 5760"/>
                  <a:gd name="T65" fmla="*/ 433 h 3576"/>
                  <a:gd name="T66" fmla="*/ 2059 w 5760"/>
                  <a:gd name="T67" fmla="*/ 610 h 3576"/>
                  <a:gd name="T68" fmla="*/ 1968 w 5760"/>
                  <a:gd name="T69" fmla="*/ 807 h 3576"/>
                  <a:gd name="T70" fmla="*/ 1888 w 5760"/>
                  <a:gd name="T71" fmla="*/ 1019 h 3576"/>
                  <a:gd name="T72" fmla="*/ 1799 w 5760"/>
                  <a:gd name="T73" fmla="*/ 1300 h 3576"/>
                  <a:gd name="T74" fmla="*/ 1677 w 5760"/>
                  <a:gd name="T75" fmla="*/ 1762 h 3576"/>
                  <a:gd name="T76" fmla="*/ 1539 w 5760"/>
                  <a:gd name="T77" fmla="*/ 2316 h 3576"/>
                  <a:gd name="T78" fmla="*/ 1438 w 5760"/>
                  <a:gd name="T79" fmla="*/ 2656 h 3576"/>
                  <a:gd name="T80" fmla="*/ 1391 w 5760"/>
                  <a:gd name="T81" fmla="*/ 2781 h 3576"/>
                  <a:gd name="T82" fmla="*/ 1318 w 5760"/>
                  <a:gd name="T83" fmla="*/ 2929 h 3576"/>
                  <a:gd name="T84" fmla="*/ 1231 w 5760"/>
                  <a:gd name="T85" fmla="*/ 3057 h 3576"/>
                  <a:gd name="T86" fmla="*/ 1133 w 5760"/>
                  <a:gd name="T87" fmla="*/ 3168 h 3576"/>
                  <a:gd name="T88" fmla="*/ 1026 w 5760"/>
                  <a:gd name="T89" fmla="*/ 3261 h 3576"/>
                  <a:gd name="T90" fmla="*/ 914 w 5760"/>
                  <a:gd name="T91" fmla="*/ 3339 h 3576"/>
                  <a:gd name="T92" fmla="*/ 798 w 5760"/>
                  <a:gd name="T93" fmla="*/ 3403 h 3576"/>
                  <a:gd name="T94" fmla="*/ 681 w 5760"/>
                  <a:gd name="T95" fmla="*/ 3454 h 3576"/>
                  <a:gd name="T96" fmla="*/ 454 w 5760"/>
                  <a:gd name="T97" fmla="*/ 3524 h 3576"/>
                  <a:gd name="T98" fmla="*/ 253 w 5760"/>
                  <a:gd name="T99" fmla="*/ 3561 h 3576"/>
                  <a:gd name="T100" fmla="*/ 98 w 5760"/>
                  <a:gd name="T101" fmla="*/ 3574 h 3576"/>
                  <a:gd name="T102" fmla="*/ 5760 w 5760"/>
                  <a:gd name="T103" fmla="*/ 3575 h 3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3576">
                    <a:moveTo>
                      <a:pt x="5760" y="3575"/>
                    </a:moveTo>
                    <a:lnTo>
                      <a:pt x="5760" y="3575"/>
                    </a:lnTo>
                    <a:lnTo>
                      <a:pt x="5748" y="3575"/>
                    </a:lnTo>
                    <a:lnTo>
                      <a:pt x="5715" y="3576"/>
                    </a:lnTo>
                    <a:lnTo>
                      <a:pt x="5662" y="3574"/>
                    </a:lnTo>
                    <a:lnTo>
                      <a:pt x="5628" y="3573"/>
                    </a:lnTo>
                    <a:lnTo>
                      <a:pt x="5591" y="3570"/>
                    </a:lnTo>
                    <a:lnTo>
                      <a:pt x="5551" y="3566"/>
                    </a:lnTo>
                    <a:lnTo>
                      <a:pt x="5507" y="3561"/>
                    </a:lnTo>
                    <a:lnTo>
                      <a:pt x="5461" y="3554"/>
                    </a:lnTo>
                    <a:lnTo>
                      <a:pt x="5412" y="3546"/>
                    </a:lnTo>
                    <a:lnTo>
                      <a:pt x="5360" y="3536"/>
                    </a:lnTo>
                    <a:lnTo>
                      <a:pt x="5306" y="3524"/>
                    </a:lnTo>
                    <a:lnTo>
                      <a:pt x="5251" y="3511"/>
                    </a:lnTo>
                    <a:lnTo>
                      <a:pt x="5195" y="3494"/>
                    </a:lnTo>
                    <a:lnTo>
                      <a:pt x="5138" y="3476"/>
                    </a:lnTo>
                    <a:lnTo>
                      <a:pt x="5079" y="3454"/>
                    </a:lnTo>
                    <a:lnTo>
                      <a:pt x="5050" y="3443"/>
                    </a:lnTo>
                    <a:lnTo>
                      <a:pt x="5021" y="3430"/>
                    </a:lnTo>
                    <a:lnTo>
                      <a:pt x="4992" y="3417"/>
                    </a:lnTo>
                    <a:lnTo>
                      <a:pt x="4963" y="3403"/>
                    </a:lnTo>
                    <a:lnTo>
                      <a:pt x="4933" y="3388"/>
                    </a:lnTo>
                    <a:lnTo>
                      <a:pt x="4904" y="3373"/>
                    </a:lnTo>
                    <a:lnTo>
                      <a:pt x="4875" y="3357"/>
                    </a:lnTo>
                    <a:lnTo>
                      <a:pt x="4846" y="3339"/>
                    </a:lnTo>
                    <a:lnTo>
                      <a:pt x="4818" y="3321"/>
                    </a:lnTo>
                    <a:lnTo>
                      <a:pt x="4790" y="3302"/>
                    </a:lnTo>
                    <a:lnTo>
                      <a:pt x="4762" y="3282"/>
                    </a:lnTo>
                    <a:lnTo>
                      <a:pt x="4734" y="3261"/>
                    </a:lnTo>
                    <a:lnTo>
                      <a:pt x="4707" y="3239"/>
                    </a:lnTo>
                    <a:lnTo>
                      <a:pt x="4680" y="3216"/>
                    </a:lnTo>
                    <a:lnTo>
                      <a:pt x="4653" y="3192"/>
                    </a:lnTo>
                    <a:lnTo>
                      <a:pt x="4627" y="3168"/>
                    </a:lnTo>
                    <a:lnTo>
                      <a:pt x="4602" y="3142"/>
                    </a:lnTo>
                    <a:lnTo>
                      <a:pt x="4577" y="3115"/>
                    </a:lnTo>
                    <a:lnTo>
                      <a:pt x="4553" y="3087"/>
                    </a:lnTo>
                    <a:lnTo>
                      <a:pt x="4529" y="3057"/>
                    </a:lnTo>
                    <a:lnTo>
                      <a:pt x="4507" y="3027"/>
                    </a:lnTo>
                    <a:lnTo>
                      <a:pt x="4484" y="2996"/>
                    </a:lnTo>
                    <a:lnTo>
                      <a:pt x="4463" y="2962"/>
                    </a:lnTo>
                    <a:lnTo>
                      <a:pt x="4443" y="2929"/>
                    </a:lnTo>
                    <a:lnTo>
                      <a:pt x="4423" y="2893"/>
                    </a:lnTo>
                    <a:lnTo>
                      <a:pt x="4404" y="2858"/>
                    </a:lnTo>
                    <a:lnTo>
                      <a:pt x="4387" y="2820"/>
                    </a:lnTo>
                    <a:lnTo>
                      <a:pt x="4369" y="2781"/>
                    </a:lnTo>
                    <a:lnTo>
                      <a:pt x="4369" y="2781"/>
                    </a:lnTo>
                    <a:lnTo>
                      <a:pt x="4353" y="2741"/>
                    </a:lnTo>
                    <a:lnTo>
                      <a:pt x="4338" y="2699"/>
                    </a:lnTo>
                    <a:lnTo>
                      <a:pt x="4322" y="2656"/>
                    </a:lnTo>
                    <a:lnTo>
                      <a:pt x="4308" y="2610"/>
                    </a:lnTo>
                    <a:lnTo>
                      <a:pt x="4278" y="2517"/>
                    </a:lnTo>
                    <a:lnTo>
                      <a:pt x="4249" y="2419"/>
                    </a:lnTo>
                    <a:lnTo>
                      <a:pt x="4221" y="2316"/>
                    </a:lnTo>
                    <a:lnTo>
                      <a:pt x="4194" y="2210"/>
                    </a:lnTo>
                    <a:lnTo>
                      <a:pt x="4166" y="2101"/>
                    </a:lnTo>
                    <a:lnTo>
                      <a:pt x="4139" y="1990"/>
                    </a:lnTo>
                    <a:lnTo>
                      <a:pt x="4083" y="1762"/>
                    </a:lnTo>
                    <a:lnTo>
                      <a:pt x="4055" y="1646"/>
                    </a:lnTo>
                    <a:lnTo>
                      <a:pt x="4025" y="1530"/>
                    </a:lnTo>
                    <a:lnTo>
                      <a:pt x="3995" y="1414"/>
                    </a:lnTo>
                    <a:lnTo>
                      <a:pt x="3962" y="1300"/>
                    </a:lnTo>
                    <a:lnTo>
                      <a:pt x="3928" y="1186"/>
                    </a:lnTo>
                    <a:lnTo>
                      <a:pt x="3910" y="1130"/>
                    </a:lnTo>
                    <a:lnTo>
                      <a:pt x="3892" y="1074"/>
                    </a:lnTo>
                    <a:lnTo>
                      <a:pt x="3873" y="1019"/>
                    </a:lnTo>
                    <a:lnTo>
                      <a:pt x="3854" y="965"/>
                    </a:lnTo>
                    <a:lnTo>
                      <a:pt x="3834" y="912"/>
                    </a:lnTo>
                    <a:lnTo>
                      <a:pt x="3814" y="859"/>
                    </a:lnTo>
                    <a:lnTo>
                      <a:pt x="3792" y="807"/>
                    </a:lnTo>
                    <a:lnTo>
                      <a:pt x="3771" y="756"/>
                    </a:lnTo>
                    <a:lnTo>
                      <a:pt x="3748" y="707"/>
                    </a:lnTo>
                    <a:lnTo>
                      <a:pt x="3725" y="658"/>
                    </a:lnTo>
                    <a:lnTo>
                      <a:pt x="3702" y="610"/>
                    </a:lnTo>
                    <a:lnTo>
                      <a:pt x="3677" y="564"/>
                    </a:lnTo>
                    <a:lnTo>
                      <a:pt x="3651" y="519"/>
                    </a:lnTo>
                    <a:lnTo>
                      <a:pt x="3625" y="475"/>
                    </a:lnTo>
                    <a:lnTo>
                      <a:pt x="3598" y="433"/>
                    </a:lnTo>
                    <a:lnTo>
                      <a:pt x="3570" y="392"/>
                    </a:lnTo>
                    <a:lnTo>
                      <a:pt x="3541" y="353"/>
                    </a:lnTo>
                    <a:lnTo>
                      <a:pt x="3510" y="317"/>
                    </a:lnTo>
                    <a:lnTo>
                      <a:pt x="3480" y="281"/>
                    </a:lnTo>
                    <a:lnTo>
                      <a:pt x="3448" y="246"/>
                    </a:lnTo>
                    <a:lnTo>
                      <a:pt x="3415" y="215"/>
                    </a:lnTo>
                    <a:lnTo>
                      <a:pt x="3381" y="185"/>
                    </a:lnTo>
                    <a:lnTo>
                      <a:pt x="3346" y="157"/>
                    </a:lnTo>
                    <a:lnTo>
                      <a:pt x="3309" y="131"/>
                    </a:lnTo>
                    <a:lnTo>
                      <a:pt x="3273" y="107"/>
                    </a:lnTo>
                    <a:lnTo>
                      <a:pt x="3234" y="85"/>
                    </a:lnTo>
                    <a:lnTo>
                      <a:pt x="3214" y="76"/>
                    </a:lnTo>
                    <a:lnTo>
                      <a:pt x="3194" y="66"/>
                    </a:lnTo>
                    <a:lnTo>
                      <a:pt x="3174" y="57"/>
                    </a:lnTo>
                    <a:lnTo>
                      <a:pt x="3153" y="49"/>
                    </a:lnTo>
                    <a:lnTo>
                      <a:pt x="3132" y="41"/>
                    </a:lnTo>
                    <a:lnTo>
                      <a:pt x="3111" y="35"/>
                    </a:lnTo>
                    <a:lnTo>
                      <a:pt x="3089" y="28"/>
                    </a:lnTo>
                    <a:lnTo>
                      <a:pt x="3067" y="23"/>
                    </a:lnTo>
                    <a:lnTo>
                      <a:pt x="3046" y="17"/>
                    </a:lnTo>
                    <a:lnTo>
                      <a:pt x="3023" y="13"/>
                    </a:lnTo>
                    <a:lnTo>
                      <a:pt x="2999" y="10"/>
                    </a:lnTo>
                    <a:lnTo>
                      <a:pt x="2977" y="6"/>
                    </a:lnTo>
                    <a:lnTo>
                      <a:pt x="2953" y="3"/>
                    </a:lnTo>
                    <a:lnTo>
                      <a:pt x="2929" y="2"/>
                    </a:lnTo>
                    <a:lnTo>
                      <a:pt x="2904" y="1"/>
                    </a:lnTo>
                    <a:lnTo>
                      <a:pt x="2881" y="0"/>
                    </a:lnTo>
                    <a:lnTo>
                      <a:pt x="2881" y="0"/>
                    </a:lnTo>
                    <a:lnTo>
                      <a:pt x="2856" y="1"/>
                    </a:lnTo>
                    <a:lnTo>
                      <a:pt x="2831" y="2"/>
                    </a:lnTo>
                    <a:lnTo>
                      <a:pt x="2807" y="3"/>
                    </a:lnTo>
                    <a:lnTo>
                      <a:pt x="2783" y="6"/>
                    </a:lnTo>
                    <a:lnTo>
                      <a:pt x="2761" y="10"/>
                    </a:lnTo>
                    <a:lnTo>
                      <a:pt x="2738" y="13"/>
                    </a:lnTo>
                    <a:lnTo>
                      <a:pt x="2715" y="17"/>
                    </a:lnTo>
                    <a:lnTo>
                      <a:pt x="2693" y="23"/>
                    </a:lnTo>
                    <a:lnTo>
                      <a:pt x="2671" y="28"/>
                    </a:lnTo>
                    <a:lnTo>
                      <a:pt x="2649" y="35"/>
                    </a:lnTo>
                    <a:lnTo>
                      <a:pt x="2628" y="41"/>
                    </a:lnTo>
                    <a:lnTo>
                      <a:pt x="2607" y="49"/>
                    </a:lnTo>
                    <a:lnTo>
                      <a:pt x="2587" y="57"/>
                    </a:lnTo>
                    <a:lnTo>
                      <a:pt x="2566" y="66"/>
                    </a:lnTo>
                    <a:lnTo>
                      <a:pt x="2546" y="76"/>
                    </a:lnTo>
                    <a:lnTo>
                      <a:pt x="2526" y="85"/>
                    </a:lnTo>
                    <a:lnTo>
                      <a:pt x="2487" y="107"/>
                    </a:lnTo>
                    <a:lnTo>
                      <a:pt x="2451" y="131"/>
                    </a:lnTo>
                    <a:lnTo>
                      <a:pt x="2414" y="157"/>
                    </a:lnTo>
                    <a:lnTo>
                      <a:pt x="2379" y="185"/>
                    </a:lnTo>
                    <a:lnTo>
                      <a:pt x="2345" y="215"/>
                    </a:lnTo>
                    <a:lnTo>
                      <a:pt x="2312" y="246"/>
                    </a:lnTo>
                    <a:lnTo>
                      <a:pt x="2280" y="281"/>
                    </a:lnTo>
                    <a:lnTo>
                      <a:pt x="2250" y="317"/>
                    </a:lnTo>
                    <a:lnTo>
                      <a:pt x="2219" y="353"/>
                    </a:lnTo>
                    <a:lnTo>
                      <a:pt x="2190" y="392"/>
                    </a:lnTo>
                    <a:lnTo>
                      <a:pt x="2162" y="433"/>
                    </a:lnTo>
                    <a:lnTo>
                      <a:pt x="2135" y="475"/>
                    </a:lnTo>
                    <a:lnTo>
                      <a:pt x="2109" y="519"/>
                    </a:lnTo>
                    <a:lnTo>
                      <a:pt x="2083" y="564"/>
                    </a:lnTo>
                    <a:lnTo>
                      <a:pt x="2059" y="610"/>
                    </a:lnTo>
                    <a:lnTo>
                      <a:pt x="2035" y="658"/>
                    </a:lnTo>
                    <a:lnTo>
                      <a:pt x="2012" y="707"/>
                    </a:lnTo>
                    <a:lnTo>
                      <a:pt x="1989" y="756"/>
                    </a:lnTo>
                    <a:lnTo>
                      <a:pt x="1968" y="807"/>
                    </a:lnTo>
                    <a:lnTo>
                      <a:pt x="1947" y="859"/>
                    </a:lnTo>
                    <a:lnTo>
                      <a:pt x="1926" y="912"/>
                    </a:lnTo>
                    <a:lnTo>
                      <a:pt x="1906" y="965"/>
                    </a:lnTo>
                    <a:lnTo>
                      <a:pt x="1888" y="1019"/>
                    </a:lnTo>
                    <a:lnTo>
                      <a:pt x="1868" y="1074"/>
                    </a:lnTo>
                    <a:lnTo>
                      <a:pt x="1850" y="1130"/>
                    </a:lnTo>
                    <a:lnTo>
                      <a:pt x="1832" y="1186"/>
                    </a:lnTo>
                    <a:lnTo>
                      <a:pt x="1799" y="1300"/>
                    </a:lnTo>
                    <a:lnTo>
                      <a:pt x="1767" y="1414"/>
                    </a:lnTo>
                    <a:lnTo>
                      <a:pt x="1735" y="1530"/>
                    </a:lnTo>
                    <a:lnTo>
                      <a:pt x="1706" y="1646"/>
                    </a:lnTo>
                    <a:lnTo>
                      <a:pt x="1677" y="1762"/>
                    </a:lnTo>
                    <a:lnTo>
                      <a:pt x="1621" y="1990"/>
                    </a:lnTo>
                    <a:lnTo>
                      <a:pt x="1594" y="2101"/>
                    </a:lnTo>
                    <a:lnTo>
                      <a:pt x="1567" y="2210"/>
                    </a:lnTo>
                    <a:lnTo>
                      <a:pt x="1539" y="2316"/>
                    </a:lnTo>
                    <a:lnTo>
                      <a:pt x="1511" y="2419"/>
                    </a:lnTo>
                    <a:lnTo>
                      <a:pt x="1482" y="2517"/>
                    </a:lnTo>
                    <a:lnTo>
                      <a:pt x="1453" y="2610"/>
                    </a:lnTo>
                    <a:lnTo>
                      <a:pt x="1438" y="2656"/>
                    </a:lnTo>
                    <a:lnTo>
                      <a:pt x="1422" y="2699"/>
                    </a:lnTo>
                    <a:lnTo>
                      <a:pt x="1407" y="2741"/>
                    </a:lnTo>
                    <a:lnTo>
                      <a:pt x="1391" y="2781"/>
                    </a:lnTo>
                    <a:lnTo>
                      <a:pt x="1391" y="2781"/>
                    </a:lnTo>
                    <a:lnTo>
                      <a:pt x="1373" y="2820"/>
                    </a:lnTo>
                    <a:lnTo>
                      <a:pt x="1356" y="2858"/>
                    </a:lnTo>
                    <a:lnTo>
                      <a:pt x="1338" y="2893"/>
                    </a:lnTo>
                    <a:lnTo>
                      <a:pt x="1318" y="2929"/>
                    </a:lnTo>
                    <a:lnTo>
                      <a:pt x="1298" y="2962"/>
                    </a:lnTo>
                    <a:lnTo>
                      <a:pt x="1276" y="2996"/>
                    </a:lnTo>
                    <a:lnTo>
                      <a:pt x="1253" y="3027"/>
                    </a:lnTo>
                    <a:lnTo>
                      <a:pt x="1231" y="3057"/>
                    </a:lnTo>
                    <a:lnTo>
                      <a:pt x="1208" y="3087"/>
                    </a:lnTo>
                    <a:lnTo>
                      <a:pt x="1183" y="3115"/>
                    </a:lnTo>
                    <a:lnTo>
                      <a:pt x="1158" y="3142"/>
                    </a:lnTo>
                    <a:lnTo>
                      <a:pt x="1133" y="3168"/>
                    </a:lnTo>
                    <a:lnTo>
                      <a:pt x="1107" y="3192"/>
                    </a:lnTo>
                    <a:lnTo>
                      <a:pt x="1080" y="3216"/>
                    </a:lnTo>
                    <a:lnTo>
                      <a:pt x="1055" y="3239"/>
                    </a:lnTo>
                    <a:lnTo>
                      <a:pt x="1026" y="3261"/>
                    </a:lnTo>
                    <a:lnTo>
                      <a:pt x="999" y="3282"/>
                    </a:lnTo>
                    <a:lnTo>
                      <a:pt x="971" y="3302"/>
                    </a:lnTo>
                    <a:lnTo>
                      <a:pt x="942" y="3321"/>
                    </a:lnTo>
                    <a:lnTo>
                      <a:pt x="914" y="3339"/>
                    </a:lnTo>
                    <a:lnTo>
                      <a:pt x="885" y="3357"/>
                    </a:lnTo>
                    <a:lnTo>
                      <a:pt x="857" y="3373"/>
                    </a:lnTo>
                    <a:lnTo>
                      <a:pt x="828" y="3388"/>
                    </a:lnTo>
                    <a:lnTo>
                      <a:pt x="798" y="3403"/>
                    </a:lnTo>
                    <a:lnTo>
                      <a:pt x="768" y="3417"/>
                    </a:lnTo>
                    <a:lnTo>
                      <a:pt x="739" y="3430"/>
                    </a:lnTo>
                    <a:lnTo>
                      <a:pt x="710" y="3443"/>
                    </a:lnTo>
                    <a:lnTo>
                      <a:pt x="681" y="3454"/>
                    </a:lnTo>
                    <a:lnTo>
                      <a:pt x="622" y="3476"/>
                    </a:lnTo>
                    <a:lnTo>
                      <a:pt x="565" y="3494"/>
                    </a:lnTo>
                    <a:lnTo>
                      <a:pt x="509" y="3511"/>
                    </a:lnTo>
                    <a:lnTo>
                      <a:pt x="454" y="3524"/>
                    </a:lnTo>
                    <a:lnTo>
                      <a:pt x="400" y="3536"/>
                    </a:lnTo>
                    <a:lnTo>
                      <a:pt x="349" y="3546"/>
                    </a:lnTo>
                    <a:lnTo>
                      <a:pt x="299" y="3554"/>
                    </a:lnTo>
                    <a:lnTo>
                      <a:pt x="253" y="3561"/>
                    </a:lnTo>
                    <a:lnTo>
                      <a:pt x="210" y="3566"/>
                    </a:lnTo>
                    <a:lnTo>
                      <a:pt x="169" y="3570"/>
                    </a:lnTo>
                    <a:lnTo>
                      <a:pt x="132" y="3573"/>
                    </a:lnTo>
                    <a:lnTo>
                      <a:pt x="98" y="3574"/>
                    </a:lnTo>
                    <a:lnTo>
                      <a:pt x="45" y="3576"/>
                    </a:lnTo>
                    <a:lnTo>
                      <a:pt x="12" y="3575"/>
                    </a:lnTo>
                    <a:lnTo>
                      <a:pt x="0" y="3575"/>
                    </a:lnTo>
                    <a:lnTo>
                      <a:pt x="5760" y="3575"/>
                    </a:lnTo>
                    <a:close/>
                  </a:path>
                </a:pathLst>
              </a:custGeom>
              <a:solidFill>
                <a:srgbClr val="919191"/>
              </a:solidFill>
              <a:ln>
                <a:noFill/>
              </a:ln>
            </p:spPr>
            <p:txBody>
              <a:bodyPr anchor="ctr"/>
              <a:lstStyle/>
              <a:p>
                <a:pPr algn="ctr">
                  <a:lnSpc>
                    <a:spcPct val="130000"/>
                  </a:lnSpc>
                </a:pPr>
                <a:endParaRPr sz="1799">
                  <a:solidFill>
                    <a:schemeClr val="tx1">
                      <a:lumMod val="65000"/>
                      <a:lumOff val="35000"/>
                    </a:schemeClr>
                  </a:solidFill>
                  <a:cs typeface="+mn-ea"/>
                  <a:sym typeface="+mn-lt"/>
                </a:endParaRPr>
              </a:p>
            </p:txBody>
          </p:sp>
          <p:sp>
            <p:nvSpPr>
              <p:cNvPr id="36" name="TextBox 10"/>
              <p:cNvSpPr txBox="1">
                <a:spLocks/>
              </p:cNvSpPr>
              <p:nvPr/>
            </p:nvSpPr>
            <p:spPr bwMode="auto">
              <a:xfrm>
                <a:off x="7900625" y="998508"/>
                <a:ext cx="429605" cy="395560"/>
              </a:xfrm>
              <a:prstGeom prst="rect">
                <a:avLst/>
              </a:prstGeom>
              <a:noFill/>
              <a:ln w="9525">
                <a:noFill/>
                <a:miter lim="800000"/>
                <a:headEnd/>
                <a:tailEnd/>
              </a:ln>
            </p:spPr>
            <p:txBody>
              <a:bodyPr wrap="none" lIns="0" tIns="0" rIns="0" bIns="0" anchor="t" anchorCtr="0">
                <a:normAutofit fontScale="92500" lnSpcReduction="20000"/>
                <a:scene3d>
                  <a:camera prst="orthographicFront"/>
                  <a:lightRig rig="threePt" dir="t"/>
                </a:scene3d>
                <a:sp3d>
                  <a:bevelT w="0" h="0"/>
                </a:sp3d>
              </a:bodyPr>
              <a:lstStyle/>
              <a:p>
                <a:pPr marL="0" lvl="1" algn="ctr">
                  <a:lnSpc>
                    <a:spcPct val="130000"/>
                  </a:lnSpc>
                </a:pPr>
                <a:r>
                  <a:rPr lang="en-US" altLang="ko-KR" sz="2399">
                    <a:solidFill>
                      <a:schemeClr val="tx1">
                        <a:lumMod val="65000"/>
                        <a:lumOff val="35000"/>
                      </a:schemeClr>
                    </a:solidFill>
                    <a:cs typeface="+mn-ea"/>
                    <a:sym typeface="+mn-lt"/>
                  </a:rPr>
                  <a:t>90%</a:t>
                </a:r>
              </a:p>
            </p:txBody>
          </p:sp>
          <p:sp>
            <p:nvSpPr>
              <p:cNvPr id="37" name="Freeform: Shape 6"/>
              <p:cNvSpPr>
                <a:spLocks/>
              </p:cNvSpPr>
              <p:nvPr/>
            </p:nvSpPr>
            <p:spPr bwMode="auto">
              <a:xfrm>
                <a:off x="8716563" y="2041280"/>
                <a:ext cx="2556284" cy="1906434"/>
              </a:xfrm>
              <a:custGeom>
                <a:avLst/>
                <a:gdLst>
                  <a:gd name="T0" fmla="*/ 5715 w 5760"/>
                  <a:gd name="T1" fmla="*/ 3576 h 3576"/>
                  <a:gd name="T2" fmla="*/ 5551 w 5760"/>
                  <a:gd name="T3" fmla="*/ 3566 h 3576"/>
                  <a:gd name="T4" fmla="*/ 5360 w 5760"/>
                  <a:gd name="T5" fmla="*/ 3536 h 3576"/>
                  <a:gd name="T6" fmla="*/ 5138 w 5760"/>
                  <a:gd name="T7" fmla="*/ 3476 h 3576"/>
                  <a:gd name="T8" fmla="*/ 4992 w 5760"/>
                  <a:gd name="T9" fmla="*/ 3417 h 3576"/>
                  <a:gd name="T10" fmla="*/ 4875 w 5760"/>
                  <a:gd name="T11" fmla="*/ 3357 h 3576"/>
                  <a:gd name="T12" fmla="*/ 4762 w 5760"/>
                  <a:gd name="T13" fmla="*/ 3282 h 3576"/>
                  <a:gd name="T14" fmla="*/ 4653 w 5760"/>
                  <a:gd name="T15" fmla="*/ 3192 h 3576"/>
                  <a:gd name="T16" fmla="*/ 4553 w 5760"/>
                  <a:gd name="T17" fmla="*/ 3087 h 3576"/>
                  <a:gd name="T18" fmla="*/ 4463 w 5760"/>
                  <a:gd name="T19" fmla="*/ 2962 h 3576"/>
                  <a:gd name="T20" fmla="*/ 4387 w 5760"/>
                  <a:gd name="T21" fmla="*/ 2820 h 3576"/>
                  <a:gd name="T22" fmla="*/ 4338 w 5760"/>
                  <a:gd name="T23" fmla="*/ 2699 h 3576"/>
                  <a:gd name="T24" fmla="*/ 4249 w 5760"/>
                  <a:gd name="T25" fmla="*/ 2419 h 3576"/>
                  <a:gd name="T26" fmla="*/ 4139 w 5760"/>
                  <a:gd name="T27" fmla="*/ 1990 h 3576"/>
                  <a:gd name="T28" fmla="*/ 3995 w 5760"/>
                  <a:gd name="T29" fmla="*/ 1414 h 3576"/>
                  <a:gd name="T30" fmla="*/ 3892 w 5760"/>
                  <a:gd name="T31" fmla="*/ 1074 h 3576"/>
                  <a:gd name="T32" fmla="*/ 3814 w 5760"/>
                  <a:gd name="T33" fmla="*/ 859 h 3576"/>
                  <a:gd name="T34" fmla="*/ 3725 w 5760"/>
                  <a:gd name="T35" fmla="*/ 658 h 3576"/>
                  <a:gd name="T36" fmla="*/ 3625 w 5760"/>
                  <a:gd name="T37" fmla="*/ 475 h 3576"/>
                  <a:gd name="T38" fmla="*/ 3510 w 5760"/>
                  <a:gd name="T39" fmla="*/ 317 h 3576"/>
                  <a:gd name="T40" fmla="*/ 3381 w 5760"/>
                  <a:gd name="T41" fmla="*/ 185 h 3576"/>
                  <a:gd name="T42" fmla="*/ 3234 w 5760"/>
                  <a:gd name="T43" fmla="*/ 85 h 3576"/>
                  <a:gd name="T44" fmla="*/ 3153 w 5760"/>
                  <a:gd name="T45" fmla="*/ 49 h 3576"/>
                  <a:gd name="T46" fmla="*/ 3067 w 5760"/>
                  <a:gd name="T47" fmla="*/ 23 h 3576"/>
                  <a:gd name="T48" fmla="*/ 2977 w 5760"/>
                  <a:gd name="T49" fmla="*/ 6 h 3576"/>
                  <a:gd name="T50" fmla="*/ 2881 w 5760"/>
                  <a:gd name="T51" fmla="*/ 0 h 3576"/>
                  <a:gd name="T52" fmla="*/ 2807 w 5760"/>
                  <a:gd name="T53" fmla="*/ 3 h 3576"/>
                  <a:gd name="T54" fmla="*/ 2715 w 5760"/>
                  <a:gd name="T55" fmla="*/ 17 h 3576"/>
                  <a:gd name="T56" fmla="*/ 2628 w 5760"/>
                  <a:gd name="T57" fmla="*/ 41 h 3576"/>
                  <a:gd name="T58" fmla="*/ 2546 w 5760"/>
                  <a:gd name="T59" fmla="*/ 76 h 3576"/>
                  <a:gd name="T60" fmla="*/ 2414 w 5760"/>
                  <a:gd name="T61" fmla="*/ 157 h 3576"/>
                  <a:gd name="T62" fmla="*/ 2280 w 5760"/>
                  <a:gd name="T63" fmla="*/ 281 h 3576"/>
                  <a:gd name="T64" fmla="*/ 2162 w 5760"/>
                  <a:gd name="T65" fmla="*/ 433 h 3576"/>
                  <a:gd name="T66" fmla="*/ 2059 w 5760"/>
                  <a:gd name="T67" fmla="*/ 610 h 3576"/>
                  <a:gd name="T68" fmla="*/ 1968 w 5760"/>
                  <a:gd name="T69" fmla="*/ 807 h 3576"/>
                  <a:gd name="T70" fmla="*/ 1888 w 5760"/>
                  <a:gd name="T71" fmla="*/ 1019 h 3576"/>
                  <a:gd name="T72" fmla="*/ 1799 w 5760"/>
                  <a:gd name="T73" fmla="*/ 1300 h 3576"/>
                  <a:gd name="T74" fmla="*/ 1677 w 5760"/>
                  <a:gd name="T75" fmla="*/ 1762 h 3576"/>
                  <a:gd name="T76" fmla="*/ 1539 w 5760"/>
                  <a:gd name="T77" fmla="*/ 2316 h 3576"/>
                  <a:gd name="T78" fmla="*/ 1438 w 5760"/>
                  <a:gd name="T79" fmla="*/ 2656 h 3576"/>
                  <a:gd name="T80" fmla="*/ 1391 w 5760"/>
                  <a:gd name="T81" fmla="*/ 2781 h 3576"/>
                  <a:gd name="T82" fmla="*/ 1318 w 5760"/>
                  <a:gd name="T83" fmla="*/ 2929 h 3576"/>
                  <a:gd name="T84" fmla="*/ 1231 w 5760"/>
                  <a:gd name="T85" fmla="*/ 3057 h 3576"/>
                  <a:gd name="T86" fmla="*/ 1133 w 5760"/>
                  <a:gd name="T87" fmla="*/ 3168 h 3576"/>
                  <a:gd name="T88" fmla="*/ 1026 w 5760"/>
                  <a:gd name="T89" fmla="*/ 3261 h 3576"/>
                  <a:gd name="T90" fmla="*/ 914 w 5760"/>
                  <a:gd name="T91" fmla="*/ 3339 h 3576"/>
                  <a:gd name="T92" fmla="*/ 798 w 5760"/>
                  <a:gd name="T93" fmla="*/ 3403 h 3576"/>
                  <a:gd name="T94" fmla="*/ 681 w 5760"/>
                  <a:gd name="T95" fmla="*/ 3454 h 3576"/>
                  <a:gd name="T96" fmla="*/ 454 w 5760"/>
                  <a:gd name="T97" fmla="*/ 3524 h 3576"/>
                  <a:gd name="T98" fmla="*/ 253 w 5760"/>
                  <a:gd name="T99" fmla="*/ 3561 h 3576"/>
                  <a:gd name="T100" fmla="*/ 98 w 5760"/>
                  <a:gd name="T101" fmla="*/ 3574 h 3576"/>
                  <a:gd name="T102" fmla="*/ 5760 w 5760"/>
                  <a:gd name="T103" fmla="*/ 3575 h 3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3576">
                    <a:moveTo>
                      <a:pt x="5760" y="3575"/>
                    </a:moveTo>
                    <a:lnTo>
                      <a:pt x="5760" y="3575"/>
                    </a:lnTo>
                    <a:lnTo>
                      <a:pt x="5748" y="3575"/>
                    </a:lnTo>
                    <a:lnTo>
                      <a:pt x="5715" y="3576"/>
                    </a:lnTo>
                    <a:lnTo>
                      <a:pt x="5662" y="3574"/>
                    </a:lnTo>
                    <a:lnTo>
                      <a:pt x="5628" y="3573"/>
                    </a:lnTo>
                    <a:lnTo>
                      <a:pt x="5591" y="3570"/>
                    </a:lnTo>
                    <a:lnTo>
                      <a:pt x="5551" y="3566"/>
                    </a:lnTo>
                    <a:lnTo>
                      <a:pt x="5507" y="3561"/>
                    </a:lnTo>
                    <a:lnTo>
                      <a:pt x="5461" y="3554"/>
                    </a:lnTo>
                    <a:lnTo>
                      <a:pt x="5412" y="3546"/>
                    </a:lnTo>
                    <a:lnTo>
                      <a:pt x="5360" y="3536"/>
                    </a:lnTo>
                    <a:lnTo>
                      <a:pt x="5306" y="3524"/>
                    </a:lnTo>
                    <a:lnTo>
                      <a:pt x="5251" y="3511"/>
                    </a:lnTo>
                    <a:lnTo>
                      <a:pt x="5195" y="3494"/>
                    </a:lnTo>
                    <a:lnTo>
                      <a:pt x="5138" y="3476"/>
                    </a:lnTo>
                    <a:lnTo>
                      <a:pt x="5079" y="3454"/>
                    </a:lnTo>
                    <a:lnTo>
                      <a:pt x="5050" y="3443"/>
                    </a:lnTo>
                    <a:lnTo>
                      <a:pt x="5021" y="3430"/>
                    </a:lnTo>
                    <a:lnTo>
                      <a:pt x="4992" y="3417"/>
                    </a:lnTo>
                    <a:lnTo>
                      <a:pt x="4963" y="3403"/>
                    </a:lnTo>
                    <a:lnTo>
                      <a:pt x="4933" y="3388"/>
                    </a:lnTo>
                    <a:lnTo>
                      <a:pt x="4904" y="3373"/>
                    </a:lnTo>
                    <a:lnTo>
                      <a:pt x="4875" y="3357"/>
                    </a:lnTo>
                    <a:lnTo>
                      <a:pt x="4846" y="3339"/>
                    </a:lnTo>
                    <a:lnTo>
                      <a:pt x="4818" y="3321"/>
                    </a:lnTo>
                    <a:lnTo>
                      <a:pt x="4790" y="3302"/>
                    </a:lnTo>
                    <a:lnTo>
                      <a:pt x="4762" y="3282"/>
                    </a:lnTo>
                    <a:lnTo>
                      <a:pt x="4734" y="3261"/>
                    </a:lnTo>
                    <a:lnTo>
                      <a:pt x="4707" y="3239"/>
                    </a:lnTo>
                    <a:lnTo>
                      <a:pt x="4680" y="3216"/>
                    </a:lnTo>
                    <a:lnTo>
                      <a:pt x="4653" y="3192"/>
                    </a:lnTo>
                    <a:lnTo>
                      <a:pt x="4627" y="3168"/>
                    </a:lnTo>
                    <a:lnTo>
                      <a:pt x="4602" y="3142"/>
                    </a:lnTo>
                    <a:lnTo>
                      <a:pt x="4577" y="3115"/>
                    </a:lnTo>
                    <a:lnTo>
                      <a:pt x="4553" y="3087"/>
                    </a:lnTo>
                    <a:lnTo>
                      <a:pt x="4529" y="3057"/>
                    </a:lnTo>
                    <a:lnTo>
                      <a:pt x="4507" y="3027"/>
                    </a:lnTo>
                    <a:lnTo>
                      <a:pt x="4484" y="2996"/>
                    </a:lnTo>
                    <a:lnTo>
                      <a:pt x="4463" y="2962"/>
                    </a:lnTo>
                    <a:lnTo>
                      <a:pt x="4443" y="2929"/>
                    </a:lnTo>
                    <a:lnTo>
                      <a:pt x="4423" y="2893"/>
                    </a:lnTo>
                    <a:lnTo>
                      <a:pt x="4404" y="2858"/>
                    </a:lnTo>
                    <a:lnTo>
                      <a:pt x="4387" y="2820"/>
                    </a:lnTo>
                    <a:lnTo>
                      <a:pt x="4369" y="2781"/>
                    </a:lnTo>
                    <a:lnTo>
                      <a:pt x="4369" y="2781"/>
                    </a:lnTo>
                    <a:lnTo>
                      <a:pt x="4353" y="2741"/>
                    </a:lnTo>
                    <a:lnTo>
                      <a:pt x="4338" y="2699"/>
                    </a:lnTo>
                    <a:lnTo>
                      <a:pt x="4322" y="2656"/>
                    </a:lnTo>
                    <a:lnTo>
                      <a:pt x="4308" y="2610"/>
                    </a:lnTo>
                    <a:lnTo>
                      <a:pt x="4278" y="2517"/>
                    </a:lnTo>
                    <a:lnTo>
                      <a:pt x="4249" y="2419"/>
                    </a:lnTo>
                    <a:lnTo>
                      <a:pt x="4221" y="2316"/>
                    </a:lnTo>
                    <a:lnTo>
                      <a:pt x="4194" y="2210"/>
                    </a:lnTo>
                    <a:lnTo>
                      <a:pt x="4166" y="2101"/>
                    </a:lnTo>
                    <a:lnTo>
                      <a:pt x="4139" y="1990"/>
                    </a:lnTo>
                    <a:lnTo>
                      <a:pt x="4083" y="1762"/>
                    </a:lnTo>
                    <a:lnTo>
                      <a:pt x="4055" y="1646"/>
                    </a:lnTo>
                    <a:lnTo>
                      <a:pt x="4025" y="1530"/>
                    </a:lnTo>
                    <a:lnTo>
                      <a:pt x="3995" y="1414"/>
                    </a:lnTo>
                    <a:lnTo>
                      <a:pt x="3962" y="1300"/>
                    </a:lnTo>
                    <a:lnTo>
                      <a:pt x="3928" y="1186"/>
                    </a:lnTo>
                    <a:lnTo>
                      <a:pt x="3910" y="1130"/>
                    </a:lnTo>
                    <a:lnTo>
                      <a:pt x="3892" y="1074"/>
                    </a:lnTo>
                    <a:lnTo>
                      <a:pt x="3873" y="1019"/>
                    </a:lnTo>
                    <a:lnTo>
                      <a:pt x="3854" y="965"/>
                    </a:lnTo>
                    <a:lnTo>
                      <a:pt x="3834" y="912"/>
                    </a:lnTo>
                    <a:lnTo>
                      <a:pt x="3814" y="859"/>
                    </a:lnTo>
                    <a:lnTo>
                      <a:pt x="3792" y="807"/>
                    </a:lnTo>
                    <a:lnTo>
                      <a:pt x="3771" y="756"/>
                    </a:lnTo>
                    <a:lnTo>
                      <a:pt x="3748" y="707"/>
                    </a:lnTo>
                    <a:lnTo>
                      <a:pt x="3725" y="658"/>
                    </a:lnTo>
                    <a:lnTo>
                      <a:pt x="3702" y="610"/>
                    </a:lnTo>
                    <a:lnTo>
                      <a:pt x="3677" y="564"/>
                    </a:lnTo>
                    <a:lnTo>
                      <a:pt x="3651" y="519"/>
                    </a:lnTo>
                    <a:lnTo>
                      <a:pt x="3625" y="475"/>
                    </a:lnTo>
                    <a:lnTo>
                      <a:pt x="3598" y="433"/>
                    </a:lnTo>
                    <a:lnTo>
                      <a:pt x="3570" y="392"/>
                    </a:lnTo>
                    <a:lnTo>
                      <a:pt x="3541" y="353"/>
                    </a:lnTo>
                    <a:lnTo>
                      <a:pt x="3510" y="317"/>
                    </a:lnTo>
                    <a:lnTo>
                      <a:pt x="3480" y="281"/>
                    </a:lnTo>
                    <a:lnTo>
                      <a:pt x="3448" y="246"/>
                    </a:lnTo>
                    <a:lnTo>
                      <a:pt x="3415" y="215"/>
                    </a:lnTo>
                    <a:lnTo>
                      <a:pt x="3381" y="185"/>
                    </a:lnTo>
                    <a:lnTo>
                      <a:pt x="3346" y="157"/>
                    </a:lnTo>
                    <a:lnTo>
                      <a:pt x="3309" y="131"/>
                    </a:lnTo>
                    <a:lnTo>
                      <a:pt x="3273" y="107"/>
                    </a:lnTo>
                    <a:lnTo>
                      <a:pt x="3234" y="85"/>
                    </a:lnTo>
                    <a:lnTo>
                      <a:pt x="3214" y="76"/>
                    </a:lnTo>
                    <a:lnTo>
                      <a:pt x="3194" y="66"/>
                    </a:lnTo>
                    <a:lnTo>
                      <a:pt x="3174" y="57"/>
                    </a:lnTo>
                    <a:lnTo>
                      <a:pt x="3153" y="49"/>
                    </a:lnTo>
                    <a:lnTo>
                      <a:pt x="3132" y="41"/>
                    </a:lnTo>
                    <a:lnTo>
                      <a:pt x="3111" y="35"/>
                    </a:lnTo>
                    <a:lnTo>
                      <a:pt x="3089" y="28"/>
                    </a:lnTo>
                    <a:lnTo>
                      <a:pt x="3067" y="23"/>
                    </a:lnTo>
                    <a:lnTo>
                      <a:pt x="3046" y="17"/>
                    </a:lnTo>
                    <a:lnTo>
                      <a:pt x="3023" y="13"/>
                    </a:lnTo>
                    <a:lnTo>
                      <a:pt x="2999" y="10"/>
                    </a:lnTo>
                    <a:lnTo>
                      <a:pt x="2977" y="6"/>
                    </a:lnTo>
                    <a:lnTo>
                      <a:pt x="2953" y="3"/>
                    </a:lnTo>
                    <a:lnTo>
                      <a:pt x="2929" y="2"/>
                    </a:lnTo>
                    <a:lnTo>
                      <a:pt x="2904" y="1"/>
                    </a:lnTo>
                    <a:lnTo>
                      <a:pt x="2881" y="0"/>
                    </a:lnTo>
                    <a:lnTo>
                      <a:pt x="2881" y="0"/>
                    </a:lnTo>
                    <a:lnTo>
                      <a:pt x="2856" y="1"/>
                    </a:lnTo>
                    <a:lnTo>
                      <a:pt x="2831" y="2"/>
                    </a:lnTo>
                    <a:lnTo>
                      <a:pt x="2807" y="3"/>
                    </a:lnTo>
                    <a:lnTo>
                      <a:pt x="2783" y="6"/>
                    </a:lnTo>
                    <a:lnTo>
                      <a:pt x="2761" y="10"/>
                    </a:lnTo>
                    <a:lnTo>
                      <a:pt x="2738" y="13"/>
                    </a:lnTo>
                    <a:lnTo>
                      <a:pt x="2715" y="17"/>
                    </a:lnTo>
                    <a:lnTo>
                      <a:pt x="2693" y="23"/>
                    </a:lnTo>
                    <a:lnTo>
                      <a:pt x="2671" y="28"/>
                    </a:lnTo>
                    <a:lnTo>
                      <a:pt x="2649" y="35"/>
                    </a:lnTo>
                    <a:lnTo>
                      <a:pt x="2628" y="41"/>
                    </a:lnTo>
                    <a:lnTo>
                      <a:pt x="2607" y="49"/>
                    </a:lnTo>
                    <a:lnTo>
                      <a:pt x="2587" y="57"/>
                    </a:lnTo>
                    <a:lnTo>
                      <a:pt x="2566" y="66"/>
                    </a:lnTo>
                    <a:lnTo>
                      <a:pt x="2546" y="76"/>
                    </a:lnTo>
                    <a:lnTo>
                      <a:pt x="2526" y="85"/>
                    </a:lnTo>
                    <a:lnTo>
                      <a:pt x="2487" y="107"/>
                    </a:lnTo>
                    <a:lnTo>
                      <a:pt x="2451" y="131"/>
                    </a:lnTo>
                    <a:lnTo>
                      <a:pt x="2414" y="157"/>
                    </a:lnTo>
                    <a:lnTo>
                      <a:pt x="2379" y="185"/>
                    </a:lnTo>
                    <a:lnTo>
                      <a:pt x="2345" y="215"/>
                    </a:lnTo>
                    <a:lnTo>
                      <a:pt x="2312" y="246"/>
                    </a:lnTo>
                    <a:lnTo>
                      <a:pt x="2280" y="281"/>
                    </a:lnTo>
                    <a:lnTo>
                      <a:pt x="2250" y="317"/>
                    </a:lnTo>
                    <a:lnTo>
                      <a:pt x="2219" y="353"/>
                    </a:lnTo>
                    <a:lnTo>
                      <a:pt x="2190" y="392"/>
                    </a:lnTo>
                    <a:lnTo>
                      <a:pt x="2162" y="433"/>
                    </a:lnTo>
                    <a:lnTo>
                      <a:pt x="2135" y="475"/>
                    </a:lnTo>
                    <a:lnTo>
                      <a:pt x="2109" y="519"/>
                    </a:lnTo>
                    <a:lnTo>
                      <a:pt x="2083" y="564"/>
                    </a:lnTo>
                    <a:lnTo>
                      <a:pt x="2059" y="610"/>
                    </a:lnTo>
                    <a:lnTo>
                      <a:pt x="2035" y="658"/>
                    </a:lnTo>
                    <a:lnTo>
                      <a:pt x="2012" y="707"/>
                    </a:lnTo>
                    <a:lnTo>
                      <a:pt x="1989" y="756"/>
                    </a:lnTo>
                    <a:lnTo>
                      <a:pt x="1968" y="807"/>
                    </a:lnTo>
                    <a:lnTo>
                      <a:pt x="1947" y="859"/>
                    </a:lnTo>
                    <a:lnTo>
                      <a:pt x="1926" y="912"/>
                    </a:lnTo>
                    <a:lnTo>
                      <a:pt x="1906" y="965"/>
                    </a:lnTo>
                    <a:lnTo>
                      <a:pt x="1888" y="1019"/>
                    </a:lnTo>
                    <a:lnTo>
                      <a:pt x="1868" y="1074"/>
                    </a:lnTo>
                    <a:lnTo>
                      <a:pt x="1850" y="1130"/>
                    </a:lnTo>
                    <a:lnTo>
                      <a:pt x="1832" y="1186"/>
                    </a:lnTo>
                    <a:lnTo>
                      <a:pt x="1799" y="1300"/>
                    </a:lnTo>
                    <a:lnTo>
                      <a:pt x="1767" y="1414"/>
                    </a:lnTo>
                    <a:lnTo>
                      <a:pt x="1735" y="1530"/>
                    </a:lnTo>
                    <a:lnTo>
                      <a:pt x="1706" y="1646"/>
                    </a:lnTo>
                    <a:lnTo>
                      <a:pt x="1677" y="1762"/>
                    </a:lnTo>
                    <a:lnTo>
                      <a:pt x="1621" y="1990"/>
                    </a:lnTo>
                    <a:lnTo>
                      <a:pt x="1594" y="2101"/>
                    </a:lnTo>
                    <a:lnTo>
                      <a:pt x="1567" y="2210"/>
                    </a:lnTo>
                    <a:lnTo>
                      <a:pt x="1539" y="2316"/>
                    </a:lnTo>
                    <a:lnTo>
                      <a:pt x="1511" y="2419"/>
                    </a:lnTo>
                    <a:lnTo>
                      <a:pt x="1482" y="2517"/>
                    </a:lnTo>
                    <a:lnTo>
                      <a:pt x="1453" y="2610"/>
                    </a:lnTo>
                    <a:lnTo>
                      <a:pt x="1438" y="2656"/>
                    </a:lnTo>
                    <a:lnTo>
                      <a:pt x="1422" y="2699"/>
                    </a:lnTo>
                    <a:lnTo>
                      <a:pt x="1407" y="2741"/>
                    </a:lnTo>
                    <a:lnTo>
                      <a:pt x="1391" y="2781"/>
                    </a:lnTo>
                    <a:lnTo>
                      <a:pt x="1391" y="2781"/>
                    </a:lnTo>
                    <a:lnTo>
                      <a:pt x="1373" y="2820"/>
                    </a:lnTo>
                    <a:lnTo>
                      <a:pt x="1356" y="2858"/>
                    </a:lnTo>
                    <a:lnTo>
                      <a:pt x="1338" y="2893"/>
                    </a:lnTo>
                    <a:lnTo>
                      <a:pt x="1318" y="2929"/>
                    </a:lnTo>
                    <a:lnTo>
                      <a:pt x="1298" y="2962"/>
                    </a:lnTo>
                    <a:lnTo>
                      <a:pt x="1276" y="2996"/>
                    </a:lnTo>
                    <a:lnTo>
                      <a:pt x="1253" y="3027"/>
                    </a:lnTo>
                    <a:lnTo>
                      <a:pt x="1231" y="3057"/>
                    </a:lnTo>
                    <a:lnTo>
                      <a:pt x="1208" y="3087"/>
                    </a:lnTo>
                    <a:lnTo>
                      <a:pt x="1183" y="3115"/>
                    </a:lnTo>
                    <a:lnTo>
                      <a:pt x="1158" y="3142"/>
                    </a:lnTo>
                    <a:lnTo>
                      <a:pt x="1133" y="3168"/>
                    </a:lnTo>
                    <a:lnTo>
                      <a:pt x="1107" y="3192"/>
                    </a:lnTo>
                    <a:lnTo>
                      <a:pt x="1080" y="3216"/>
                    </a:lnTo>
                    <a:lnTo>
                      <a:pt x="1055" y="3239"/>
                    </a:lnTo>
                    <a:lnTo>
                      <a:pt x="1026" y="3261"/>
                    </a:lnTo>
                    <a:lnTo>
                      <a:pt x="999" y="3282"/>
                    </a:lnTo>
                    <a:lnTo>
                      <a:pt x="971" y="3302"/>
                    </a:lnTo>
                    <a:lnTo>
                      <a:pt x="942" y="3321"/>
                    </a:lnTo>
                    <a:lnTo>
                      <a:pt x="914" y="3339"/>
                    </a:lnTo>
                    <a:lnTo>
                      <a:pt x="885" y="3357"/>
                    </a:lnTo>
                    <a:lnTo>
                      <a:pt x="857" y="3373"/>
                    </a:lnTo>
                    <a:lnTo>
                      <a:pt x="828" y="3388"/>
                    </a:lnTo>
                    <a:lnTo>
                      <a:pt x="798" y="3403"/>
                    </a:lnTo>
                    <a:lnTo>
                      <a:pt x="768" y="3417"/>
                    </a:lnTo>
                    <a:lnTo>
                      <a:pt x="739" y="3430"/>
                    </a:lnTo>
                    <a:lnTo>
                      <a:pt x="710" y="3443"/>
                    </a:lnTo>
                    <a:lnTo>
                      <a:pt x="681" y="3454"/>
                    </a:lnTo>
                    <a:lnTo>
                      <a:pt x="622" y="3476"/>
                    </a:lnTo>
                    <a:lnTo>
                      <a:pt x="565" y="3494"/>
                    </a:lnTo>
                    <a:lnTo>
                      <a:pt x="509" y="3511"/>
                    </a:lnTo>
                    <a:lnTo>
                      <a:pt x="454" y="3524"/>
                    </a:lnTo>
                    <a:lnTo>
                      <a:pt x="400" y="3536"/>
                    </a:lnTo>
                    <a:lnTo>
                      <a:pt x="349" y="3546"/>
                    </a:lnTo>
                    <a:lnTo>
                      <a:pt x="299" y="3554"/>
                    </a:lnTo>
                    <a:lnTo>
                      <a:pt x="253" y="3561"/>
                    </a:lnTo>
                    <a:lnTo>
                      <a:pt x="210" y="3566"/>
                    </a:lnTo>
                    <a:lnTo>
                      <a:pt x="169" y="3570"/>
                    </a:lnTo>
                    <a:lnTo>
                      <a:pt x="132" y="3573"/>
                    </a:lnTo>
                    <a:lnTo>
                      <a:pt x="98" y="3574"/>
                    </a:lnTo>
                    <a:lnTo>
                      <a:pt x="45" y="3576"/>
                    </a:lnTo>
                    <a:lnTo>
                      <a:pt x="12" y="3575"/>
                    </a:lnTo>
                    <a:lnTo>
                      <a:pt x="0" y="3575"/>
                    </a:lnTo>
                    <a:lnTo>
                      <a:pt x="5760" y="3575"/>
                    </a:lnTo>
                    <a:close/>
                  </a:path>
                </a:pathLst>
              </a:custGeom>
              <a:solidFill>
                <a:srgbClr val="B10B1F"/>
              </a:solidFill>
              <a:ln>
                <a:noFill/>
              </a:ln>
            </p:spPr>
            <p:txBody>
              <a:bodyPr anchor="ctr"/>
              <a:lstStyle/>
              <a:p>
                <a:pPr algn="ctr">
                  <a:lnSpc>
                    <a:spcPct val="130000"/>
                  </a:lnSpc>
                </a:pPr>
                <a:endParaRPr sz="1799">
                  <a:solidFill>
                    <a:schemeClr val="tx1">
                      <a:lumMod val="65000"/>
                      <a:lumOff val="35000"/>
                    </a:schemeClr>
                  </a:solidFill>
                  <a:cs typeface="+mn-ea"/>
                  <a:sym typeface="+mn-lt"/>
                </a:endParaRPr>
              </a:p>
            </p:txBody>
          </p:sp>
          <p:sp>
            <p:nvSpPr>
              <p:cNvPr id="38" name="TextBox 11"/>
              <p:cNvSpPr txBox="1">
                <a:spLocks/>
              </p:cNvSpPr>
              <p:nvPr/>
            </p:nvSpPr>
            <p:spPr bwMode="auto">
              <a:xfrm>
                <a:off x="9803146" y="1500238"/>
                <a:ext cx="383118" cy="395560"/>
              </a:xfrm>
              <a:prstGeom prst="rect">
                <a:avLst/>
              </a:prstGeom>
              <a:noFill/>
              <a:ln w="9525">
                <a:noFill/>
                <a:miter lim="800000"/>
                <a:headEnd/>
                <a:tailEnd/>
              </a:ln>
            </p:spPr>
            <p:txBody>
              <a:bodyPr wrap="none" lIns="0" tIns="0" rIns="0" bIns="0" anchor="t" anchorCtr="0">
                <a:normAutofit fontScale="92500" lnSpcReduction="20000"/>
                <a:scene3d>
                  <a:camera prst="orthographicFront"/>
                  <a:lightRig rig="threePt" dir="t"/>
                </a:scene3d>
                <a:sp3d>
                  <a:bevelT w="0" h="0"/>
                </a:sp3d>
              </a:bodyPr>
              <a:lstStyle/>
              <a:p>
                <a:pPr marL="0" lvl="1" algn="ctr">
                  <a:lnSpc>
                    <a:spcPct val="130000"/>
                  </a:lnSpc>
                </a:pPr>
                <a:r>
                  <a:rPr lang="en-US" altLang="ko-KR" sz="2399">
                    <a:solidFill>
                      <a:schemeClr val="tx1">
                        <a:lumMod val="65000"/>
                        <a:lumOff val="35000"/>
                      </a:schemeClr>
                    </a:solidFill>
                    <a:cs typeface="+mn-ea"/>
                    <a:sym typeface="+mn-lt"/>
                  </a:rPr>
                  <a:t>70%</a:t>
                </a:r>
              </a:p>
            </p:txBody>
          </p:sp>
        </p:grpSp>
        <p:sp>
          <p:nvSpPr>
            <p:cNvPr id="5" name="Freeform: Shape 46"/>
            <p:cNvSpPr>
              <a:spLocks/>
            </p:cNvSpPr>
            <p:nvPr/>
          </p:nvSpPr>
          <p:spPr bwMode="auto">
            <a:xfrm>
              <a:off x="9624384" y="4125872"/>
              <a:ext cx="380602" cy="380602"/>
            </a:xfrm>
            <a:custGeom>
              <a:avLst/>
              <a:gdLst>
                <a:gd name="T0" fmla="*/ 74 w 236"/>
                <a:gd name="T1" fmla="*/ 160 h 236"/>
                <a:gd name="T2" fmla="*/ 93 w 236"/>
                <a:gd name="T3" fmla="*/ 160 h 236"/>
                <a:gd name="T4" fmla="*/ 93 w 236"/>
                <a:gd name="T5" fmla="*/ 103 h 236"/>
                <a:gd name="T6" fmla="*/ 74 w 236"/>
                <a:gd name="T7" fmla="*/ 103 h 236"/>
                <a:gd name="T8" fmla="*/ 74 w 236"/>
                <a:gd name="T9" fmla="*/ 160 h 236"/>
                <a:gd name="T10" fmla="*/ 140 w 236"/>
                <a:gd name="T11" fmla="*/ 102 h 236"/>
                <a:gd name="T12" fmla="*/ 122 w 236"/>
                <a:gd name="T13" fmla="*/ 111 h 236"/>
                <a:gd name="T14" fmla="*/ 122 w 236"/>
                <a:gd name="T15" fmla="*/ 103 h 236"/>
                <a:gd name="T16" fmla="*/ 103 w 236"/>
                <a:gd name="T17" fmla="*/ 103 h 236"/>
                <a:gd name="T18" fmla="*/ 103 w 236"/>
                <a:gd name="T19" fmla="*/ 160 h 236"/>
                <a:gd name="T20" fmla="*/ 122 w 236"/>
                <a:gd name="T21" fmla="*/ 160 h 236"/>
                <a:gd name="T22" fmla="*/ 122 w 236"/>
                <a:gd name="T23" fmla="*/ 128 h 236"/>
                <a:gd name="T24" fmla="*/ 123 w 236"/>
                <a:gd name="T25" fmla="*/ 124 h 236"/>
                <a:gd name="T26" fmla="*/ 133 w 236"/>
                <a:gd name="T27" fmla="*/ 117 h 236"/>
                <a:gd name="T28" fmla="*/ 142 w 236"/>
                <a:gd name="T29" fmla="*/ 130 h 236"/>
                <a:gd name="T30" fmla="*/ 142 w 236"/>
                <a:gd name="T31" fmla="*/ 160 h 236"/>
                <a:gd name="T32" fmla="*/ 161 w 236"/>
                <a:gd name="T33" fmla="*/ 160 h 236"/>
                <a:gd name="T34" fmla="*/ 161 w 236"/>
                <a:gd name="T35" fmla="*/ 160 h 236"/>
                <a:gd name="T36" fmla="*/ 161 w 236"/>
                <a:gd name="T37" fmla="*/ 127 h 236"/>
                <a:gd name="T38" fmla="*/ 140 w 236"/>
                <a:gd name="T39" fmla="*/ 102 h 236"/>
                <a:gd name="T40" fmla="*/ 122 w 236"/>
                <a:gd name="T41" fmla="*/ 111 h 236"/>
                <a:gd name="T42" fmla="*/ 122 w 236"/>
                <a:gd name="T43" fmla="*/ 111 h 236"/>
                <a:gd name="T44" fmla="*/ 122 w 236"/>
                <a:gd name="T45" fmla="*/ 111 h 236"/>
                <a:gd name="T46" fmla="*/ 83 w 236"/>
                <a:gd name="T47" fmla="*/ 75 h 236"/>
                <a:gd name="T48" fmla="*/ 73 w 236"/>
                <a:gd name="T49" fmla="*/ 85 h 236"/>
                <a:gd name="T50" fmla="*/ 83 w 236"/>
                <a:gd name="T51" fmla="*/ 95 h 236"/>
                <a:gd name="T52" fmla="*/ 83 w 236"/>
                <a:gd name="T53" fmla="*/ 95 h 236"/>
                <a:gd name="T54" fmla="*/ 94 w 236"/>
                <a:gd name="T55" fmla="*/ 85 h 236"/>
                <a:gd name="T56" fmla="*/ 83 w 236"/>
                <a:gd name="T57" fmla="*/ 75 h 236"/>
                <a:gd name="T58" fmla="*/ 118 w 236"/>
                <a:gd name="T59" fmla="*/ 0 h 236"/>
                <a:gd name="T60" fmla="*/ 0 w 236"/>
                <a:gd name="T61" fmla="*/ 118 h 236"/>
                <a:gd name="T62" fmla="*/ 118 w 236"/>
                <a:gd name="T63" fmla="*/ 236 h 236"/>
                <a:gd name="T64" fmla="*/ 236 w 236"/>
                <a:gd name="T65" fmla="*/ 118 h 236"/>
                <a:gd name="T66" fmla="*/ 118 w 236"/>
                <a:gd name="T67" fmla="*/ 0 h 236"/>
                <a:gd name="T68" fmla="*/ 181 w 236"/>
                <a:gd name="T69" fmla="*/ 172 h 236"/>
                <a:gd name="T70" fmla="*/ 171 w 236"/>
                <a:gd name="T71" fmla="*/ 181 h 236"/>
                <a:gd name="T72" fmla="*/ 64 w 236"/>
                <a:gd name="T73" fmla="*/ 181 h 236"/>
                <a:gd name="T74" fmla="*/ 55 w 236"/>
                <a:gd name="T75" fmla="*/ 172 h 236"/>
                <a:gd name="T76" fmla="*/ 55 w 236"/>
                <a:gd name="T77" fmla="*/ 63 h 236"/>
                <a:gd name="T78" fmla="*/ 64 w 236"/>
                <a:gd name="T79" fmla="*/ 54 h 236"/>
                <a:gd name="T80" fmla="*/ 171 w 236"/>
                <a:gd name="T81" fmla="*/ 54 h 236"/>
                <a:gd name="T82" fmla="*/ 181 w 236"/>
                <a:gd name="T83" fmla="*/ 63 h 236"/>
                <a:gd name="T84" fmla="*/ 181 w 236"/>
                <a:gd name="T85" fmla="*/ 17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 h="236">
                  <a:moveTo>
                    <a:pt x="74" y="160"/>
                  </a:moveTo>
                  <a:cubicBezTo>
                    <a:pt x="93" y="160"/>
                    <a:pt x="93" y="160"/>
                    <a:pt x="93" y="160"/>
                  </a:cubicBezTo>
                  <a:cubicBezTo>
                    <a:pt x="93" y="103"/>
                    <a:pt x="93" y="103"/>
                    <a:pt x="93" y="103"/>
                  </a:cubicBezTo>
                  <a:cubicBezTo>
                    <a:pt x="74" y="103"/>
                    <a:pt x="74" y="103"/>
                    <a:pt x="74" y="103"/>
                  </a:cubicBezTo>
                  <a:lnTo>
                    <a:pt x="74" y="160"/>
                  </a:lnTo>
                  <a:close/>
                  <a:moveTo>
                    <a:pt x="140" y="102"/>
                  </a:moveTo>
                  <a:cubicBezTo>
                    <a:pt x="129" y="102"/>
                    <a:pt x="125" y="107"/>
                    <a:pt x="122" y="111"/>
                  </a:cubicBezTo>
                  <a:cubicBezTo>
                    <a:pt x="122" y="103"/>
                    <a:pt x="122" y="103"/>
                    <a:pt x="122" y="103"/>
                  </a:cubicBezTo>
                  <a:cubicBezTo>
                    <a:pt x="103" y="103"/>
                    <a:pt x="103" y="103"/>
                    <a:pt x="103" y="103"/>
                  </a:cubicBezTo>
                  <a:cubicBezTo>
                    <a:pt x="104" y="108"/>
                    <a:pt x="103" y="160"/>
                    <a:pt x="103" y="160"/>
                  </a:cubicBezTo>
                  <a:cubicBezTo>
                    <a:pt x="122" y="160"/>
                    <a:pt x="122" y="160"/>
                    <a:pt x="122" y="160"/>
                  </a:cubicBezTo>
                  <a:cubicBezTo>
                    <a:pt x="122" y="128"/>
                    <a:pt x="122" y="128"/>
                    <a:pt x="122" y="128"/>
                  </a:cubicBezTo>
                  <a:cubicBezTo>
                    <a:pt x="122" y="127"/>
                    <a:pt x="123" y="125"/>
                    <a:pt x="123" y="124"/>
                  </a:cubicBezTo>
                  <a:cubicBezTo>
                    <a:pt x="124" y="120"/>
                    <a:pt x="128" y="117"/>
                    <a:pt x="133" y="117"/>
                  </a:cubicBezTo>
                  <a:cubicBezTo>
                    <a:pt x="140" y="117"/>
                    <a:pt x="142" y="122"/>
                    <a:pt x="142" y="130"/>
                  </a:cubicBezTo>
                  <a:cubicBezTo>
                    <a:pt x="142" y="160"/>
                    <a:pt x="142" y="160"/>
                    <a:pt x="142" y="160"/>
                  </a:cubicBezTo>
                  <a:cubicBezTo>
                    <a:pt x="161" y="160"/>
                    <a:pt x="161" y="160"/>
                    <a:pt x="161" y="160"/>
                  </a:cubicBezTo>
                  <a:cubicBezTo>
                    <a:pt x="161" y="160"/>
                    <a:pt x="161" y="160"/>
                    <a:pt x="161" y="160"/>
                  </a:cubicBezTo>
                  <a:cubicBezTo>
                    <a:pt x="161" y="127"/>
                    <a:pt x="161" y="127"/>
                    <a:pt x="161" y="127"/>
                  </a:cubicBezTo>
                  <a:cubicBezTo>
                    <a:pt x="161" y="110"/>
                    <a:pt x="152" y="102"/>
                    <a:pt x="140" y="102"/>
                  </a:cubicBezTo>
                  <a:close/>
                  <a:moveTo>
                    <a:pt x="122" y="111"/>
                  </a:moveTo>
                  <a:cubicBezTo>
                    <a:pt x="122" y="111"/>
                    <a:pt x="122" y="111"/>
                    <a:pt x="122" y="111"/>
                  </a:cubicBezTo>
                  <a:cubicBezTo>
                    <a:pt x="122" y="111"/>
                    <a:pt x="122" y="111"/>
                    <a:pt x="122" y="111"/>
                  </a:cubicBezTo>
                  <a:close/>
                  <a:moveTo>
                    <a:pt x="83" y="75"/>
                  </a:moveTo>
                  <a:cubicBezTo>
                    <a:pt x="77" y="75"/>
                    <a:pt x="73" y="80"/>
                    <a:pt x="73" y="85"/>
                  </a:cubicBezTo>
                  <a:cubicBezTo>
                    <a:pt x="73" y="91"/>
                    <a:pt x="77" y="95"/>
                    <a:pt x="83" y="95"/>
                  </a:cubicBezTo>
                  <a:cubicBezTo>
                    <a:pt x="83" y="95"/>
                    <a:pt x="83" y="95"/>
                    <a:pt x="83" y="95"/>
                  </a:cubicBezTo>
                  <a:cubicBezTo>
                    <a:pt x="90" y="95"/>
                    <a:pt x="94" y="91"/>
                    <a:pt x="94" y="85"/>
                  </a:cubicBezTo>
                  <a:cubicBezTo>
                    <a:pt x="94" y="80"/>
                    <a:pt x="90" y="75"/>
                    <a:pt x="83" y="75"/>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1" y="172"/>
                  </a:moveTo>
                  <a:cubicBezTo>
                    <a:pt x="181" y="177"/>
                    <a:pt x="176" y="181"/>
                    <a:pt x="171" y="181"/>
                  </a:cubicBezTo>
                  <a:cubicBezTo>
                    <a:pt x="64" y="181"/>
                    <a:pt x="64" y="181"/>
                    <a:pt x="64" y="181"/>
                  </a:cubicBezTo>
                  <a:cubicBezTo>
                    <a:pt x="59" y="181"/>
                    <a:pt x="55" y="177"/>
                    <a:pt x="55" y="172"/>
                  </a:cubicBezTo>
                  <a:cubicBezTo>
                    <a:pt x="55" y="63"/>
                    <a:pt x="55" y="63"/>
                    <a:pt x="55" y="63"/>
                  </a:cubicBezTo>
                  <a:cubicBezTo>
                    <a:pt x="55" y="58"/>
                    <a:pt x="59" y="54"/>
                    <a:pt x="64" y="54"/>
                  </a:cubicBezTo>
                  <a:cubicBezTo>
                    <a:pt x="171" y="54"/>
                    <a:pt x="171" y="54"/>
                    <a:pt x="171" y="54"/>
                  </a:cubicBezTo>
                  <a:cubicBezTo>
                    <a:pt x="176" y="54"/>
                    <a:pt x="181" y="58"/>
                    <a:pt x="181" y="63"/>
                  </a:cubicBezTo>
                  <a:cubicBezTo>
                    <a:pt x="181" y="172"/>
                    <a:pt x="181" y="172"/>
                    <a:pt x="181" y="172"/>
                  </a:cubicBezTo>
                  <a:close/>
                </a:path>
              </a:pathLst>
            </a:custGeom>
            <a:solidFill>
              <a:srgbClr val="B10B1F"/>
            </a:solidFill>
            <a:ln>
              <a:noFill/>
            </a:ln>
            <a:extLst/>
          </p:spPr>
          <p:txBody>
            <a:bodyPr anchor="ctr"/>
            <a:lstStyle/>
            <a:p>
              <a:pPr algn="ctr">
                <a:lnSpc>
                  <a:spcPct val="130000"/>
                </a:lnSpc>
              </a:pPr>
              <a:endParaRPr sz="1799">
                <a:solidFill>
                  <a:schemeClr val="tx1">
                    <a:lumMod val="65000"/>
                    <a:lumOff val="35000"/>
                  </a:schemeClr>
                </a:solidFill>
                <a:cs typeface="+mn-ea"/>
                <a:sym typeface="+mn-lt"/>
              </a:endParaRPr>
            </a:p>
          </p:txBody>
        </p:sp>
        <p:sp>
          <p:nvSpPr>
            <p:cNvPr id="6" name="Freeform: Shape 47"/>
            <p:cNvSpPr>
              <a:spLocks/>
            </p:cNvSpPr>
            <p:nvPr/>
          </p:nvSpPr>
          <p:spPr bwMode="auto">
            <a:xfrm>
              <a:off x="5844362" y="4125872"/>
              <a:ext cx="380602" cy="380602"/>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rgbClr val="B10B1F"/>
            </a:solidFill>
            <a:ln>
              <a:noFill/>
            </a:ln>
            <a:extLst/>
          </p:spPr>
          <p:txBody>
            <a:bodyPr anchor="ctr"/>
            <a:lstStyle/>
            <a:p>
              <a:pPr algn="ctr">
                <a:lnSpc>
                  <a:spcPct val="130000"/>
                </a:lnSpc>
              </a:pPr>
              <a:endParaRPr sz="1799">
                <a:solidFill>
                  <a:schemeClr val="tx1">
                    <a:lumMod val="65000"/>
                    <a:lumOff val="35000"/>
                  </a:schemeClr>
                </a:solidFill>
                <a:cs typeface="+mn-ea"/>
                <a:sym typeface="+mn-lt"/>
              </a:endParaRPr>
            </a:p>
          </p:txBody>
        </p:sp>
        <p:sp>
          <p:nvSpPr>
            <p:cNvPr id="7" name="Freeform: Shape 48"/>
            <p:cNvSpPr>
              <a:spLocks/>
            </p:cNvSpPr>
            <p:nvPr/>
          </p:nvSpPr>
          <p:spPr bwMode="auto">
            <a:xfrm>
              <a:off x="7734374" y="4125872"/>
              <a:ext cx="380602" cy="380602"/>
            </a:xfrm>
            <a:custGeom>
              <a:avLst/>
              <a:gdLst>
                <a:gd name="T0" fmla="*/ 0 w 236"/>
                <a:gd name="T1" fmla="*/ 118 h 236"/>
                <a:gd name="T2" fmla="*/ 236 w 236"/>
                <a:gd name="T3" fmla="*/ 118 h 236"/>
                <a:gd name="T4" fmla="*/ 150 w 236"/>
                <a:gd name="T5" fmla="*/ 168 h 236"/>
                <a:gd name="T6" fmla="*/ 128 w 236"/>
                <a:gd name="T7" fmla="*/ 196 h 236"/>
                <a:gd name="T8" fmla="*/ 125 w 236"/>
                <a:gd name="T9" fmla="*/ 199 h 236"/>
                <a:gd name="T10" fmla="*/ 111 w 236"/>
                <a:gd name="T11" fmla="*/ 198 h 236"/>
                <a:gd name="T12" fmla="*/ 110 w 236"/>
                <a:gd name="T13" fmla="*/ 180 h 236"/>
                <a:gd name="T14" fmla="*/ 90 w 236"/>
                <a:gd name="T15" fmla="*/ 173 h 236"/>
                <a:gd name="T16" fmla="*/ 79 w 236"/>
                <a:gd name="T17" fmla="*/ 166 h 236"/>
                <a:gd name="T18" fmla="*/ 78 w 236"/>
                <a:gd name="T19" fmla="*/ 160 h 236"/>
                <a:gd name="T20" fmla="*/ 89 w 236"/>
                <a:gd name="T21" fmla="*/ 147 h 236"/>
                <a:gd name="T22" fmla="*/ 91 w 236"/>
                <a:gd name="T23" fmla="*/ 148 h 236"/>
                <a:gd name="T24" fmla="*/ 119 w 236"/>
                <a:gd name="T25" fmla="*/ 160 h 236"/>
                <a:gd name="T26" fmla="*/ 137 w 236"/>
                <a:gd name="T27" fmla="*/ 145 h 236"/>
                <a:gd name="T28" fmla="*/ 133 w 236"/>
                <a:gd name="T29" fmla="*/ 137 h 236"/>
                <a:gd name="T30" fmla="*/ 122 w 236"/>
                <a:gd name="T31" fmla="*/ 130 h 236"/>
                <a:gd name="T32" fmla="*/ 109 w 236"/>
                <a:gd name="T33" fmla="*/ 125 h 236"/>
                <a:gd name="T34" fmla="*/ 98 w 236"/>
                <a:gd name="T35" fmla="*/ 120 h 236"/>
                <a:gd name="T36" fmla="*/ 89 w 236"/>
                <a:gd name="T37" fmla="*/ 113 h 236"/>
                <a:gd name="T38" fmla="*/ 82 w 236"/>
                <a:gd name="T39" fmla="*/ 103 h 236"/>
                <a:gd name="T40" fmla="*/ 79 w 236"/>
                <a:gd name="T41" fmla="*/ 90 h 236"/>
                <a:gd name="T42" fmla="*/ 110 w 236"/>
                <a:gd name="T43" fmla="*/ 57 h 236"/>
                <a:gd name="T44" fmla="*/ 111 w 236"/>
                <a:gd name="T45" fmla="*/ 38 h 236"/>
                <a:gd name="T46" fmla="*/ 125 w 236"/>
                <a:gd name="T47" fmla="*/ 37 h 236"/>
                <a:gd name="T48" fmla="*/ 128 w 236"/>
                <a:gd name="T49" fmla="*/ 40 h 236"/>
                <a:gd name="T50" fmla="*/ 137 w 236"/>
                <a:gd name="T51" fmla="*/ 58 h 236"/>
                <a:gd name="T52" fmla="*/ 151 w 236"/>
                <a:gd name="T53" fmla="*/ 65 h 236"/>
                <a:gd name="T54" fmla="*/ 155 w 236"/>
                <a:gd name="T55" fmla="*/ 69 h 236"/>
                <a:gd name="T56" fmla="*/ 149 w 236"/>
                <a:gd name="T57" fmla="*/ 85 h 236"/>
                <a:gd name="T58" fmla="*/ 144 w 236"/>
                <a:gd name="T59" fmla="*/ 86 h 236"/>
                <a:gd name="T60" fmla="*/ 140 w 236"/>
                <a:gd name="T61" fmla="*/ 82 h 236"/>
                <a:gd name="T62" fmla="*/ 128 w 236"/>
                <a:gd name="T63" fmla="*/ 77 h 236"/>
                <a:gd name="T64" fmla="*/ 107 w 236"/>
                <a:gd name="T65" fmla="*/ 80 h 236"/>
                <a:gd name="T66" fmla="*/ 102 w 236"/>
                <a:gd name="T67" fmla="*/ 94 h 236"/>
                <a:gd name="T68" fmla="*/ 108 w 236"/>
                <a:gd name="T69" fmla="*/ 101 h 236"/>
                <a:gd name="T70" fmla="*/ 118 w 236"/>
                <a:gd name="T71" fmla="*/ 106 h 236"/>
                <a:gd name="T72" fmla="*/ 132 w 236"/>
                <a:gd name="T73" fmla="*/ 112 h 236"/>
                <a:gd name="T74" fmla="*/ 145 w 236"/>
                <a:gd name="T75" fmla="*/ 119 h 236"/>
                <a:gd name="T76" fmla="*/ 155 w 236"/>
                <a:gd name="T77" fmla="*/ 129 h 236"/>
                <a:gd name="T78" fmla="*/ 159 w 236"/>
                <a:gd name="T79" fmla="*/ 14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moveTo>
                    <a:pt x="150" y="168"/>
                  </a:moveTo>
                  <a:cubicBezTo>
                    <a:pt x="145" y="175"/>
                    <a:pt x="137" y="179"/>
                    <a:pt x="128" y="180"/>
                  </a:cubicBezTo>
                  <a:cubicBezTo>
                    <a:pt x="128" y="196"/>
                    <a:pt x="128" y="196"/>
                    <a:pt x="128" y="196"/>
                  </a:cubicBezTo>
                  <a:cubicBezTo>
                    <a:pt x="128" y="197"/>
                    <a:pt x="127" y="198"/>
                    <a:pt x="127" y="198"/>
                  </a:cubicBezTo>
                  <a:cubicBezTo>
                    <a:pt x="126" y="199"/>
                    <a:pt x="126" y="199"/>
                    <a:pt x="125" y="199"/>
                  </a:cubicBezTo>
                  <a:cubicBezTo>
                    <a:pt x="113" y="199"/>
                    <a:pt x="113" y="199"/>
                    <a:pt x="113" y="199"/>
                  </a:cubicBezTo>
                  <a:cubicBezTo>
                    <a:pt x="112" y="199"/>
                    <a:pt x="111" y="199"/>
                    <a:pt x="111" y="198"/>
                  </a:cubicBezTo>
                  <a:cubicBezTo>
                    <a:pt x="110" y="197"/>
                    <a:pt x="110" y="197"/>
                    <a:pt x="110" y="196"/>
                  </a:cubicBezTo>
                  <a:cubicBezTo>
                    <a:pt x="110" y="180"/>
                    <a:pt x="110" y="180"/>
                    <a:pt x="110" y="180"/>
                  </a:cubicBezTo>
                  <a:cubicBezTo>
                    <a:pt x="106" y="180"/>
                    <a:pt x="102" y="179"/>
                    <a:pt x="99" y="177"/>
                  </a:cubicBezTo>
                  <a:cubicBezTo>
                    <a:pt x="95" y="176"/>
                    <a:pt x="92" y="175"/>
                    <a:pt x="90" y="173"/>
                  </a:cubicBezTo>
                  <a:cubicBezTo>
                    <a:pt x="88" y="172"/>
                    <a:pt x="85" y="171"/>
                    <a:pt x="83" y="169"/>
                  </a:cubicBezTo>
                  <a:cubicBezTo>
                    <a:pt x="81" y="168"/>
                    <a:pt x="80" y="166"/>
                    <a:pt x="79" y="166"/>
                  </a:cubicBezTo>
                  <a:cubicBezTo>
                    <a:pt x="79" y="165"/>
                    <a:pt x="78" y="164"/>
                    <a:pt x="78" y="164"/>
                  </a:cubicBezTo>
                  <a:cubicBezTo>
                    <a:pt x="77" y="163"/>
                    <a:pt x="77" y="162"/>
                    <a:pt x="78" y="160"/>
                  </a:cubicBezTo>
                  <a:cubicBezTo>
                    <a:pt x="87" y="148"/>
                    <a:pt x="87" y="148"/>
                    <a:pt x="87" y="148"/>
                  </a:cubicBezTo>
                  <a:cubicBezTo>
                    <a:pt x="87" y="148"/>
                    <a:pt x="88" y="147"/>
                    <a:pt x="89" y="147"/>
                  </a:cubicBezTo>
                  <a:cubicBezTo>
                    <a:pt x="90" y="147"/>
                    <a:pt x="90" y="147"/>
                    <a:pt x="91" y="148"/>
                  </a:cubicBezTo>
                  <a:cubicBezTo>
                    <a:pt x="91" y="148"/>
                    <a:pt x="91" y="148"/>
                    <a:pt x="91" y="148"/>
                  </a:cubicBezTo>
                  <a:cubicBezTo>
                    <a:pt x="98" y="154"/>
                    <a:pt x="105" y="158"/>
                    <a:pt x="112" y="159"/>
                  </a:cubicBezTo>
                  <a:cubicBezTo>
                    <a:pt x="115" y="160"/>
                    <a:pt x="117" y="160"/>
                    <a:pt x="119" y="160"/>
                  </a:cubicBezTo>
                  <a:cubicBezTo>
                    <a:pt x="124" y="160"/>
                    <a:pt x="128" y="159"/>
                    <a:pt x="131" y="156"/>
                  </a:cubicBezTo>
                  <a:cubicBezTo>
                    <a:pt x="135" y="154"/>
                    <a:pt x="137" y="150"/>
                    <a:pt x="137" y="145"/>
                  </a:cubicBezTo>
                  <a:cubicBezTo>
                    <a:pt x="137" y="144"/>
                    <a:pt x="136" y="142"/>
                    <a:pt x="136" y="140"/>
                  </a:cubicBezTo>
                  <a:cubicBezTo>
                    <a:pt x="135" y="139"/>
                    <a:pt x="134" y="138"/>
                    <a:pt x="133" y="137"/>
                  </a:cubicBezTo>
                  <a:cubicBezTo>
                    <a:pt x="132" y="136"/>
                    <a:pt x="130" y="135"/>
                    <a:pt x="127" y="133"/>
                  </a:cubicBezTo>
                  <a:cubicBezTo>
                    <a:pt x="125" y="132"/>
                    <a:pt x="123" y="131"/>
                    <a:pt x="122" y="130"/>
                  </a:cubicBezTo>
                  <a:cubicBezTo>
                    <a:pt x="120" y="130"/>
                    <a:pt x="118" y="129"/>
                    <a:pt x="115" y="128"/>
                  </a:cubicBezTo>
                  <a:cubicBezTo>
                    <a:pt x="112" y="127"/>
                    <a:pt x="110" y="126"/>
                    <a:pt x="109" y="125"/>
                  </a:cubicBezTo>
                  <a:cubicBezTo>
                    <a:pt x="108" y="125"/>
                    <a:pt x="106" y="124"/>
                    <a:pt x="104" y="123"/>
                  </a:cubicBezTo>
                  <a:cubicBezTo>
                    <a:pt x="101" y="122"/>
                    <a:pt x="100" y="121"/>
                    <a:pt x="98" y="120"/>
                  </a:cubicBezTo>
                  <a:cubicBezTo>
                    <a:pt x="97" y="119"/>
                    <a:pt x="95" y="118"/>
                    <a:pt x="93" y="117"/>
                  </a:cubicBezTo>
                  <a:cubicBezTo>
                    <a:pt x="91" y="116"/>
                    <a:pt x="90" y="114"/>
                    <a:pt x="89" y="113"/>
                  </a:cubicBezTo>
                  <a:cubicBezTo>
                    <a:pt x="87" y="112"/>
                    <a:pt x="86" y="110"/>
                    <a:pt x="85" y="109"/>
                  </a:cubicBezTo>
                  <a:cubicBezTo>
                    <a:pt x="83" y="107"/>
                    <a:pt x="82" y="105"/>
                    <a:pt x="82" y="103"/>
                  </a:cubicBezTo>
                  <a:cubicBezTo>
                    <a:pt x="81" y="102"/>
                    <a:pt x="80" y="100"/>
                    <a:pt x="80" y="97"/>
                  </a:cubicBezTo>
                  <a:cubicBezTo>
                    <a:pt x="79" y="95"/>
                    <a:pt x="79" y="93"/>
                    <a:pt x="79" y="90"/>
                  </a:cubicBezTo>
                  <a:cubicBezTo>
                    <a:pt x="79" y="82"/>
                    <a:pt x="82" y="75"/>
                    <a:pt x="88" y="69"/>
                  </a:cubicBezTo>
                  <a:cubicBezTo>
                    <a:pt x="93" y="62"/>
                    <a:pt x="101" y="58"/>
                    <a:pt x="110" y="57"/>
                  </a:cubicBezTo>
                  <a:cubicBezTo>
                    <a:pt x="110" y="40"/>
                    <a:pt x="110" y="40"/>
                    <a:pt x="110" y="40"/>
                  </a:cubicBezTo>
                  <a:cubicBezTo>
                    <a:pt x="110" y="40"/>
                    <a:pt x="110" y="39"/>
                    <a:pt x="111" y="38"/>
                  </a:cubicBezTo>
                  <a:cubicBezTo>
                    <a:pt x="111" y="38"/>
                    <a:pt x="112" y="37"/>
                    <a:pt x="113" y="37"/>
                  </a:cubicBezTo>
                  <a:cubicBezTo>
                    <a:pt x="125" y="37"/>
                    <a:pt x="125" y="37"/>
                    <a:pt x="125" y="37"/>
                  </a:cubicBezTo>
                  <a:cubicBezTo>
                    <a:pt x="126" y="37"/>
                    <a:pt x="126" y="38"/>
                    <a:pt x="127" y="38"/>
                  </a:cubicBezTo>
                  <a:cubicBezTo>
                    <a:pt x="127" y="39"/>
                    <a:pt x="128" y="39"/>
                    <a:pt x="128" y="40"/>
                  </a:cubicBezTo>
                  <a:cubicBezTo>
                    <a:pt x="128" y="56"/>
                    <a:pt x="128" y="56"/>
                    <a:pt x="128" y="56"/>
                  </a:cubicBezTo>
                  <a:cubicBezTo>
                    <a:pt x="131" y="57"/>
                    <a:pt x="134" y="57"/>
                    <a:pt x="137" y="58"/>
                  </a:cubicBezTo>
                  <a:cubicBezTo>
                    <a:pt x="140" y="59"/>
                    <a:pt x="143" y="60"/>
                    <a:pt x="145" y="61"/>
                  </a:cubicBezTo>
                  <a:cubicBezTo>
                    <a:pt x="147" y="62"/>
                    <a:pt x="149" y="63"/>
                    <a:pt x="151" y="65"/>
                  </a:cubicBezTo>
                  <a:cubicBezTo>
                    <a:pt x="152" y="66"/>
                    <a:pt x="153" y="67"/>
                    <a:pt x="154" y="67"/>
                  </a:cubicBezTo>
                  <a:cubicBezTo>
                    <a:pt x="155" y="68"/>
                    <a:pt x="155" y="68"/>
                    <a:pt x="155" y="69"/>
                  </a:cubicBezTo>
                  <a:cubicBezTo>
                    <a:pt x="156" y="70"/>
                    <a:pt x="156" y="71"/>
                    <a:pt x="156" y="72"/>
                  </a:cubicBezTo>
                  <a:cubicBezTo>
                    <a:pt x="149" y="85"/>
                    <a:pt x="149" y="85"/>
                    <a:pt x="149" y="85"/>
                  </a:cubicBezTo>
                  <a:cubicBezTo>
                    <a:pt x="148" y="86"/>
                    <a:pt x="148" y="86"/>
                    <a:pt x="147" y="87"/>
                  </a:cubicBezTo>
                  <a:cubicBezTo>
                    <a:pt x="146" y="87"/>
                    <a:pt x="145" y="86"/>
                    <a:pt x="144" y="86"/>
                  </a:cubicBezTo>
                  <a:cubicBezTo>
                    <a:pt x="144" y="86"/>
                    <a:pt x="144" y="85"/>
                    <a:pt x="143" y="85"/>
                  </a:cubicBezTo>
                  <a:cubicBezTo>
                    <a:pt x="142" y="84"/>
                    <a:pt x="141" y="83"/>
                    <a:pt x="140" y="82"/>
                  </a:cubicBezTo>
                  <a:cubicBezTo>
                    <a:pt x="138" y="81"/>
                    <a:pt x="136" y="80"/>
                    <a:pt x="134" y="80"/>
                  </a:cubicBezTo>
                  <a:cubicBezTo>
                    <a:pt x="133" y="79"/>
                    <a:pt x="130" y="78"/>
                    <a:pt x="128" y="77"/>
                  </a:cubicBezTo>
                  <a:cubicBezTo>
                    <a:pt x="125" y="77"/>
                    <a:pt x="123" y="76"/>
                    <a:pt x="120" y="76"/>
                  </a:cubicBezTo>
                  <a:cubicBezTo>
                    <a:pt x="115" y="76"/>
                    <a:pt x="110" y="77"/>
                    <a:pt x="107" y="80"/>
                  </a:cubicBezTo>
                  <a:cubicBezTo>
                    <a:pt x="103" y="83"/>
                    <a:pt x="101" y="86"/>
                    <a:pt x="101" y="90"/>
                  </a:cubicBezTo>
                  <a:cubicBezTo>
                    <a:pt x="101" y="92"/>
                    <a:pt x="102" y="93"/>
                    <a:pt x="102" y="94"/>
                  </a:cubicBezTo>
                  <a:cubicBezTo>
                    <a:pt x="103" y="96"/>
                    <a:pt x="103" y="97"/>
                    <a:pt x="105" y="98"/>
                  </a:cubicBezTo>
                  <a:cubicBezTo>
                    <a:pt x="106" y="99"/>
                    <a:pt x="107" y="100"/>
                    <a:pt x="108" y="101"/>
                  </a:cubicBezTo>
                  <a:cubicBezTo>
                    <a:pt x="109" y="102"/>
                    <a:pt x="111" y="103"/>
                    <a:pt x="113" y="104"/>
                  </a:cubicBezTo>
                  <a:cubicBezTo>
                    <a:pt x="115" y="105"/>
                    <a:pt x="117" y="106"/>
                    <a:pt x="118" y="106"/>
                  </a:cubicBezTo>
                  <a:cubicBezTo>
                    <a:pt x="120" y="107"/>
                    <a:pt x="122" y="108"/>
                    <a:pt x="125" y="109"/>
                  </a:cubicBezTo>
                  <a:cubicBezTo>
                    <a:pt x="128" y="110"/>
                    <a:pt x="130" y="111"/>
                    <a:pt x="132" y="112"/>
                  </a:cubicBezTo>
                  <a:cubicBezTo>
                    <a:pt x="133" y="112"/>
                    <a:pt x="136" y="113"/>
                    <a:pt x="138" y="115"/>
                  </a:cubicBezTo>
                  <a:cubicBezTo>
                    <a:pt x="141" y="116"/>
                    <a:pt x="143" y="117"/>
                    <a:pt x="145" y="119"/>
                  </a:cubicBezTo>
                  <a:cubicBezTo>
                    <a:pt x="147" y="120"/>
                    <a:pt x="149" y="121"/>
                    <a:pt x="151" y="123"/>
                  </a:cubicBezTo>
                  <a:cubicBezTo>
                    <a:pt x="153" y="125"/>
                    <a:pt x="154" y="127"/>
                    <a:pt x="155" y="129"/>
                  </a:cubicBezTo>
                  <a:cubicBezTo>
                    <a:pt x="156" y="131"/>
                    <a:pt x="157" y="133"/>
                    <a:pt x="158" y="136"/>
                  </a:cubicBezTo>
                  <a:cubicBezTo>
                    <a:pt x="159" y="138"/>
                    <a:pt x="159" y="141"/>
                    <a:pt x="159" y="144"/>
                  </a:cubicBezTo>
                  <a:cubicBezTo>
                    <a:pt x="159" y="153"/>
                    <a:pt x="156" y="161"/>
                    <a:pt x="150" y="168"/>
                  </a:cubicBezTo>
                </a:path>
              </a:pathLst>
            </a:custGeom>
            <a:solidFill>
              <a:srgbClr val="919191"/>
            </a:solidFill>
            <a:ln>
              <a:noFill/>
            </a:ln>
            <a:extLst/>
          </p:spPr>
          <p:txBody>
            <a:bodyPr anchor="ctr"/>
            <a:lstStyle/>
            <a:p>
              <a:pPr algn="ctr">
                <a:lnSpc>
                  <a:spcPct val="130000"/>
                </a:lnSpc>
              </a:pPr>
              <a:endParaRPr sz="1799">
                <a:solidFill>
                  <a:schemeClr val="tx1">
                    <a:lumMod val="65000"/>
                    <a:lumOff val="35000"/>
                  </a:schemeClr>
                </a:solidFill>
                <a:cs typeface="+mn-ea"/>
                <a:sym typeface="+mn-lt"/>
              </a:endParaRPr>
            </a:p>
          </p:txBody>
        </p:sp>
        <p:sp>
          <p:nvSpPr>
            <p:cNvPr id="8" name="Freeform: Shape 49"/>
            <p:cNvSpPr>
              <a:spLocks/>
            </p:cNvSpPr>
            <p:nvPr/>
          </p:nvSpPr>
          <p:spPr bwMode="auto">
            <a:xfrm>
              <a:off x="2064338" y="4125872"/>
              <a:ext cx="380602" cy="380602"/>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rgbClr val="B10B1F"/>
            </a:solidFill>
            <a:ln>
              <a:noFill/>
            </a:ln>
            <a:extLst/>
          </p:spPr>
          <p:txBody>
            <a:bodyPr anchor="ctr"/>
            <a:lstStyle/>
            <a:p>
              <a:pPr algn="ctr">
                <a:lnSpc>
                  <a:spcPct val="130000"/>
                </a:lnSpc>
              </a:pPr>
              <a:endParaRPr sz="1799">
                <a:solidFill>
                  <a:schemeClr val="tx1">
                    <a:lumMod val="65000"/>
                    <a:lumOff val="35000"/>
                  </a:schemeClr>
                </a:solidFill>
                <a:cs typeface="+mn-ea"/>
                <a:sym typeface="+mn-lt"/>
              </a:endParaRPr>
            </a:p>
          </p:txBody>
        </p:sp>
        <p:sp>
          <p:nvSpPr>
            <p:cNvPr id="9" name="Freeform: Shape 50"/>
            <p:cNvSpPr>
              <a:spLocks/>
            </p:cNvSpPr>
            <p:nvPr/>
          </p:nvSpPr>
          <p:spPr bwMode="auto">
            <a:xfrm>
              <a:off x="3954350" y="4125872"/>
              <a:ext cx="380602" cy="380602"/>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rgbClr val="919191"/>
            </a:solidFill>
            <a:ln>
              <a:noFill/>
            </a:ln>
            <a:extLst/>
          </p:spPr>
          <p:txBody>
            <a:bodyPr anchor="ctr"/>
            <a:lstStyle/>
            <a:p>
              <a:pPr algn="ctr">
                <a:lnSpc>
                  <a:spcPct val="130000"/>
                </a:lnSpc>
              </a:pPr>
              <a:endParaRPr sz="1799">
                <a:solidFill>
                  <a:schemeClr val="tx1">
                    <a:lumMod val="65000"/>
                    <a:lumOff val="35000"/>
                  </a:schemeClr>
                </a:solidFill>
                <a:cs typeface="+mn-ea"/>
                <a:sym typeface="+mn-lt"/>
              </a:endParaRPr>
            </a:p>
          </p:txBody>
        </p:sp>
        <p:cxnSp>
          <p:nvCxnSpPr>
            <p:cNvPr id="10" name="Straight Connector 54"/>
            <p:cNvCxnSpPr/>
            <p:nvPr/>
          </p:nvCxnSpPr>
          <p:spPr>
            <a:xfrm>
              <a:off x="2551573" y="4312795"/>
              <a:ext cx="1296144"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1" name="Straight Connector 55"/>
            <p:cNvCxnSpPr/>
            <p:nvPr/>
          </p:nvCxnSpPr>
          <p:spPr>
            <a:xfrm>
              <a:off x="4441585" y="4313126"/>
              <a:ext cx="1296144"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2" name="Straight Connector 56"/>
            <p:cNvCxnSpPr/>
            <p:nvPr/>
          </p:nvCxnSpPr>
          <p:spPr>
            <a:xfrm>
              <a:off x="6331597" y="4312795"/>
              <a:ext cx="1296144"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3" name="Straight Connector 57"/>
            <p:cNvCxnSpPr/>
            <p:nvPr/>
          </p:nvCxnSpPr>
          <p:spPr>
            <a:xfrm>
              <a:off x="8221609" y="4312795"/>
              <a:ext cx="1296144"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grpSp>
      <p:sp>
        <p:nvSpPr>
          <p:cNvPr id="40" name="矩形 39"/>
          <p:cNvSpPr/>
          <p:nvPr/>
        </p:nvSpPr>
        <p:spPr>
          <a:xfrm>
            <a:off x="1140012" y="5207230"/>
            <a:ext cx="9419322" cy="692317"/>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000" dirty="0">
                <a:solidFill>
                  <a:schemeClr val="tx1">
                    <a:lumMod val="65000"/>
                    <a:lumOff val="35000"/>
                  </a:schemeClr>
                </a:solidFill>
                <a:cs typeface="+mn-ea"/>
                <a:sym typeface="+mn-lt"/>
              </a:rPr>
              <a:t>用户可以在投影仪或者计算机上进行演示也可以将演示文稿打印出来制作用户可以在投影仪或者计算机上进行演示也可以将演示文稿打印出来制作用户可以在投影仪或者计算机上进行演示也可以将演示文稿打印出来制作</a:t>
            </a:r>
          </a:p>
          <a:p>
            <a:pPr>
              <a:lnSpc>
                <a:spcPct val="130000"/>
              </a:lnSpc>
              <a:defRPr/>
            </a:pPr>
            <a:endParaRPr lang="zh-CN" altLang="en-US" sz="1000" dirty="0">
              <a:solidFill>
                <a:schemeClr val="tx1">
                  <a:lumMod val="65000"/>
                  <a:lumOff val="35000"/>
                </a:schemeClr>
              </a:solidFill>
              <a:cs typeface="+mn-ea"/>
              <a:sym typeface="+mn-lt"/>
            </a:endParaRPr>
          </a:p>
        </p:txBody>
      </p:sp>
      <p:grpSp>
        <p:nvGrpSpPr>
          <p:cNvPr id="41" name="组合 40"/>
          <p:cNvGrpSpPr/>
          <p:nvPr/>
        </p:nvGrpSpPr>
        <p:grpSpPr>
          <a:xfrm>
            <a:off x="81785" y="126017"/>
            <a:ext cx="12110216" cy="766370"/>
            <a:chOff x="81785" y="126017"/>
            <a:chExt cx="12110216" cy="766370"/>
          </a:xfrm>
        </p:grpSpPr>
        <p:sp>
          <p:nvSpPr>
            <p:cNvPr id="42" name="矩形 41"/>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TextBox 6">
              <a:extLst>
                <a:ext uri="{FF2B5EF4-FFF2-40B4-BE49-F238E27FC236}">
                  <a16:creationId xmlns:a16="http://schemas.microsoft.com/office/drawing/2014/main" xmlns:p14="http://schemas.microsoft.com/office/powerpoint/2010/main" xmlns="" id="{8083E77C-E488-400A-8503-359C6655BD40}"/>
                </a:ext>
              </a:extLst>
            </p:cNvPr>
            <p:cNvSpPr txBox="1"/>
            <p:nvPr/>
          </p:nvSpPr>
          <p:spPr>
            <a:xfrm>
              <a:off x="2583248"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44" name="TextBox 7">
              <a:extLst>
                <a:ext uri="{FF2B5EF4-FFF2-40B4-BE49-F238E27FC236}">
                  <a16:creationId xmlns:a16="http://schemas.microsoft.com/office/drawing/2014/main" xmlns:p14="http://schemas.microsoft.com/office/powerpoint/2010/main" xmlns="" id="{BAF49D56-8FCD-4804-8411-594F1BC85F38}"/>
                </a:ext>
              </a:extLst>
            </p:cNvPr>
            <p:cNvSpPr txBox="1"/>
            <p:nvPr/>
          </p:nvSpPr>
          <p:spPr>
            <a:xfrm>
              <a:off x="1016260" y="286054"/>
              <a:ext cx="1627369"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项目分析</a:t>
              </a:r>
              <a:endParaRPr lang="zh-CN" altLang="en-US" sz="2800" b="1" dirty="0">
                <a:solidFill>
                  <a:srgbClr val="141519"/>
                </a:solidFill>
                <a:cs typeface="+mn-ea"/>
                <a:sym typeface="+mn-lt"/>
              </a:endParaRPr>
            </a:p>
          </p:txBody>
        </p:sp>
        <p:grpSp>
          <p:nvGrpSpPr>
            <p:cNvPr id="45" name="组合 44"/>
            <p:cNvGrpSpPr/>
            <p:nvPr/>
          </p:nvGrpSpPr>
          <p:grpSpPr>
            <a:xfrm>
              <a:off x="81785" y="126017"/>
              <a:ext cx="771511" cy="766370"/>
              <a:chOff x="76127" y="101358"/>
              <a:chExt cx="771511" cy="766370"/>
            </a:xfrm>
          </p:grpSpPr>
          <p:sp>
            <p:nvSpPr>
              <p:cNvPr id="46"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7" name="文本框 46"/>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02</a:t>
                </a:r>
                <a:endParaRPr lang="zh-CN" altLang="en-US" sz="2400" b="1" dirty="0">
                  <a:solidFill>
                    <a:schemeClr val="bg1"/>
                  </a:solidFill>
                  <a:cs typeface="+mn-ea"/>
                  <a:sym typeface="+mn-lt"/>
                </a:endParaRPr>
              </a:p>
            </p:txBody>
          </p:sp>
        </p:grpSp>
      </p:grpSp>
    </p:spTree>
    <p:extLst>
      <p:ext uri="{BB962C8B-B14F-4D97-AF65-F5344CB8AC3E}">
        <p14:creationId xmlns:p14="http://schemas.microsoft.com/office/powerpoint/2010/main" val="3380673665"/>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left)">
                                      <p:cBhvr>
                                        <p:cTn id="1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878828" y="1603156"/>
            <a:ext cx="2427872" cy="2130627"/>
            <a:chOff x="9266662" y="787400"/>
            <a:chExt cx="2912637" cy="2556042"/>
          </a:xfrm>
          <a:effectLst>
            <a:outerShdw blurRad="254000" dist="63500" dir="2700000" algn="tl" rotWithShape="0">
              <a:prstClr val="black">
                <a:alpha val="30000"/>
              </a:prstClr>
            </a:outerShdw>
          </a:effectLst>
        </p:grpSpPr>
        <p:sp>
          <p:nvSpPr>
            <p:cNvPr id="32" name="矩形 31"/>
            <p:cNvSpPr/>
            <p:nvPr/>
          </p:nvSpPr>
          <p:spPr>
            <a:xfrm>
              <a:off x="9266662" y="787400"/>
              <a:ext cx="2912637" cy="2556042"/>
            </a:xfrm>
            <a:prstGeom prst="rect">
              <a:avLst/>
            </a:prstGeom>
            <a:solidFill>
              <a:srgbClr val="B10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gradFill>
                  <a:gsLst>
                    <a:gs pos="0">
                      <a:srgbClr val="C00000"/>
                    </a:gs>
                    <a:gs pos="100000">
                      <a:srgbClr val="F42400"/>
                    </a:gs>
                  </a:gsLst>
                  <a:lin ang="3000000" scaled="0"/>
                </a:gradFill>
                <a:cs typeface="+mn-ea"/>
                <a:sym typeface="+mn-lt"/>
              </a:endParaRPr>
            </a:p>
          </p:txBody>
        </p:sp>
        <p:sp>
          <p:nvSpPr>
            <p:cNvPr id="37" name="Freeform 109"/>
            <p:cNvSpPr>
              <a:spLocks noChangeArrowheads="1"/>
            </p:cNvSpPr>
            <p:nvPr/>
          </p:nvSpPr>
          <p:spPr bwMode="auto">
            <a:xfrm>
              <a:off x="10135022" y="1477467"/>
              <a:ext cx="1175916" cy="1175908"/>
            </a:xfrm>
            <a:custGeom>
              <a:avLst/>
              <a:gdLst>
                <a:gd name="T0" fmla="*/ 116822 w 634"/>
                <a:gd name="T1" fmla="*/ 0 h 634"/>
                <a:gd name="T2" fmla="*/ 116822 w 634"/>
                <a:gd name="T3" fmla="*/ 228190 h 634"/>
                <a:gd name="T4" fmla="*/ 116822 w 634"/>
                <a:gd name="T5" fmla="*/ 0 h 634"/>
                <a:gd name="T6" fmla="*/ 196507 w 634"/>
                <a:gd name="T7" fmla="*/ 58399 h 634"/>
                <a:gd name="T8" fmla="*/ 159369 w 634"/>
                <a:gd name="T9" fmla="*/ 105984 h 634"/>
                <a:gd name="T10" fmla="*/ 196507 w 634"/>
                <a:gd name="T11" fmla="*/ 58399 h 634"/>
                <a:gd name="T12" fmla="*/ 186051 w 634"/>
                <a:gd name="T13" fmla="*/ 47945 h 634"/>
                <a:gd name="T14" fmla="*/ 138096 w 634"/>
                <a:gd name="T15" fmla="*/ 21269 h 634"/>
                <a:gd name="T16" fmla="*/ 85093 w 634"/>
                <a:gd name="T17" fmla="*/ 105984 h 634"/>
                <a:gd name="T18" fmla="*/ 90501 w 634"/>
                <a:gd name="T19" fmla="*/ 69214 h 634"/>
                <a:gd name="T20" fmla="*/ 138096 w 634"/>
                <a:gd name="T21" fmla="*/ 69214 h 634"/>
                <a:gd name="T22" fmla="*/ 85093 w 634"/>
                <a:gd name="T23" fmla="*/ 105984 h 634"/>
                <a:gd name="T24" fmla="*/ 143504 w 634"/>
                <a:gd name="T25" fmla="*/ 122206 h 634"/>
                <a:gd name="T26" fmla="*/ 116822 w 634"/>
                <a:gd name="T27" fmla="*/ 159336 h 634"/>
                <a:gd name="T28" fmla="*/ 85093 w 634"/>
                <a:gd name="T29" fmla="*/ 122206 h 634"/>
                <a:gd name="T30" fmla="*/ 106366 w 634"/>
                <a:gd name="T31" fmla="*/ 15862 h 634"/>
                <a:gd name="T32" fmla="*/ 116822 w 634"/>
                <a:gd name="T33" fmla="*/ 15862 h 634"/>
                <a:gd name="T34" fmla="*/ 138096 w 634"/>
                <a:gd name="T35" fmla="*/ 58399 h 634"/>
                <a:gd name="T36" fmla="*/ 95549 w 634"/>
                <a:gd name="T37" fmla="*/ 58399 h 634"/>
                <a:gd name="T38" fmla="*/ 90501 w 634"/>
                <a:gd name="T39" fmla="*/ 21269 h 634"/>
                <a:gd name="T40" fmla="*/ 79684 w 634"/>
                <a:gd name="T41" fmla="*/ 52992 h 634"/>
                <a:gd name="T42" fmla="*/ 90501 w 634"/>
                <a:gd name="T43" fmla="*/ 21269 h 634"/>
                <a:gd name="T44" fmla="*/ 32090 w 634"/>
                <a:gd name="T45" fmla="*/ 58399 h 634"/>
                <a:gd name="T46" fmla="*/ 74637 w 634"/>
                <a:gd name="T47" fmla="*/ 105984 h 634"/>
                <a:gd name="T48" fmla="*/ 32090 w 634"/>
                <a:gd name="T49" fmla="*/ 58399 h 634"/>
                <a:gd name="T50" fmla="*/ 32090 w 634"/>
                <a:gd name="T51" fmla="*/ 169790 h 634"/>
                <a:gd name="T52" fmla="*/ 74637 w 634"/>
                <a:gd name="T53" fmla="*/ 122206 h 634"/>
                <a:gd name="T54" fmla="*/ 32090 w 634"/>
                <a:gd name="T55" fmla="*/ 169790 h 634"/>
                <a:gd name="T56" fmla="*/ 42546 w 634"/>
                <a:gd name="T57" fmla="*/ 180605 h 634"/>
                <a:gd name="T58" fmla="*/ 90501 w 634"/>
                <a:gd name="T59" fmla="*/ 212328 h 634"/>
                <a:gd name="T60" fmla="*/ 122231 w 634"/>
                <a:gd name="T61" fmla="*/ 212328 h 634"/>
                <a:gd name="T62" fmla="*/ 116822 w 634"/>
                <a:gd name="T63" fmla="*/ 212328 h 634"/>
                <a:gd name="T64" fmla="*/ 95549 w 634"/>
                <a:gd name="T65" fmla="*/ 169790 h 634"/>
                <a:gd name="T66" fmla="*/ 138096 w 634"/>
                <a:gd name="T67" fmla="*/ 169790 h 634"/>
                <a:gd name="T68" fmla="*/ 138096 w 634"/>
                <a:gd name="T69" fmla="*/ 212328 h 634"/>
                <a:gd name="T70" fmla="*/ 148552 w 634"/>
                <a:gd name="T71" fmla="*/ 175198 h 634"/>
                <a:gd name="T72" fmla="*/ 138096 w 634"/>
                <a:gd name="T73" fmla="*/ 212328 h 634"/>
                <a:gd name="T74" fmla="*/ 196507 w 634"/>
                <a:gd name="T75" fmla="*/ 169790 h 634"/>
                <a:gd name="T76" fmla="*/ 159369 w 634"/>
                <a:gd name="T77" fmla="*/ 122206 h 634"/>
                <a:gd name="T78" fmla="*/ 196507 w 634"/>
                <a:gd name="T79" fmla="*/ 169790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34">
                  <a:moveTo>
                    <a:pt x="324" y="0"/>
                  </a:moveTo>
                  <a:lnTo>
                    <a:pt x="324" y="0"/>
                  </a:lnTo>
                  <a:cubicBezTo>
                    <a:pt x="148" y="0"/>
                    <a:pt x="0" y="147"/>
                    <a:pt x="0" y="324"/>
                  </a:cubicBezTo>
                  <a:cubicBezTo>
                    <a:pt x="0" y="486"/>
                    <a:pt x="148" y="633"/>
                    <a:pt x="324" y="633"/>
                  </a:cubicBezTo>
                  <a:cubicBezTo>
                    <a:pt x="486" y="633"/>
                    <a:pt x="633" y="486"/>
                    <a:pt x="633" y="324"/>
                  </a:cubicBezTo>
                  <a:cubicBezTo>
                    <a:pt x="633" y="147"/>
                    <a:pt x="486" y="0"/>
                    <a:pt x="324" y="0"/>
                  </a:cubicBezTo>
                  <a:close/>
                  <a:moveTo>
                    <a:pt x="545" y="162"/>
                  </a:moveTo>
                  <a:lnTo>
                    <a:pt x="545" y="162"/>
                  </a:lnTo>
                  <a:cubicBezTo>
                    <a:pt x="574" y="206"/>
                    <a:pt x="589" y="251"/>
                    <a:pt x="589" y="294"/>
                  </a:cubicBezTo>
                  <a:cubicBezTo>
                    <a:pt x="442" y="294"/>
                    <a:pt x="442" y="294"/>
                    <a:pt x="442" y="294"/>
                  </a:cubicBezTo>
                  <a:cubicBezTo>
                    <a:pt x="442" y="265"/>
                    <a:pt x="427" y="221"/>
                    <a:pt x="427" y="192"/>
                  </a:cubicBezTo>
                  <a:cubicBezTo>
                    <a:pt x="471" y="192"/>
                    <a:pt x="516" y="177"/>
                    <a:pt x="545" y="162"/>
                  </a:cubicBezTo>
                  <a:close/>
                  <a:moveTo>
                    <a:pt x="516" y="133"/>
                  </a:moveTo>
                  <a:lnTo>
                    <a:pt x="516" y="133"/>
                  </a:lnTo>
                  <a:cubicBezTo>
                    <a:pt x="486" y="147"/>
                    <a:pt x="457" y="147"/>
                    <a:pt x="412" y="147"/>
                  </a:cubicBezTo>
                  <a:cubicBezTo>
                    <a:pt x="412" y="118"/>
                    <a:pt x="398" y="89"/>
                    <a:pt x="383" y="59"/>
                  </a:cubicBezTo>
                  <a:cubicBezTo>
                    <a:pt x="442" y="59"/>
                    <a:pt x="486" y="89"/>
                    <a:pt x="516" y="133"/>
                  </a:cubicBezTo>
                  <a:close/>
                  <a:moveTo>
                    <a:pt x="236" y="294"/>
                  </a:moveTo>
                  <a:lnTo>
                    <a:pt x="236" y="294"/>
                  </a:lnTo>
                  <a:cubicBezTo>
                    <a:pt x="236" y="265"/>
                    <a:pt x="251" y="236"/>
                    <a:pt x="251" y="192"/>
                  </a:cubicBezTo>
                  <a:cubicBezTo>
                    <a:pt x="280" y="206"/>
                    <a:pt x="295" y="206"/>
                    <a:pt x="324" y="206"/>
                  </a:cubicBezTo>
                  <a:cubicBezTo>
                    <a:pt x="339" y="206"/>
                    <a:pt x="369" y="206"/>
                    <a:pt x="383" y="192"/>
                  </a:cubicBezTo>
                  <a:cubicBezTo>
                    <a:pt x="398" y="236"/>
                    <a:pt x="398" y="265"/>
                    <a:pt x="398" y="294"/>
                  </a:cubicBezTo>
                  <a:lnTo>
                    <a:pt x="236" y="294"/>
                  </a:lnTo>
                  <a:close/>
                  <a:moveTo>
                    <a:pt x="398" y="339"/>
                  </a:moveTo>
                  <a:lnTo>
                    <a:pt x="398" y="339"/>
                  </a:lnTo>
                  <a:cubicBezTo>
                    <a:pt x="398" y="368"/>
                    <a:pt x="398" y="412"/>
                    <a:pt x="383" y="442"/>
                  </a:cubicBezTo>
                  <a:cubicBezTo>
                    <a:pt x="369" y="442"/>
                    <a:pt x="339" y="442"/>
                    <a:pt x="324" y="442"/>
                  </a:cubicBezTo>
                  <a:cubicBezTo>
                    <a:pt x="295" y="442"/>
                    <a:pt x="280" y="442"/>
                    <a:pt x="251" y="442"/>
                  </a:cubicBezTo>
                  <a:cubicBezTo>
                    <a:pt x="251" y="412"/>
                    <a:pt x="236" y="368"/>
                    <a:pt x="236" y="339"/>
                  </a:cubicBezTo>
                  <a:lnTo>
                    <a:pt x="398" y="339"/>
                  </a:lnTo>
                  <a:close/>
                  <a:moveTo>
                    <a:pt x="295" y="44"/>
                  </a:moveTo>
                  <a:lnTo>
                    <a:pt x="295" y="44"/>
                  </a:lnTo>
                  <a:cubicBezTo>
                    <a:pt x="310" y="44"/>
                    <a:pt x="310" y="44"/>
                    <a:pt x="324" y="44"/>
                  </a:cubicBezTo>
                  <a:lnTo>
                    <a:pt x="339" y="44"/>
                  </a:lnTo>
                  <a:cubicBezTo>
                    <a:pt x="354" y="74"/>
                    <a:pt x="369" y="118"/>
                    <a:pt x="383" y="162"/>
                  </a:cubicBezTo>
                  <a:cubicBezTo>
                    <a:pt x="354" y="162"/>
                    <a:pt x="339" y="162"/>
                    <a:pt x="324" y="162"/>
                  </a:cubicBezTo>
                  <a:cubicBezTo>
                    <a:pt x="295" y="162"/>
                    <a:pt x="280" y="162"/>
                    <a:pt x="265" y="162"/>
                  </a:cubicBezTo>
                  <a:cubicBezTo>
                    <a:pt x="265" y="118"/>
                    <a:pt x="280" y="74"/>
                    <a:pt x="295" y="44"/>
                  </a:cubicBezTo>
                  <a:close/>
                  <a:moveTo>
                    <a:pt x="251" y="59"/>
                  </a:moveTo>
                  <a:lnTo>
                    <a:pt x="251" y="59"/>
                  </a:lnTo>
                  <a:cubicBezTo>
                    <a:pt x="236" y="89"/>
                    <a:pt x="221" y="118"/>
                    <a:pt x="221" y="147"/>
                  </a:cubicBezTo>
                  <a:cubicBezTo>
                    <a:pt x="192" y="147"/>
                    <a:pt x="148" y="147"/>
                    <a:pt x="118" y="133"/>
                  </a:cubicBezTo>
                  <a:cubicBezTo>
                    <a:pt x="148" y="89"/>
                    <a:pt x="207" y="59"/>
                    <a:pt x="251" y="59"/>
                  </a:cubicBezTo>
                  <a:close/>
                  <a:moveTo>
                    <a:pt x="89" y="162"/>
                  </a:moveTo>
                  <a:lnTo>
                    <a:pt x="89" y="162"/>
                  </a:lnTo>
                  <a:cubicBezTo>
                    <a:pt x="133" y="177"/>
                    <a:pt x="177" y="192"/>
                    <a:pt x="207" y="192"/>
                  </a:cubicBezTo>
                  <a:cubicBezTo>
                    <a:pt x="207" y="221"/>
                    <a:pt x="207" y="265"/>
                    <a:pt x="207" y="294"/>
                  </a:cubicBezTo>
                  <a:cubicBezTo>
                    <a:pt x="44" y="294"/>
                    <a:pt x="44" y="294"/>
                    <a:pt x="44" y="294"/>
                  </a:cubicBezTo>
                  <a:cubicBezTo>
                    <a:pt x="44" y="251"/>
                    <a:pt x="59" y="206"/>
                    <a:pt x="89" y="162"/>
                  </a:cubicBezTo>
                  <a:close/>
                  <a:moveTo>
                    <a:pt x="89" y="471"/>
                  </a:moveTo>
                  <a:lnTo>
                    <a:pt x="89" y="471"/>
                  </a:lnTo>
                  <a:cubicBezTo>
                    <a:pt x="59" y="427"/>
                    <a:pt x="44" y="383"/>
                    <a:pt x="44" y="339"/>
                  </a:cubicBezTo>
                  <a:cubicBezTo>
                    <a:pt x="207" y="339"/>
                    <a:pt x="207" y="339"/>
                    <a:pt x="207" y="339"/>
                  </a:cubicBezTo>
                  <a:cubicBezTo>
                    <a:pt x="207" y="368"/>
                    <a:pt x="207" y="412"/>
                    <a:pt x="207" y="442"/>
                  </a:cubicBezTo>
                  <a:cubicBezTo>
                    <a:pt x="177" y="457"/>
                    <a:pt x="133" y="457"/>
                    <a:pt x="89" y="471"/>
                  </a:cubicBezTo>
                  <a:close/>
                  <a:moveTo>
                    <a:pt x="118" y="501"/>
                  </a:moveTo>
                  <a:lnTo>
                    <a:pt x="118" y="501"/>
                  </a:lnTo>
                  <a:cubicBezTo>
                    <a:pt x="148" y="501"/>
                    <a:pt x="192" y="486"/>
                    <a:pt x="221" y="486"/>
                  </a:cubicBezTo>
                  <a:cubicBezTo>
                    <a:pt x="221" y="515"/>
                    <a:pt x="236" y="560"/>
                    <a:pt x="251" y="589"/>
                  </a:cubicBezTo>
                  <a:cubicBezTo>
                    <a:pt x="207" y="574"/>
                    <a:pt x="148" y="545"/>
                    <a:pt x="118" y="501"/>
                  </a:cubicBezTo>
                  <a:close/>
                  <a:moveTo>
                    <a:pt x="339" y="589"/>
                  </a:moveTo>
                  <a:lnTo>
                    <a:pt x="339" y="589"/>
                  </a:lnTo>
                  <a:lnTo>
                    <a:pt x="324" y="589"/>
                  </a:lnTo>
                  <a:cubicBezTo>
                    <a:pt x="310" y="589"/>
                    <a:pt x="310" y="589"/>
                    <a:pt x="295" y="589"/>
                  </a:cubicBezTo>
                  <a:cubicBezTo>
                    <a:pt x="280" y="560"/>
                    <a:pt x="265" y="515"/>
                    <a:pt x="265" y="471"/>
                  </a:cubicBezTo>
                  <a:cubicBezTo>
                    <a:pt x="280" y="471"/>
                    <a:pt x="295" y="471"/>
                    <a:pt x="324" y="471"/>
                  </a:cubicBezTo>
                  <a:cubicBezTo>
                    <a:pt x="339" y="471"/>
                    <a:pt x="354" y="471"/>
                    <a:pt x="383" y="471"/>
                  </a:cubicBezTo>
                  <a:cubicBezTo>
                    <a:pt x="369" y="515"/>
                    <a:pt x="354" y="560"/>
                    <a:pt x="339" y="589"/>
                  </a:cubicBezTo>
                  <a:close/>
                  <a:moveTo>
                    <a:pt x="383" y="589"/>
                  </a:moveTo>
                  <a:lnTo>
                    <a:pt x="383" y="589"/>
                  </a:lnTo>
                  <a:cubicBezTo>
                    <a:pt x="398" y="560"/>
                    <a:pt x="412" y="515"/>
                    <a:pt x="412" y="486"/>
                  </a:cubicBezTo>
                  <a:cubicBezTo>
                    <a:pt x="457" y="486"/>
                    <a:pt x="486" y="501"/>
                    <a:pt x="516" y="501"/>
                  </a:cubicBezTo>
                  <a:cubicBezTo>
                    <a:pt x="486" y="545"/>
                    <a:pt x="442" y="574"/>
                    <a:pt x="383" y="589"/>
                  </a:cubicBezTo>
                  <a:close/>
                  <a:moveTo>
                    <a:pt x="545" y="471"/>
                  </a:moveTo>
                  <a:lnTo>
                    <a:pt x="545" y="471"/>
                  </a:lnTo>
                  <a:cubicBezTo>
                    <a:pt x="516" y="457"/>
                    <a:pt x="471" y="457"/>
                    <a:pt x="427" y="442"/>
                  </a:cubicBezTo>
                  <a:cubicBezTo>
                    <a:pt x="427" y="412"/>
                    <a:pt x="442" y="368"/>
                    <a:pt x="442" y="339"/>
                  </a:cubicBezTo>
                  <a:cubicBezTo>
                    <a:pt x="589" y="339"/>
                    <a:pt x="589" y="339"/>
                    <a:pt x="589" y="339"/>
                  </a:cubicBezTo>
                  <a:cubicBezTo>
                    <a:pt x="589" y="383"/>
                    <a:pt x="574" y="427"/>
                    <a:pt x="545" y="471"/>
                  </a:cubicBezTo>
                  <a:close/>
                </a:path>
              </a:pathLst>
            </a:custGeom>
            <a:solidFill>
              <a:srgbClr val="FFFFFF"/>
            </a:solidFill>
            <a:ln>
              <a:noFill/>
            </a:ln>
            <a:effectLst/>
            <a:extLst/>
          </p:spPr>
          <p:txBody>
            <a:bodyPr wrap="none" anchor="ctr"/>
            <a:lstStyle/>
            <a:p>
              <a:pPr eaLnBrk="1" hangingPunct="1">
                <a:defRPr/>
              </a:pPr>
              <a:endParaRPr lang="zh-CN" altLang="en-US" dirty="0">
                <a:cs typeface="+mn-ea"/>
                <a:sym typeface="+mn-lt"/>
              </a:endParaRPr>
            </a:p>
          </p:txBody>
        </p:sp>
      </p:grpSp>
      <p:grpSp>
        <p:nvGrpSpPr>
          <p:cNvPr id="8" name="组合 7"/>
          <p:cNvGrpSpPr/>
          <p:nvPr/>
        </p:nvGrpSpPr>
        <p:grpSpPr>
          <a:xfrm>
            <a:off x="1360388" y="4879975"/>
            <a:ext cx="4038926" cy="996648"/>
            <a:chOff x="1157188" y="5013498"/>
            <a:chExt cx="3458574" cy="853440"/>
          </a:xfrm>
          <a:effectLst>
            <a:outerShdw blurRad="254000" dist="63500" dir="2700000" algn="tl" rotWithShape="0">
              <a:prstClr val="black">
                <a:alpha val="30000"/>
              </a:prstClr>
            </a:outerShdw>
          </a:effectLst>
        </p:grpSpPr>
        <p:grpSp>
          <p:nvGrpSpPr>
            <p:cNvPr id="13" name="组合 12"/>
            <p:cNvGrpSpPr/>
            <p:nvPr/>
          </p:nvGrpSpPr>
          <p:grpSpPr>
            <a:xfrm>
              <a:off x="3762322" y="5013498"/>
              <a:ext cx="853440" cy="853440"/>
              <a:chOff x="3413979" y="5100583"/>
              <a:chExt cx="853440" cy="853440"/>
            </a:xfrm>
          </p:grpSpPr>
          <p:sp>
            <p:nvSpPr>
              <p:cNvPr id="48" name="椭圆 47"/>
              <p:cNvSpPr/>
              <p:nvPr/>
            </p:nvSpPr>
            <p:spPr>
              <a:xfrm>
                <a:off x="3413979" y="5100583"/>
                <a:ext cx="853440" cy="853440"/>
              </a:xfrm>
              <a:prstGeom prst="ellipse">
                <a:avLst/>
              </a:prstGeom>
              <a:solidFill>
                <a:srgbClr val="B10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gradFill>
                    <a:gsLst>
                      <a:gs pos="0">
                        <a:srgbClr val="C00000"/>
                      </a:gs>
                      <a:gs pos="100000">
                        <a:srgbClr val="F42400"/>
                      </a:gs>
                    </a:gsLst>
                    <a:lin ang="3000000" scaled="0"/>
                  </a:gradFill>
                  <a:cs typeface="+mn-ea"/>
                  <a:sym typeface="+mn-lt"/>
                </a:endParaRPr>
              </a:p>
            </p:txBody>
          </p:sp>
          <p:sp>
            <p:nvSpPr>
              <p:cNvPr id="44" name="Freeform 81"/>
              <p:cNvSpPr>
                <a:spLocks noChangeArrowheads="1"/>
              </p:cNvSpPr>
              <p:nvPr/>
            </p:nvSpPr>
            <p:spPr bwMode="auto">
              <a:xfrm>
                <a:off x="3622424" y="5333118"/>
                <a:ext cx="436550" cy="335206"/>
              </a:xfrm>
              <a:custGeom>
                <a:avLst/>
                <a:gdLst>
                  <a:gd name="T0" fmla="*/ 131975 w 619"/>
                  <a:gd name="T1" fmla="*/ 79795 h 472"/>
                  <a:gd name="T2" fmla="*/ 131975 w 619"/>
                  <a:gd name="T3" fmla="*/ 79795 h 472"/>
                  <a:gd name="T4" fmla="*/ 105437 w 619"/>
                  <a:gd name="T5" fmla="*/ 79795 h 472"/>
                  <a:gd name="T6" fmla="*/ 116196 w 619"/>
                  <a:gd name="T7" fmla="*/ 48021 h 472"/>
                  <a:gd name="T8" fmla="*/ 110816 w 619"/>
                  <a:gd name="T9" fmla="*/ 42605 h 472"/>
                  <a:gd name="T10" fmla="*/ 100416 w 619"/>
                  <a:gd name="T11" fmla="*/ 42605 h 472"/>
                  <a:gd name="T12" fmla="*/ 84278 w 619"/>
                  <a:gd name="T13" fmla="*/ 85211 h 472"/>
                  <a:gd name="T14" fmla="*/ 84278 w 619"/>
                  <a:gd name="T15" fmla="*/ 90626 h 472"/>
                  <a:gd name="T16" fmla="*/ 89657 w 619"/>
                  <a:gd name="T17" fmla="*/ 95681 h 472"/>
                  <a:gd name="T18" fmla="*/ 121575 w 619"/>
                  <a:gd name="T19" fmla="*/ 95681 h 472"/>
                  <a:gd name="T20" fmla="*/ 105437 w 619"/>
                  <a:gd name="T21" fmla="*/ 127455 h 472"/>
                  <a:gd name="T22" fmla="*/ 105437 w 619"/>
                  <a:gd name="T23" fmla="*/ 138287 h 472"/>
                  <a:gd name="T24" fmla="*/ 116196 w 619"/>
                  <a:gd name="T25" fmla="*/ 133232 h 472"/>
                  <a:gd name="T26" fmla="*/ 136996 w 619"/>
                  <a:gd name="T27" fmla="*/ 85211 h 472"/>
                  <a:gd name="T28" fmla="*/ 131975 w 619"/>
                  <a:gd name="T29" fmla="*/ 79795 h 472"/>
                  <a:gd name="T30" fmla="*/ 158155 w 619"/>
                  <a:gd name="T31" fmla="*/ 37189 h 472"/>
                  <a:gd name="T32" fmla="*/ 158155 w 619"/>
                  <a:gd name="T33" fmla="*/ 37189 h 472"/>
                  <a:gd name="T34" fmla="*/ 105437 w 619"/>
                  <a:gd name="T35" fmla="*/ 0 h 472"/>
                  <a:gd name="T36" fmla="*/ 42318 w 619"/>
                  <a:gd name="T37" fmla="*/ 58492 h 472"/>
                  <a:gd name="T38" fmla="*/ 0 w 619"/>
                  <a:gd name="T39" fmla="*/ 116984 h 472"/>
                  <a:gd name="T40" fmla="*/ 52718 w 619"/>
                  <a:gd name="T41" fmla="*/ 170060 h 472"/>
                  <a:gd name="T42" fmla="*/ 153134 w 619"/>
                  <a:gd name="T43" fmla="*/ 170060 h 472"/>
                  <a:gd name="T44" fmla="*/ 221632 w 619"/>
                  <a:gd name="T45" fmla="*/ 106513 h 472"/>
                  <a:gd name="T46" fmla="*/ 158155 w 619"/>
                  <a:gd name="T47" fmla="*/ 37189 h 472"/>
                  <a:gd name="T48" fmla="*/ 153134 w 619"/>
                  <a:gd name="T49" fmla="*/ 159589 h 472"/>
                  <a:gd name="T50" fmla="*/ 153134 w 619"/>
                  <a:gd name="T51" fmla="*/ 159589 h 472"/>
                  <a:gd name="T52" fmla="*/ 52718 w 619"/>
                  <a:gd name="T53" fmla="*/ 159589 h 472"/>
                  <a:gd name="T54" fmla="*/ 10400 w 619"/>
                  <a:gd name="T55" fmla="*/ 116984 h 472"/>
                  <a:gd name="T56" fmla="*/ 52718 w 619"/>
                  <a:gd name="T57" fmla="*/ 74379 h 472"/>
                  <a:gd name="T58" fmla="*/ 105437 w 619"/>
                  <a:gd name="T59" fmla="*/ 15887 h 472"/>
                  <a:gd name="T60" fmla="*/ 147755 w 619"/>
                  <a:gd name="T61" fmla="*/ 53437 h 472"/>
                  <a:gd name="T62" fmla="*/ 211232 w 619"/>
                  <a:gd name="T63" fmla="*/ 101097 h 472"/>
                  <a:gd name="T64" fmla="*/ 153134 w 619"/>
                  <a:gd name="T65" fmla="*/ 159589 h 4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19" h="472">
                    <a:moveTo>
                      <a:pt x="368" y="221"/>
                    </a:moveTo>
                    <a:lnTo>
                      <a:pt x="368" y="221"/>
                    </a:lnTo>
                    <a:cubicBezTo>
                      <a:pt x="294" y="221"/>
                      <a:pt x="294" y="221"/>
                      <a:pt x="294" y="221"/>
                    </a:cubicBezTo>
                    <a:cubicBezTo>
                      <a:pt x="324" y="133"/>
                      <a:pt x="324" y="133"/>
                      <a:pt x="324" y="133"/>
                    </a:cubicBezTo>
                    <a:cubicBezTo>
                      <a:pt x="324" y="133"/>
                      <a:pt x="324" y="118"/>
                      <a:pt x="309" y="118"/>
                    </a:cubicBezTo>
                    <a:cubicBezTo>
                      <a:pt x="294" y="103"/>
                      <a:pt x="294" y="118"/>
                      <a:pt x="280" y="118"/>
                    </a:cubicBezTo>
                    <a:cubicBezTo>
                      <a:pt x="235" y="236"/>
                      <a:pt x="235" y="236"/>
                      <a:pt x="235" y="236"/>
                    </a:cubicBezTo>
                    <a:lnTo>
                      <a:pt x="235" y="251"/>
                    </a:lnTo>
                    <a:lnTo>
                      <a:pt x="250" y="265"/>
                    </a:lnTo>
                    <a:cubicBezTo>
                      <a:pt x="339" y="265"/>
                      <a:pt x="339" y="265"/>
                      <a:pt x="339" y="265"/>
                    </a:cubicBezTo>
                    <a:cubicBezTo>
                      <a:pt x="294" y="353"/>
                      <a:pt x="294" y="353"/>
                      <a:pt x="294" y="353"/>
                    </a:cubicBezTo>
                    <a:cubicBezTo>
                      <a:pt x="280" y="353"/>
                      <a:pt x="294" y="369"/>
                      <a:pt x="294" y="383"/>
                    </a:cubicBezTo>
                    <a:cubicBezTo>
                      <a:pt x="309" y="383"/>
                      <a:pt x="324" y="383"/>
                      <a:pt x="324" y="369"/>
                    </a:cubicBezTo>
                    <a:cubicBezTo>
                      <a:pt x="324" y="369"/>
                      <a:pt x="382" y="251"/>
                      <a:pt x="382" y="236"/>
                    </a:cubicBezTo>
                    <a:cubicBezTo>
                      <a:pt x="382" y="236"/>
                      <a:pt x="382" y="221"/>
                      <a:pt x="368" y="221"/>
                    </a:cubicBezTo>
                    <a:close/>
                    <a:moveTo>
                      <a:pt x="441" y="103"/>
                    </a:moveTo>
                    <a:lnTo>
                      <a:pt x="441" y="103"/>
                    </a:lnTo>
                    <a:cubicBezTo>
                      <a:pt x="412" y="44"/>
                      <a:pt x="353" y="0"/>
                      <a:pt x="294" y="0"/>
                    </a:cubicBezTo>
                    <a:cubicBezTo>
                      <a:pt x="191" y="0"/>
                      <a:pt x="118" y="74"/>
                      <a:pt x="118" y="162"/>
                    </a:cubicBezTo>
                    <a:cubicBezTo>
                      <a:pt x="44" y="192"/>
                      <a:pt x="0" y="251"/>
                      <a:pt x="0" y="324"/>
                    </a:cubicBezTo>
                    <a:cubicBezTo>
                      <a:pt x="0" y="398"/>
                      <a:pt x="59" y="471"/>
                      <a:pt x="147" y="471"/>
                    </a:cubicBezTo>
                    <a:lnTo>
                      <a:pt x="427" y="471"/>
                    </a:lnTo>
                    <a:cubicBezTo>
                      <a:pt x="530" y="471"/>
                      <a:pt x="618" y="398"/>
                      <a:pt x="618" y="295"/>
                    </a:cubicBezTo>
                    <a:cubicBezTo>
                      <a:pt x="618" y="192"/>
                      <a:pt x="544" y="103"/>
                      <a:pt x="441" y="103"/>
                    </a:cubicBezTo>
                    <a:close/>
                    <a:moveTo>
                      <a:pt x="427" y="442"/>
                    </a:moveTo>
                    <a:lnTo>
                      <a:pt x="427" y="442"/>
                    </a:lnTo>
                    <a:lnTo>
                      <a:pt x="147" y="442"/>
                    </a:lnTo>
                    <a:cubicBezTo>
                      <a:pt x="147" y="442"/>
                      <a:pt x="29" y="427"/>
                      <a:pt x="29" y="324"/>
                    </a:cubicBezTo>
                    <a:cubicBezTo>
                      <a:pt x="29" y="265"/>
                      <a:pt x="88" y="206"/>
                      <a:pt x="147" y="206"/>
                    </a:cubicBezTo>
                    <a:cubicBezTo>
                      <a:pt x="147" y="118"/>
                      <a:pt x="206" y="44"/>
                      <a:pt x="294" y="44"/>
                    </a:cubicBezTo>
                    <a:cubicBezTo>
                      <a:pt x="353" y="44"/>
                      <a:pt x="397" y="89"/>
                      <a:pt x="412" y="148"/>
                    </a:cubicBezTo>
                    <a:cubicBezTo>
                      <a:pt x="515" y="133"/>
                      <a:pt x="574" y="221"/>
                      <a:pt x="589" y="280"/>
                    </a:cubicBezTo>
                    <a:cubicBezTo>
                      <a:pt x="589" y="369"/>
                      <a:pt x="500" y="442"/>
                      <a:pt x="427" y="442"/>
                    </a:cubicBezTo>
                    <a:close/>
                  </a:path>
                </a:pathLst>
              </a:custGeom>
              <a:solidFill>
                <a:srgbClr val="FFFFFF"/>
              </a:solidFill>
              <a:ln>
                <a:noFill/>
              </a:ln>
              <a:effectLst/>
              <a:extLst/>
            </p:spPr>
            <p:txBody>
              <a:bodyPr wrap="none" anchor="ctr"/>
              <a:lstStyle/>
              <a:p>
                <a:pPr eaLnBrk="1" hangingPunct="1">
                  <a:defRPr/>
                </a:pPr>
                <a:endParaRPr lang="zh-CN" altLang="en-US" dirty="0">
                  <a:cs typeface="+mn-ea"/>
                  <a:sym typeface="+mn-lt"/>
                </a:endParaRPr>
              </a:p>
            </p:txBody>
          </p:sp>
        </p:grpSp>
        <p:grpSp>
          <p:nvGrpSpPr>
            <p:cNvPr id="7" name="组合 6"/>
            <p:cNvGrpSpPr/>
            <p:nvPr/>
          </p:nvGrpSpPr>
          <p:grpSpPr>
            <a:xfrm>
              <a:off x="2459755" y="5013498"/>
              <a:ext cx="853440" cy="853440"/>
              <a:chOff x="2111412" y="5100583"/>
              <a:chExt cx="853440" cy="853440"/>
            </a:xfrm>
          </p:grpSpPr>
          <p:sp>
            <p:nvSpPr>
              <p:cNvPr id="47" name="椭圆 46"/>
              <p:cNvSpPr/>
              <p:nvPr/>
            </p:nvSpPr>
            <p:spPr>
              <a:xfrm>
                <a:off x="2111412" y="5100583"/>
                <a:ext cx="853440" cy="853440"/>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gradFill>
                    <a:gsLst>
                      <a:gs pos="0">
                        <a:srgbClr val="C00000"/>
                      </a:gs>
                      <a:gs pos="100000">
                        <a:srgbClr val="F42400"/>
                      </a:gs>
                    </a:gsLst>
                    <a:lin ang="3000000" scaled="0"/>
                  </a:gradFill>
                  <a:cs typeface="+mn-ea"/>
                  <a:sym typeface="+mn-lt"/>
                </a:endParaRPr>
              </a:p>
            </p:txBody>
          </p:sp>
          <p:sp>
            <p:nvSpPr>
              <p:cNvPr id="45" name="Freeform 158"/>
              <p:cNvSpPr>
                <a:spLocks noChangeArrowheads="1"/>
              </p:cNvSpPr>
              <p:nvPr/>
            </p:nvSpPr>
            <p:spPr bwMode="auto">
              <a:xfrm>
                <a:off x="2309464" y="5329515"/>
                <a:ext cx="457336" cy="418360"/>
              </a:xfrm>
              <a:custGeom>
                <a:avLst/>
                <a:gdLst>
                  <a:gd name="T0" fmla="*/ 184545 w 649"/>
                  <a:gd name="T1" fmla="*/ 26677 h 590"/>
                  <a:gd name="T2" fmla="*/ 184545 w 649"/>
                  <a:gd name="T3" fmla="*/ 26677 h 590"/>
                  <a:gd name="T4" fmla="*/ 158386 w 649"/>
                  <a:gd name="T5" fmla="*/ 0 h 590"/>
                  <a:gd name="T6" fmla="*/ 73818 w 649"/>
                  <a:gd name="T7" fmla="*/ 0 h 590"/>
                  <a:gd name="T8" fmla="*/ 47659 w 649"/>
                  <a:gd name="T9" fmla="*/ 26677 h 590"/>
                  <a:gd name="T10" fmla="*/ 5375 w 649"/>
                  <a:gd name="T11" fmla="*/ 58402 h 590"/>
                  <a:gd name="T12" fmla="*/ 47659 w 649"/>
                  <a:gd name="T13" fmla="*/ 100941 h 590"/>
                  <a:gd name="T14" fmla="*/ 52676 w 649"/>
                  <a:gd name="T15" fmla="*/ 100941 h 590"/>
                  <a:gd name="T16" fmla="*/ 110727 w 649"/>
                  <a:gd name="T17" fmla="*/ 153935 h 590"/>
                  <a:gd name="T18" fmla="*/ 110727 w 649"/>
                  <a:gd name="T19" fmla="*/ 196474 h 590"/>
                  <a:gd name="T20" fmla="*/ 89585 w 649"/>
                  <a:gd name="T21" fmla="*/ 196474 h 590"/>
                  <a:gd name="T22" fmla="*/ 79193 w 649"/>
                  <a:gd name="T23" fmla="*/ 206929 h 590"/>
                  <a:gd name="T24" fmla="*/ 89585 w 649"/>
                  <a:gd name="T25" fmla="*/ 212336 h 590"/>
                  <a:gd name="T26" fmla="*/ 142261 w 649"/>
                  <a:gd name="T27" fmla="*/ 212336 h 590"/>
                  <a:gd name="T28" fmla="*/ 153011 w 649"/>
                  <a:gd name="T29" fmla="*/ 206929 h 590"/>
                  <a:gd name="T30" fmla="*/ 142261 w 649"/>
                  <a:gd name="T31" fmla="*/ 196474 h 590"/>
                  <a:gd name="T32" fmla="*/ 121477 w 649"/>
                  <a:gd name="T33" fmla="*/ 196474 h 590"/>
                  <a:gd name="T34" fmla="*/ 121477 w 649"/>
                  <a:gd name="T35" fmla="*/ 153935 h 590"/>
                  <a:gd name="T36" fmla="*/ 179528 w 649"/>
                  <a:gd name="T37" fmla="*/ 100941 h 590"/>
                  <a:gd name="T38" fmla="*/ 184545 w 649"/>
                  <a:gd name="T39" fmla="*/ 100941 h 590"/>
                  <a:gd name="T40" fmla="*/ 226829 w 649"/>
                  <a:gd name="T41" fmla="*/ 58402 h 590"/>
                  <a:gd name="T42" fmla="*/ 184545 w 649"/>
                  <a:gd name="T43" fmla="*/ 26677 h 590"/>
                  <a:gd name="T44" fmla="*/ 47659 w 649"/>
                  <a:gd name="T45" fmla="*/ 85079 h 590"/>
                  <a:gd name="T46" fmla="*/ 47659 w 649"/>
                  <a:gd name="T47" fmla="*/ 85079 h 590"/>
                  <a:gd name="T48" fmla="*/ 15767 w 649"/>
                  <a:gd name="T49" fmla="*/ 58402 h 590"/>
                  <a:gd name="T50" fmla="*/ 47659 w 649"/>
                  <a:gd name="T51" fmla="*/ 42539 h 590"/>
                  <a:gd name="T52" fmla="*/ 47659 w 649"/>
                  <a:gd name="T53" fmla="*/ 85079 h 590"/>
                  <a:gd name="T54" fmla="*/ 174153 w 649"/>
                  <a:gd name="T55" fmla="*/ 68856 h 590"/>
                  <a:gd name="T56" fmla="*/ 174153 w 649"/>
                  <a:gd name="T57" fmla="*/ 68856 h 590"/>
                  <a:gd name="T58" fmla="*/ 116102 w 649"/>
                  <a:gd name="T59" fmla="*/ 143480 h 590"/>
                  <a:gd name="T60" fmla="*/ 58051 w 649"/>
                  <a:gd name="T61" fmla="*/ 68856 h 590"/>
                  <a:gd name="T62" fmla="*/ 58051 w 649"/>
                  <a:gd name="T63" fmla="*/ 26677 h 590"/>
                  <a:gd name="T64" fmla="*/ 73818 w 649"/>
                  <a:gd name="T65" fmla="*/ 15862 h 590"/>
                  <a:gd name="T66" fmla="*/ 158386 w 649"/>
                  <a:gd name="T67" fmla="*/ 15862 h 590"/>
                  <a:gd name="T68" fmla="*/ 174153 w 649"/>
                  <a:gd name="T69" fmla="*/ 26677 h 590"/>
                  <a:gd name="T70" fmla="*/ 174153 w 649"/>
                  <a:gd name="T71" fmla="*/ 68856 h 590"/>
                  <a:gd name="T72" fmla="*/ 184545 w 649"/>
                  <a:gd name="T73" fmla="*/ 85079 h 590"/>
                  <a:gd name="T74" fmla="*/ 184545 w 649"/>
                  <a:gd name="T75" fmla="*/ 85079 h 590"/>
                  <a:gd name="T76" fmla="*/ 184545 w 649"/>
                  <a:gd name="T77" fmla="*/ 42539 h 590"/>
                  <a:gd name="T78" fmla="*/ 216437 w 649"/>
                  <a:gd name="T79" fmla="*/ 58402 h 590"/>
                  <a:gd name="T80" fmla="*/ 184545 w 649"/>
                  <a:gd name="T81" fmla="*/ 85079 h 59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49" h="590">
                    <a:moveTo>
                      <a:pt x="515" y="74"/>
                    </a:moveTo>
                    <a:lnTo>
                      <a:pt x="515" y="74"/>
                    </a:lnTo>
                    <a:cubicBezTo>
                      <a:pt x="515" y="30"/>
                      <a:pt x="486" y="0"/>
                      <a:pt x="442" y="0"/>
                    </a:cubicBezTo>
                    <a:cubicBezTo>
                      <a:pt x="206" y="0"/>
                      <a:pt x="206" y="0"/>
                      <a:pt x="206" y="0"/>
                    </a:cubicBezTo>
                    <a:cubicBezTo>
                      <a:pt x="162" y="0"/>
                      <a:pt x="133" y="30"/>
                      <a:pt x="133" y="74"/>
                    </a:cubicBezTo>
                    <a:cubicBezTo>
                      <a:pt x="0" y="74"/>
                      <a:pt x="15" y="74"/>
                      <a:pt x="15" y="162"/>
                    </a:cubicBezTo>
                    <a:cubicBezTo>
                      <a:pt x="15" y="221"/>
                      <a:pt x="59" y="280"/>
                      <a:pt x="133" y="280"/>
                    </a:cubicBezTo>
                    <a:cubicBezTo>
                      <a:pt x="133" y="280"/>
                      <a:pt x="133" y="280"/>
                      <a:pt x="147" y="280"/>
                    </a:cubicBezTo>
                    <a:cubicBezTo>
                      <a:pt x="162" y="353"/>
                      <a:pt x="236" y="427"/>
                      <a:pt x="309" y="427"/>
                    </a:cubicBezTo>
                    <a:cubicBezTo>
                      <a:pt x="309" y="545"/>
                      <a:pt x="309" y="545"/>
                      <a:pt x="309" y="545"/>
                    </a:cubicBezTo>
                    <a:cubicBezTo>
                      <a:pt x="250" y="545"/>
                      <a:pt x="250" y="545"/>
                      <a:pt x="250" y="545"/>
                    </a:cubicBezTo>
                    <a:cubicBezTo>
                      <a:pt x="236" y="545"/>
                      <a:pt x="221" y="560"/>
                      <a:pt x="221" y="574"/>
                    </a:cubicBezTo>
                    <a:cubicBezTo>
                      <a:pt x="221" y="574"/>
                      <a:pt x="236" y="589"/>
                      <a:pt x="250" y="589"/>
                    </a:cubicBezTo>
                    <a:cubicBezTo>
                      <a:pt x="397" y="589"/>
                      <a:pt x="397" y="589"/>
                      <a:pt x="397" y="589"/>
                    </a:cubicBezTo>
                    <a:cubicBezTo>
                      <a:pt x="413" y="589"/>
                      <a:pt x="427" y="574"/>
                      <a:pt x="427" y="574"/>
                    </a:cubicBezTo>
                    <a:cubicBezTo>
                      <a:pt x="427" y="560"/>
                      <a:pt x="413" y="545"/>
                      <a:pt x="397" y="545"/>
                    </a:cubicBezTo>
                    <a:cubicBezTo>
                      <a:pt x="339" y="545"/>
                      <a:pt x="339" y="545"/>
                      <a:pt x="339" y="545"/>
                    </a:cubicBezTo>
                    <a:cubicBezTo>
                      <a:pt x="339" y="427"/>
                      <a:pt x="339" y="427"/>
                      <a:pt x="339" y="427"/>
                    </a:cubicBezTo>
                    <a:cubicBezTo>
                      <a:pt x="413" y="427"/>
                      <a:pt x="486" y="353"/>
                      <a:pt x="501" y="280"/>
                    </a:cubicBezTo>
                    <a:cubicBezTo>
                      <a:pt x="515" y="280"/>
                      <a:pt x="515" y="280"/>
                      <a:pt x="515" y="280"/>
                    </a:cubicBezTo>
                    <a:cubicBezTo>
                      <a:pt x="589" y="280"/>
                      <a:pt x="633" y="221"/>
                      <a:pt x="633" y="162"/>
                    </a:cubicBezTo>
                    <a:cubicBezTo>
                      <a:pt x="633" y="74"/>
                      <a:pt x="648" y="74"/>
                      <a:pt x="515" y="74"/>
                    </a:cubicBezTo>
                    <a:close/>
                    <a:moveTo>
                      <a:pt x="133" y="236"/>
                    </a:moveTo>
                    <a:lnTo>
                      <a:pt x="133" y="236"/>
                    </a:lnTo>
                    <a:cubicBezTo>
                      <a:pt x="88" y="236"/>
                      <a:pt x="44" y="206"/>
                      <a:pt x="44" y="162"/>
                    </a:cubicBezTo>
                    <a:cubicBezTo>
                      <a:pt x="44" y="118"/>
                      <a:pt x="44" y="118"/>
                      <a:pt x="133" y="118"/>
                    </a:cubicBezTo>
                    <a:lnTo>
                      <a:pt x="133" y="236"/>
                    </a:lnTo>
                    <a:close/>
                    <a:moveTo>
                      <a:pt x="486" y="191"/>
                    </a:moveTo>
                    <a:lnTo>
                      <a:pt x="486" y="191"/>
                    </a:lnTo>
                    <a:cubicBezTo>
                      <a:pt x="486" y="280"/>
                      <a:pt x="413" y="398"/>
                      <a:pt x="324" y="398"/>
                    </a:cubicBezTo>
                    <a:cubicBezTo>
                      <a:pt x="236" y="398"/>
                      <a:pt x="162" y="280"/>
                      <a:pt x="162" y="191"/>
                    </a:cubicBezTo>
                    <a:cubicBezTo>
                      <a:pt x="162" y="74"/>
                      <a:pt x="162" y="74"/>
                      <a:pt x="162" y="74"/>
                    </a:cubicBezTo>
                    <a:cubicBezTo>
                      <a:pt x="162" y="59"/>
                      <a:pt x="192" y="44"/>
                      <a:pt x="206" y="44"/>
                    </a:cubicBezTo>
                    <a:cubicBezTo>
                      <a:pt x="442" y="44"/>
                      <a:pt x="442" y="44"/>
                      <a:pt x="442" y="44"/>
                    </a:cubicBezTo>
                    <a:cubicBezTo>
                      <a:pt x="456" y="44"/>
                      <a:pt x="486" y="59"/>
                      <a:pt x="486" y="74"/>
                    </a:cubicBezTo>
                    <a:lnTo>
                      <a:pt x="486" y="191"/>
                    </a:lnTo>
                    <a:close/>
                    <a:moveTo>
                      <a:pt x="515" y="236"/>
                    </a:moveTo>
                    <a:lnTo>
                      <a:pt x="515" y="236"/>
                    </a:lnTo>
                    <a:cubicBezTo>
                      <a:pt x="515" y="118"/>
                      <a:pt x="515" y="118"/>
                      <a:pt x="515" y="118"/>
                    </a:cubicBezTo>
                    <a:cubicBezTo>
                      <a:pt x="604" y="118"/>
                      <a:pt x="604" y="118"/>
                      <a:pt x="604" y="162"/>
                    </a:cubicBezTo>
                    <a:cubicBezTo>
                      <a:pt x="604" y="206"/>
                      <a:pt x="560" y="236"/>
                      <a:pt x="515" y="236"/>
                    </a:cubicBezTo>
                    <a:close/>
                  </a:path>
                </a:pathLst>
              </a:custGeom>
              <a:solidFill>
                <a:srgbClr val="FFFFFF"/>
              </a:solidFill>
              <a:ln>
                <a:noFill/>
              </a:ln>
              <a:effectLst/>
              <a:extLst/>
            </p:spPr>
            <p:txBody>
              <a:bodyPr wrap="none" anchor="ctr"/>
              <a:lstStyle/>
              <a:p>
                <a:pPr eaLnBrk="1" hangingPunct="1">
                  <a:defRPr/>
                </a:pPr>
                <a:endParaRPr lang="zh-CN" altLang="en-US" dirty="0">
                  <a:cs typeface="+mn-ea"/>
                  <a:sym typeface="+mn-lt"/>
                </a:endParaRPr>
              </a:p>
            </p:txBody>
          </p:sp>
        </p:grpSp>
        <p:grpSp>
          <p:nvGrpSpPr>
            <p:cNvPr id="5" name="组合 4"/>
            <p:cNvGrpSpPr/>
            <p:nvPr/>
          </p:nvGrpSpPr>
          <p:grpSpPr>
            <a:xfrm>
              <a:off x="1157188" y="5013498"/>
              <a:ext cx="853440" cy="853440"/>
              <a:chOff x="808845" y="5100583"/>
              <a:chExt cx="853440" cy="853440"/>
            </a:xfrm>
          </p:grpSpPr>
          <p:sp>
            <p:nvSpPr>
              <p:cNvPr id="12" name="椭圆 11"/>
              <p:cNvSpPr/>
              <p:nvPr/>
            </p:nvSpPr>
            <p:spPr>
              <a:xfrm>
                <a:off x="808845" y="5100583"/>
                <a:ext cx="853440" cy="85344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gradFill>
                    <a:gsLst>
                      <a:gs pos="0">
                        <a:srgbClr val="C00000"/>
                      </a:gs>
                      <a:gs pos="100000">
                        <a:srgbClr val="F42400"/>
                      </a:gs>
                    </a:gsLst>
                    <a:lin ang="3000000" scaled="0"/>
                  </a:gradFill>
                  <a:cs typeface="+mn-ea"/>
                  <a:sym typeface="+mn-lt"/>
                </a:endParaRPr>
              </a:p>
            </p:txBody>
          </p:sp>
          <p:sp>
            <p:nvSpPr>
              <p:cNvPr id="46" name="Freeform 159"/>
              <p:cNvSpPr>
                <a:spLocks noChangeArrowheads="1"/>
              </p:cNvSpPr>
              <p:nvPr/>
            </p:nvSpPr>
            <p:spPr bwMode="auto">
              <a:xfrm>
                <a:off x="1010795" y="5309030"/>
                <a:ext cx="449540" cy="436546"/>
              </a:xfrm>
              <a:custGeom>
                <a:avLst/>
                <a:gdLst>
                  <a:gd name="T0" fmla="*/ 63820 w 634"/>
                  <a:gd name="T1" fmla="*/ 68484 h 619"/>
                  <a:gd name="T2" fmla="*/ 63820 w 634"/>
                  <a:gd name="T3" fmla="*/ 68484 h 619"/>
                  <a:gd name="T4" fmla="*/ 58411 w 634"/>
                  <a:gd name="T5" fmla="*/ 73504 h 619"/>
                  <a:gd name="T6" fmla="*/ 58411 w 634"/>
                  <a:gd name="T7" fmla="*/ 147724 h 619"/>
                  <a:gd name="T8" fmla="*/ 63820 w 634"/>
                  <a:gd name="T9" fmla="*/ 152744 h 619"/>
                  <a:gd name="T10" fmla="*/ 74637 w 634"/>
                  <a:gd name="T11" fmla="*/ 147724 h 619"/>
                  <a:gd name="T12" fmla="*/ 74637 w 634"/>
                  <a:gd name="T13" fmla="*/ 73504 h 619"/>
                  <a:gd name="T14" fmla="*/ 63820 w 634"/>
                  <a:gd name="T15" fmla="*/ 68484 h 619"/>
                  <a:gd name="T16" fmla="*/ 122231 w 634"/>
                  <a:gd name="T17" fmla="*/ 89639 h 619"/>
                  <a:gd name="T18" fmla="*/ 122231 w 634"/>
                  <a:gd name="T19" fmla="*/ 89639 h 619"/>
                  <a:gd name="T20" fmla="*/ 116822 w 634"/>
                  <a:gd name="T21" fmla="*/ 94658 h 619"/>
                  <a:gd name="T22" fmla="*/ 116822 w 634"/>
                  <a:gd name="T23" fmla="*/ 136968 h 619"/>
                  <a:gd name="T24" fmla="*/ 122231 w 634"/>
                  <a:gd name="T25" fmla="*/ 147724 h 619"/>
                  <a:gd name="T26" fmla="*/ 127639 w 634"/>
                  <a:gd name="T27" fmla="*/ 136968 h 619"/>
                  <a:gd name="T28" fmla="*/ 127639 w 634"/>
                  <a:gd name="T29" fmla="*/ 94658 h 619"/>
                  <a:gd name="T30" fmla="*/ 122231 w 634"/>
                  <a:gd name="T31" fmla="*/ 89639 h 619"/>
                  <a:gd name="T32" fmla="*/ 169825 w 634"/>
                  <a:gd name="T33" fmla="*/ 0 h 619"/>
                  <a:gd name="T34" fmla="*/ 169825 w 634"/>
                  <a:gd name="T35" fmla="*/ 0 h 619"/>
                  <a:gd name="T36" fmla="*/ 116822 w 634"/>
                  <a:gd name="T37" fmla="*/ 41951 h 619"/>
                  <a:gd name="T38" fmla="*/ 58411 w 634"/>
                  <a:gd name="T39" fmla="*/ 20796 h 619"/>
                  <a:gd name="T40" fmla="*/ 0 w 634"/>
                  <a:gd name="T41" fmla="*/ 52707 h 619"/>
                  <a:gd name="T42" fmla="*/ 0 w 634"/>
                  <a:gd name="T43" fmla="*/ 221586 h 619"/>
                  <a:gd name="T44" fmla="*/ 58411 w 634"/>
                  <a:gd name="T45" fmla="*/ 190034 h 619"/>
                  <a:gd name="T46" fmla="*/ 116822 w 634"/>
                  <a:gd name="T47" fmla="*/ 210830 h 619"/>
                  <a:gd name="T48" fmla="*/ 169825 w 634"/>
                  <a:gd name="T49" fmla="*/ 168879 h 619"/>
                  <a:gd name="T50" fmla="*/ 228236 w 634"/>
                  <a:gd name="T51" fmla="*/ 210830 h 619"/>
                  <a:gd name="T52" fmla="*/ 228236 w 634"/>
                  <a:gd name="T53" fmla="*/ 41951 h 619"/>
                  <a:gd name="T54" fmla="*/ 169825 w 634"/>
                  <a:gd name="T55" fmla="*/ 0 h 619"/>
                  <a:gd name="T56" fmla="*/ 212372 w 634"/>
                  <a:gd name="T57" fmla="*/ 184655 h 619"/>
                  <a:gd name="T58" fmla="*/ 212372 w 634"/>
                  <a:gd name="T59" fmla="*/ 184655 h 619"/>
                  <a:gd name="T60" fmla="*/ 169825 w 634"/>
                  <a:gd name="T61" fmla="*/ 152744 h 619"/>
                  <a:gd name="T62" fmla="*/ 116822 w 634"/>
                  <a:gd name="T63" fmla="*/ 195053 h 619"/>
                  <a:gd name="T64" fmla="*/ 58411 w 634"/>
                  <a:gd name="T65" fmla="*/ 173899 h 619"/>
                  <a:gd name="T66" fmla="*/ 15865 w 634"/>
                  <a:gd name="T67" fmla="*/ 200432 h 619"/>
                  <a:gd name="T68" fmla="*/ 15865 w 634"/>
                  <a:gd name="T69" fmla="*/ 58086 h 619"/>
                  <a:gd name="T70" fmla="*/ 58411 w 634"/>
                  <a:gd name="T71" fmla="*/ 31553 h 619"/>
                  <a:gd name="T72" fmla="*/ 116822 w 634"/>
                  <a:gd name="T73" fmla="*/ 52707 h 619"/>
                  <a:gd name="T74" fmla="*/ 169825 w 634"/>
                  <a:gd name="T75" fmla="*/ 10398 h 619"/>
                  <a:gd name="T76" fmla="*/ 212372 w 634"/>
                  <a:gd name="T77" fmla="*/ 41951 h 619"/>
                  <a:gd name="T78" fmla="*/ 212372 w 634"/>
                  <a:gd name="T79" fmla="*/ 184655 h 619"/>
                  <a:gd name="T80" fmla="*/ 169825 w 634"/>
                  <a:gd name="T81" fmla="*/ 115813 h 619"/>
                  <a:gd name="T82" fmla="*/ 169825 w 634"/>
                  <a:gd name="T83" fmla="*/ 115813 h 619"/>
                  <a:gd name="T84" fmla="*/ 180642 w 634"/>
                  <a:gd name="T85" fmla="*/ 126570 h 619"/>
                  <a:gd name="T86" fmla="*/ 186051 w 634"/>
                  <a:gd name="T87" fmla="*/ 115813 h 619"/>
                  <a:gd name="T88" fmla="*/ 186051 w 634"/>
                  <a:gd name="T89" fmla="*/ 63106 h 619"/>
                  <a:gd name="T90" fmla="*/ 180642 w 634"/>
                  <a:gd name="T91" fmla="*/ 52707 h 619"/>
                  <a:gd name="T92" fmla="*/ 169825 w 634"/>
                  <a:gd name="T93" fmla="*/ 63106 h 619"/>
                  <a:gd name="T94" fmla="*/ 169825 w 634"/>
                  <a:gd name="T95" fmla="*/ 115813 h 6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34" h="619">
                    <a:moveTo>
                      <a:pt x="177" y="191"/>
                    </a:moveTo>
                    <a:lnTo>
                      <a:pt x="177" y="191"/>
                    </a:lnTo>
                    <a:lnTo>
                      <a:pt x="162" y="205"/>
                    </a:lnTo>
                    <a:cubicBezTo>
                      <a:pt x="162" y="412"/>
                      <a:pt x="162" y="412"/>
                      <a:pt x="162" y="412"/>
                    </a:cubicBezTo>
                    <a:lnTo>
                      <a:pt x="177" y="426"/>
                    </a:lnTo>
                    <a:cubicBezTo>
                      <a:pt x="192" y="426"/>
                      <a:pt x="207" y="412"/>
                      <a:pt x="207" y="412"/>
                    </a:cubicBezTo>
                    <a:cubicBezTo>
                      <a:pt x="207" y="205"/>
                      <a:pt x="207" y="205"/>
                      <a:pt x="207" y="205"/>
                    </a:cubicBezTo>
                    <a:cubicBezTo>
                      <a:pt x="207" y="205"/>
                      <a:pt x="192" y="191"/>
                      <a:pt x="177" y="191"/>
                    </a:cubicBezTo>
                    <a:close/>
                    <a:moveTo>
                      <a:pt x="339" y="250"/>
                    </a:moveTo>
                    <a:lnTo>
                      <a:pt x="339" y="250"/>
                    </a:lnTo>
                    <a:cubicBezTo>
                      <a:pt x="324" y="250"/>
                      <a:pt x="324" y="264"/>
                      <a:pt x="324" y="264"/>
                    </a:cubicBezTo>
                    <a:cubicBezTo>
                      <a:pt x="324" y="382"/>
                      <a:pt x="324" y="382"/>
                      <a:pt x="324" y="382"/>
                    </a:cubicBezTo>
                    <a:cubicBezTo>
                      <a:pt x="324" y="397"/>
                      <a:pt x="324" y="412"/>
                      <a:pt x="339" y="412"/>
                    </a:cubicBezTo>
                    <a:cubicBezTo>
                      <a:pt x="354" y="412"/>
                      <a:pt x="354" y="397"/>
                      <a:pt x="354" y="382"/>
                    </a:cubicBezTo>
                    <a:cubicBezTo>
                      <a:pt x="354" y="264"/>
                      <a:pt x="354" y="264"/>
                      <a:pt x="354" y="264"/>
                    </a:cubicBezTo>
                    <a:cubicBezTo>
                      <a:pt x="354" y="264"/>
                      <a:pt x="354" y="250"/>
                      <a:pt x="339" y="250"/>
                    </a:cubicBezTo>
                    <a:close/>
                    <a:moveTo>
                      <a:pt x="471" y="0"/>
                    </a:moveTo>
                    <a:lnTo>
                      <a:pt x="471" y="0"/>
                    </a:lnTo>
                    <a:cubicBezTo>
                      <a:pt x="324" y="117"/>
                      <a:pt x="324" y="117"/>
                      <a:pt x="324" y="117"/>
                    </a:cubicBezTo>
                    <a:cubicBezTo>
                      <a:pt x="162" y="58"/>
                      <a:pt x="162" y="58"/>
                      <a:pt x="162" y="58"/>
                    </a:cubicBezTo>
                    <a:cubicBezTo>
                      <a:pt x="0" y="147"/>
                      <a:pt x="0" y="147"/>
                      <a:pt x="0" y="147"/>
                    </a:cubicBezTo>
                    <a:cubicBezTo>
                      <a:pt x="0" y="618"/>
                      <a:pt x="0" y="618"/>
                      <a:pt x="0" y="618"/>
                    </a:cubicBezTo>
                    <a:cubicBezTo>
                      <a:pt x="162" y="530"/>
                      <a:pt x="162" y="530"/>
                      <a:pt x="162" y="530"/>
                    </a:cubicBezTo>
                    <a:cubicBezTo>
                      <a:pt x="324" y="588"/>
                      <a:pt x="324" y="588"/>
                      <a:pt x="324" y="588"/>
                    </a:cubicBezTo>
                    <a:cubicBezTo>
                      <a:pt x="471" y="471"/>
                      <a:pt x="471" y="471"/>
                      <a:pt x="471" y="471"/>
                    </a:cubicBezTo>
                    <a:cubicBezTo>
                      <a:pt x="633" y="588"/>
                      <a:pt x="633" y="588"/>
                      <a:pt x="633" y="588"/>
                    </a:cubicBezTo>
                    <a:cubicBezTo>
                      <a:pt x="633" y="117"/>
                      <a:pt x="633" y="117"/>
                      <a:pt x="633" y="117"/>
                    </a:cubicBezTo>
                    <a:lnTo>
                      <a:pt x="471" y="0"/>
                    </a:lnTo>
                    <a:close/>
                    <a:moveTo>
                      <a:pt x="589" y="515"/>
                    </a:moveTo>
                    <a:lnTo>
                      <a:pt x="589" y="515"/>
                    </a:lnTo>
                    <a:cubicBezTo>
                      <a:pt x="471" y="426"/>
                      <a:pt x="471" y="426"/>
                      <a:pt x="471" y="426"/>
                    </a:cubicBezTo>
                    <a:cubicBezTo>
                      <a:pt x="324" y="544"/>
                      <a:pt x="324" y="544"/>
                      <a:pt x="324" y="544"/>
                    </a:cubicBezTo>
                    <a:cubicBezTo>
                      <a:pt x="162" y="485"/>
                      <a:pt x="162" y="485"/>
                      <a:pt x="162" y="485"/>
                    </a:cubicBezTo>
                    <a:cubicBezTo>
                      <a:pt x="44" y="559"/>
                      <a:pt x="44" y="559"/>
                      <a:pt x="44" y="559"/>
                    </a:cubicBezTo>
                    <a:cubicBezTo>
                      <a:pt x="44" y="162"/>
                      <a:pt x="44" y="162"/>
                      <a:pt x="44" y="162"/>
                    </a:cubicBezTo>
                    <a:cubicBezTo>
                      <a:pt x="162" y="88"/>
                      <a:pt x="162" y="88"/>
                      <a:pt x="162" y="88"/>
                    </a:cubicBezTo>
                    <a:cubicBezTo>
                      <a:pt x="324" y="147"/>
                      <a:pt x="324" y="147"/>
                      <a:pt x="324" y="147"/>
                    </a:cubicBezTo>
                    <a:cubicBezTo>
                      <a:pt x="471" y="29"/>
                      <a:pt x="471" y="29"/>
                      <a:pt x="471" y="29"/>
                    </a:cubicBezTo>
                    <a:cubicBezTo>
                      <a:pt x="589" y="117"/>
                      <a:pt x="589" y="117"/>
                      <a:pt x="589" y="117"/>
                    </a:cubicBezTo>
                    <a:lnTo>
                      <a:pt x="589" y="515"/>
                    </a:lnTo>
                    <a:close/>
                    <a:moveTo>
                      <a:pt x="471" y="323"/>
                    </a:moveTo>
                    <a:lnTo>
                      <a:pt x="471" y="323"/>
                    </a:lnTo>
                    <a:cubicBezTo>
                      <a:pt x="471" y="338"/>
                      <a:pt x="486" y="353"/>
                      <a:pt x="501" y="353"/>
                    </a:cubicBezTo>
                    <a:cubicBezTo>
                      <a:pt x="501" y="353"/>
                      <a:pt x="516" y="338"/>
                      <a:pt x="516" y="323"/>
                    </a:cubicBezTo>
                    <a:cubicBezTo>
                      <a:pt x="516" y="176"/>
                      <a:pt x="516" y="176"/>
                      <a:pt x="516" y="176"/>
                    </a:cubicBezTo>
                    <a:cubicBezTo>
                      <a:pt x="516" y="162"/>
                      <a:pt x="501" y="147"/>
                      <a:pt x="501" y="147"/>
                    </a:cubicBezTo>
                    <a:cubicBezTo>
                      <a:pt x="486" y="147"/>
                      <a:pt x="471" y="162"/>
                      <a:pt x="471" y="176"/>
                    </a:cubicBezTo>
                    <a:lnTo>
                      <a:pt x="471" y="323"/>
                    </a:lnTo>
                    <a:close/>
                  </a:path>
                </a:pathLst>
              </a:custGeom>
              <a:solidFill>
                <a:srgbClr val="FFFFFF"/>
              </a:solidFill>
              <a:ln>
                <a:noFill/>
              </a:ln>
              <a:effectLst/>
              <a:extLst/>
            </p:spPr>
            <p:txBody>
              <a:bodyPr wrap="none" anchor="ctr"/>
              <a:lstStyle/>
              <a:p>
                <a:pPr eaLnBrk="1" hangingPunct="1">
                  <a:defRPr/>
                </a:pPr>
                <a:endParaRPr lang="zh-CN" altLang="en-US" dirty="0">
                  <a:cs typeface="+mn-ea"/>
                  <a:sym typeface="+mn-lt"/>
                </a:endParaRPr>
              </a:p>
            </p:txBody>
          </p:sp>
        </p:grpSp>
      </p:grpSp>
      <p:pic>
        <p:nvPicPr>
          <p:cNvPr id="15" name="图片占位符 14"/>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p:blipFill>
        <p:spPr>
          <a:xfrm>
            <a:off x="6257050" y="1603157"/>
            <a:ext cx="2538589" cy="2130626"/>
          </a:xfrm>
          <a:effectLst>
            <a:outerShdw blurRad="254000" dist="63500" dir="2700000" algn="tl" rotWithShape="0">
              <a:prstClr val="black">
                <a:alpha val="30000"/>
              </a:prstClr>
            </a:outerShdw>
          </a:effectLst>
        </p:spPr>
      </p:pic>
      <p:pic>
        <p:nvPicPr>
          <p:cNvPr id="16" name="图片占位符 15"/>
          <p:cNvPicPr>
            <a:picLocks noGrp="1" noChangeAspect="1"/>
          </p:cNvPicPr>
          <p:nvPr>
            <p:ph type="pic" sz="quarter" idx="11"/>
          </p:nvPr>
        </p:nvPicPr>
        <p:blipFill rotWithShape="1">
          <a:blip r:embed="rId5" cstate="print">
            <a:extLst>
              <a:ext uri="{28A0092B-C50C-407E-A947-70E740481C1C}">
                <a14:useLocalDpi xmlns:a14="http://schemas.microsoft.com/office/drawing/2010/main"/>
              </a:ext>
            </a:extLst>
          </a:blip>
          <a:srcRect/>
          <a:stretch/>
        </p:blipFill>
        <p:spPr>
          <a:xfrm>
            <a:off x="6257050" y="3813408"/>
            <a:ext cx="5049650" cy="2133134"/>
          </a:xfrm>
          <a:effectLst>
            <a:outerShdw blurRad="254000" dist="63500" dir="2700000" algn="tl" rotWithShape="0">
              <a:prstClr val="black">
                <a:alpha val="30000"/>
              </a:prstClr>
            </a:outerShdw>
          </a:effectLst>
        </p:spPr>
      </p:pic>
      <p:grpSp>
        <p:nvGrpSpPr>
          <p:cNvPr id="49" name="组合 48"/>
          <p:cNvGrpSpPr/>
          <p:nvPr/>
        </p:nvGrpSpPr>
        <p:grpSpPr>
          <a:xfrm>
            <a:off x="1246088" y="1912474"/>
            <a:ext cx="4405412" cy="892402"/>
            <a:chOff x="7483989" y="3301782"/>
            <a:chExt cx="4405412" cy="892402"/>
          </a:xfrm>
        </p:grpSpPr>
        <p:sp>
          <p:nvSpPr>
            <p:cNvPr id="50" name="矩形 49"/>
            <p:cNvSpPr/>
            <p:nvPr/>
          </p:nvSpPr>
          <p:spPr>
            <a:xfrm>
              <a:off x="7483989" y="3732519"/>
              <a:ext cx="4405412" cy="461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000" dirty="0">
                  <a:solidFill>
                    <a:schemeClr val="bg1">
                      <a:lumMod val="50000"/>
                    </a:schemeClr>
                  </a:solidFill>
                  <a:cs typeface="+mn-ea"/>
                  <a:sym typeface="+mn-lt"/>
                </a:rPr>
                <a:t>用户可以在投影仪或者计算机上进行演示也可以将演示文稿打印出来制作成</a:t>
              </a:r>
              <a:r>
                <a:rPr lang="zh-CN" altLang="en-US" sz="1000" dirty="0" smtClean="0">
                  <a:solidFill>
                    <a:schemeClr val="bg1">
                      <a:lumMod val="50000"/>
                    </a:schemeClr>
                  </a:solidFill>
                  <a:cs typeface="+mn-ea"/>
                  <a:sym typeface="+mn-lt"/>
                </a:rPr>
                <a:t>胶片可以将演示文稿打印</a:t>
              </a:r>
              <a:endParaRPr lang="zh-CN" altLang="en-US" sz="1000" dirty="0">
                <a:solidFill>
                  <a:schemeClr val="bg1">
                    <a:lumMod val="50000"/>
                  </a:schemeClr>
                </a:solidFill>
                <a:cs typeface="+mn-ea"/>
                <a:sym typeface="+mn-lt"/>
              </a:endParaRPr>
            </a:p>
          </p:txBody>
        </p:sp>
        <p:sp>
          <p:nvSpPr>
            <p:cNvPr id="51" name="矩形 50"/>
            <p:cNvSpPr/>
            <p:nvPr/>
          </p:nvSpPr>
          <p:spPr>
            <a:xfrm>
              <a:off x="7483989" y="3301782"/>
              <a:ext cx="2050552" cy="49795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b="1" dirty="0" smtClean="0">
                  <a:solidFill>
                    <a:schemeClr val="tx1">
                      <a:lumMod val="65000"/>
                      <a:lumOff val="35000"/>
                    </a:schemeClr>
                  </a:solidFill>
                  <a:cs typeface="+mn-ea"/>
                  <a:sym typeface="+mn-lt"/>
                </a:rPr>
                <a:t>行业分析</a:t>
              </a:r>
              <a:endParaRPr lang="zh-CN" altLang="en-US" sz="2400" b="1" dirty="0">
                <a:solidFill>
                  <a:schemeClr val="tx1">
                    <a:lumMod val="65000"/>
                    <a:lumOff val="35000"/>
                  </a:schemeClr>
                </a:solidFill>
                <a:cs typeface="+mn-ea"/>
                <a:sym typeface="+mn-lt"/>
              </a:endParaRPr>
            </a:p>
          </p:txBody>
        </p:sp>
      </p:grpSp>
      <p:grpSp>
        <p:nvGrpSpPr>
          <p:cNvPr id="52" name="组合 51"/>
          <p:cNvGrpSpPr/>
          <p:nvPr/>
        </p:nvGrpSpPr>
        <p:grpSpPr>
          <a:xfrm>
            <a:off x="1246088" y="3256010"/>
            <a:ext cx="4405412" cy="892402"/>
            <a:chOff x="7483989" y="3301782"/>
            <a:chExt cx="4405412" cy="892402"/>
          </a:xfrm>
        </p:grpSpPr>
        <p:sp>
          <p:nvSpPr>
            <p:cNvPr id="53" name="矩形 52"/>
            <p:cNvSpPr/>
            <p:nvPr/>
          </p:nvSpPr>
          <p:spPr>
            <a:xfrm>
              <a:off x="7483989" y="3732519"/>
              <a:ext cx="4405412" cy="461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000" dirty="0">
                  <a:solidFill>
                    <a:schemeClr val="bg1">
                      <a:lumMod val="50000"/>
                    </a:schemeClr>
                  </a:solidFill>
                  <a:cs typeface="+mn-ea"/>
                  <a:sym typeface="+mn-lt"/>
                </a:rPr>
                <a:t>用户可以在投影仪或者计算机上进行演示也可以将演示文稿打印出来制作成</a:t>
              </a:r>
              <a:r>
                <a:rPr lang="zh-CN" altLang="en-US" sz="1000" dirty="0" smtClean="0">
                  <a:solidFill>
                    <a:schemeClr val="bg1">
                      <a:lumMod val="50000"/>
                    </a:schemeClr>
                  </a:solidFill>
                  <a:cs typeface="+mn-ea"/>
                  <a:sym typeface="+mn-lt"/>
                </a:rPr>
                <a:t>胶片可以将演示文稿打印</a:t>
              </a:r>
              <a:endParaRPr lang="zh-CN" altLang="en-US" sz="1000" dirty="0">
                <a:solidFill>
                  <a:schemeClr val="bg1">
                    <a:lumMod val="50000"/>
                  </a:schemeClr>
                </a:solidFill>
                <a:cs typeface="+mn-ea"/>
                <a:sym typeface="+mn-lt"/>
              </a:endParaRPr>
            </a:p>
          </p:txBody>
        </p:sp>
        <p:sp>
          <p:nvSpPr>
            <p:cNvPr id="54" name="矩形 53"/>
            <p:cNvSpPr/>
            <p:nvPr/>
          </p:nvSpPr>
          <p:spPr>
            <a:xfrm>
              <a:off x="7483989" y="3301782"/>
              <a:ext cx="2050552" cy="49795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b="1" dirty="0" smtClean="0">
                  <a:solidFill>
                    <a:schemeClr val="tx1">
                      <a:lumMod val="65000"/>
                      <a:lumOff val="35000"/>
                    </a:schemeClr>
                  </a:solidFill>
                  <a:cs typeface="+mn-ea"/>
                  <a:sym typeface="+mn-lt"/>
                </a:rPr>
                <a:t>市场分析</a:t>
              </a:r>
              <a:endParaRPr lang="zh-CN" altLang="en-US" sz="2400" b="1" dirty="0">
                <a:solidFill>
                  <a:schemeClr val="tx1">
                    <a:lumMod val="65000"/>
                    <a:lumOff val="35000"/>
                  </a:schemeClr>
                </a:solidFill>
                <a:cs typeface="+mn-ea"/>
                <a:sym typeface="+mn-lt"/>
              </a:endParaRPr>
            </a:p>
          </p:txBody>
        </p:sp>
      </p:grpSp>
      <p:grpSp>
        <p:nvGrpSpPr>
          <p:cNvPr id="27" name="组合 26"/>
          <p:cNvGrpSpPr/>
          <p:nvPr/>
        </p:nvGrpSpPr>
        <p:grpSpPr>
          <a:xfrm>
            <a:off x="81785" y="126017"/>
            <a:ext cx="12110216" cy="766370"/>
            <a:chOff x="81785" y="126017"/>
            <a:chExt cx="12110216" cy="766370"/>
          </a:xfrm>
        </p:grpSpPr>
        <p:sp>
          <p:nvSpPr>
            <p:cNvPr id="28" name="矩形 27"/>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9" name="TextBox 6">
              <a:extLst>
                <a:ext uri="{FF2B5EF4-FFF2-40B4-BE49-F238E27FC236}">
                  <a16:creationId xmlns:a16="http://schemas.microsoft.com/office/drawing/2014/main" xmlns:p14="http://schemas.microsoft.com/office/powerpoint/2010/main" xmlns:a14="http://schemas.microsoft.com/office/drawing/2010/main" xmlns="" id="{8083E77C-E488-400A-8503-359C6655BD40}"/>
                </a:ext>
              </a:extLst>
            </p:cNvPr>
            <p:cNvSpPr txBox="1"/>
            <p:nvPr/>
          </p:nvSpPr>
          <p:spPr>
            <a:xfrm>
              <a:off x="2583248"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33" name="TextBox 7">
              <a:extLst>
                <a:ext uri="{FF2B5EF4-FFF2-40B4-BE49-F238E27FC236}">
                  <a16:creationId xmlns:a16="http://schemas.microsoft.com/office/drawing/2014/main" xmlns:p14="http://schemas.microsoft.com/office/powerpoint/2010/main" xmlns:a14="http://schemas.microsoft.com/office/drawing/2010/main" xmlns="" id="{BAF49D56-8FCD-4804-8411-594F1BC85F38}"/>
                </a:ext>
              </a:extLst>
            </p:cNvPr>
            <p:cNvSpPr txBox="1"/>
            <p:nvPr/>
          </p:nvSpPr>
          <p:spPr>
            <a:xfrm>
              <a:off x="1016260" y="286054"/>
              <a:ext cx="1627369"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行业调研</a:t>
              </a:r>
              <a:endParaRPr lang="zh-CN" altLang="en-US" sz="2800" b="1" dirty="0">
                <a:solidFill>
                  <a:srgbClr val="141519"/>
                </a:solidFill>
                <a:cs typeface="+mn-ea"/>
                <a:sym typeface="+mn-lt"/>
              </a:endParaRPr>
            </a:p>
          </p:txBody>
        </p:sp>
        <p:grpSp>
          <p:nvGrpSpPr>
            <p:cNvPr id="34" name="组合 33"/>
            <p:cNvGrpSpPr/>
            <p:nvPr/>
          </p:nvGrpSpPr>
          <p:grpSpPr>
            <a:xfrm>
              <a:off x="81785" y="126017"/>
              <a:ext cx="771511" cy="766370"/>
              <a:chOff x="76127" y="101358"/>
              <a:chExt cx="771511" cy="766370"/>
            </a:xfrm>
          </p:grpSpPr>
          <p:sp>
            <p:nvSpPr>
              <p:cNvPr id="35"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6" name="文本框 35"/>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02</a:t>
                </a:r>
                <a:endParaRPr lang="zh-CN" altLang="en-US" sz="2400" b="1" dirty="0">
                  <a:solidFill>
                    <a:schemeClr val="bg1"/>
                  </a:solidFill>
                  <a:cs typeface="+mn-ea"/>
                  <a:sym typeface="+mn-lt"/>
                </a:endParaRPr>
              </a:p>
            </p:txBody>
          </p:sp>
        </p:grpSp>
      </p:grpSp>
    </p:spTree>
    <p:extLst>
      <p:ext uri="{BB962C8B-B14F-4D97-AF65-F5344CB8AC3E}">
        <p14:creationId xmlns:p14="http://schemas.microsoft.com/office/powerpoint/2010/main" val="2905582025"/>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 presetClass="entr" presetSubtype="8"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500" fill="hold"/>
                                        <p:tgtEl>
                                          <p:spTgt spid="49"/>
                                        </p:tgtEl>
                                        <p:attrNameLst>
                                          <p:attrName>ppt_x</p:attrName>
                                        </p:attrNameLst>
                                      </p:cBhvr>
                                      <p:tavLst>
                                        <p:tav tm="0">
                                          <p:val>
                                            <p:strVal val="0-#ppt_w/2"/>
                                          </p:val>
                                        </p:tav>
                                        <p:tav tm="100000">
                                          <p:val>
                                            <p:strVal val="#ppt_x"/>
                                          </p:val>
                                        </p:tav>
                                      </p:tavLst>
                                    </p:anim>
                                    <p:anim calcmode="lin" valueType="num">
                                      <p:cBhvr additive="base">
                                        <p:cTn id="24" dur="50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500" fill="hold"/>
                                        <p:tgtEl>
                                          <p:spTgt spid="52"/>
                                        </p:tgtEl>
                                        <p:attrNameLst>
                                          <p:attrName>ppt_x</p:attrName>
                                        </p:attrNameLst>
                                      </p:cBhvr>
                                      <p:tavLst>
                                        <p:tav tm="0">
                                          <p:val>
                                            <p:strVal val="0-#ppt_w/2"/>
                                          </p:val>
                                        </p:tav>
                                        <p:tav tm="100000">
                                          <p:val>
                                            <p:strVal val="#ppt_x"/>
                                          </p:val>
                                        </p:tav>
                                      </p:tavLst>
                                    </p:anim>
                                    <p:anim calcmode="lin" valueType="num">
                                      <p:cBhvr additive="base">
                                        <p:cTn id="28" dur="500" fill="hold"/>
                                        <p:tgtEl>
                                          <p:spTgt spid="52"/>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42"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圆角 58"/>
          <p:cNvSpPr/>
          <p:nvPr/>
        </p:nvSpPr>
        <p:spPr>
          <a:xfrm>
            <a:off x="4870339" y="5013633"/>
            <a:ext cx="2447363" cy="142087"/>
          </a:xfrm>
          <a:prstGeom prst="roundRect">
            <a:avLst>
              <a:gd name="adj" fmla="val 50000"/>
            </a:avLst>
          </a:prstGeom>
          <a:solidFill>
            <a:schemeClr val="bg1">
              <a:lumMod val="85000"/>
            </a:schemeClr>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60" name="矩形: 圆角 59"/>
          <p:cNvSpPr/>
          <p:nvPr/>
        </p:nvSpPr>
        <p:spPr>
          <a:xfrm>
            <a:off x="4870339" y="5299249"/>
            <a:ext cx="2447363" cy="142087"/>
          </a:xfrm>
          <a:prstGeom prst="roundRect">
            <a:avLst>
              <a:gd name="adj" fmla="val 50000"/>
            </a:avLst>
          </a:prstGeom>
          <a:solidFill>
            <a:schemeClr val="bg1">
              <a:lumMod val="85000"/>
            </a:schemeClr>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61" name="矩形: 圆角 60"/>
          <p:cNvSpPr/>
          <p:nvPr/>
        </p:nvSpPr>
        <p:spPr>
          <a:xfrm>
            <a:off x="4870339" y="5603780"/>
            <a:ext cx="2447363" cy="142087"/>
          </a:xfrm>
          <a:prstGeom prst="roundRect">
            <a:avLst>
              <a:gd name="adj" fmla="val 50000"/>
            </a:avLst>
          </a:prstGeom>
          <a:solidFill>
            <a:schemeClr val="bg1">
              <a:lumMod val="85000"/>
            </a:schemeClr>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62" name="矩形: 圆角 61"/>
          <p:cNvSpPr/>
          <p:nvPr/>
        </p:nvSpPr>
        <p:spPr>
          <a:xfrm>
            <a:off x="1615149" y="5013633"/>
            <a:ext cx="2447363" cy="142087"/>
          </a:xfrm>
          <a:prstGeom prst="roundRect">
            <a:avLst>
              <a:gd name="adj" fmla="val 50000"/>
            </a:avLst>
          </a:prstGeom>
          <a:solidFill>
            <a:schemeClr val="bg1">
              <a:lumMod val="85000"/>
            </a:schemeClr>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63" name="矩形: 圆角 62"/>
          <p:cNvSpPr/>
          <p:nvPr/>
        </p:nvSpPr>
        <p:spPr>
          <a:xfrm>
            <a:off x="1615149" y="5299249"/>
            <a:ext cx="2447363" cy="142087"/>
          </a:xfrm>
          <a:prstGeom prst="roundRect">
            <a:avLst>
              <a:gd name="adj" fmla="val 50000"/>
            </a:avLst>
          </a:prstGeom>
          <a:solidFill>
            <a:schemeClr val="bg1">
              <a:lumMod val="85000"/>
            </a:schemeClr>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64" name="矩形: 圆角 63"/>
          <p:cNvSpPr/>
          <p:nvPr/>
        </p:nvSpPr>
        <p:spPr>
          <a:xfrm>
            <a:off x="1615149" y="5603780"/>
            <a:ext cx="2447363" cy="142087"/>
          </a:xfrm>
          <a:prstGeom prst="roundRect">
            <a:avLst>
              <a:gd name="adj" fmla="val 50000"/>
            </a:avLst>
          </a:prstGeom>
          <a:solidFill>
            <a:schemeClr val="bg1">
              <a:lumMod val="85000"/>
            </a:schemeClr>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65" name="矩形: 圆角 64"/>
          <p:cNvSpPr/>
          <p:nvPr/>
        </p:nvSpPr>
        <p:spPr>
          <a:xfrm>
            <a:off x="8123731" y="5013633"/>
            <a:ext cx="2447363" cy="142087"/>
          </a:xfrm>
          <a:prstGeom prst="roundRect">
            <a:avLst>
              <a:gd name="adj" fmla="val 50000"/>
            </a:avLst>
          </a:prstGeom>
          <a:solidFill>
            <a:schemeClr val="bg1">
              <a:lumMod val="85000"/>
            </a:schemeClr>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66" name="矩形: 圆角 65"/>
          <p:cNvSpPr/>
          <p:nvPr/>
        </p:nvSpPr>
        <p:spPr>
          <a:xfrm>
            <a:off x="8123731" y="5299249"/>
            <a:ext cx="2447363" cy="142087"/>
          </a:xfrm>
          <a:prstGeom prst="roundRect">
            <a:avLst>
              <a:gd name="adj" fmla="val 50000"/>
            </a:avLst>
          </a:prstGeom>
          <a:solidFill>
            <a:schemeClr val="bg1">
              <a:lumMod val="85000"/>
            </a:schemeClr>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67" name="矩形: 圆角 66"/>
          <p:cNvSpPr/>
          <p:nvPr/>
        </p:nvSpPr>
        <p:spPr>
          <a:xfrm>
            <a:off x="8123731" y="5603780"/>
            <a:ext cx="2447363" cy="142087"/>
          </a:xfrm>
          <a:prstGeom prst="roundRect">
            <a:avLst>
              <a:gd name="adj" fmla="val 50000"/>
            </a:avLst>
          </a:prstGeom>
          <a:solidFill>
            <a:schemeClr val="bg1">
              <a:lumMod val="85000"/>
            </a:schemeClr>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55" name="任意多边形: 形状 54"/>
          <p:cNvSpPr/>
          <p:nvPr/>
        </p:nvSpPr>
        <p:spPr>
          <a:xfrm>
            <a:off x="8561768" y="1906802"/>
            <a:ext cx="1580741" cy="15807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B10B1F"/>
          </a:solidFill>
          <a:ln w="63500" cap="flat">
            <a:solidFill>
              <a:srgbClr val="000000">
                <a:alpha val="0"/>
              </a:srgbClr>
            </a:solidFill>
            <a:prstDash val="solid"/>
            <a:miter lim="400000"/>
          </a:ln>
          <a:effectLst/>
        </p:spPr>
        <p:txBody>
          <a:bodyPr anchor="ctr"/>
          <a:lstStyle/>
          <a:p>
            <a:pPr algn="ctr">
              <a:lnSpc>
                <a:spcPct val="130000"/>
              </a:lnSpc>
            </a:pPr>
            <a:endParaRPr sz="1799">
              <a:cs typeface="+mn-ea"/>
              <a:sym typeface="+mn-lt"/>
            </a:endParaRPr>
          </a:p>
        </p:txBody>
      </p:sp>
      <p:sp>
        <p:nvSpPr>
          <p:cNvPr id="56" name="任意多边形: 形状 55"/>
          <p:cNvSpPr/>
          <p:nvPr/>
        </p:nvSpPr>
        <p:spPr>
          <a:xfrm>
            <a:off x="8594077" y="1939111"/>
            <a:ext cx="1516119" cy="15161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lumMod val="100000"/>
            </a:schemeClr>
          </a:solidFill>
          <a:ln w="25400" cap="flat">
            <a:solidFill>
              <a:srgbClr val="4F4D50">
                <a:alpha val="0"/>
              </a:srgbClr>
            </a:solidFill>
            <a:prstDash val="solid"/>
            <a:miter lim="400000"/>
          </a:ln>
          <a:effectLst/>
        </p:spPr>
        <p:txBody>
          <a:bodyPr anchor="ctr"/>
          <a:lstStyle/>
          <a:p>
            <a:pPr algn="ctr">
              <a:lnSpc>
                <a:spcPct val="130000"/>
              </a:lnSpc>
            </a:pPr>
            <a:endParaRPr sz="1799">
              <a:cs typeface="+mn-ea"/>
              <a:sym typeface="+mn-lt"/>
            </a:endParaRPr>
          </a:p>
        </p:txBody>
      </p:sp>
      <p:sp>
        <p:nvSpPr>
          <p:cNvPr id="57" name="任意多边形: 形状 56"/>
          <p:cNvSpPr/>
          <p:nvPr/>
        </p:nvSpPr>
        <p:spPr>
          <a:xfrm>
            <a:off x="8693489" y="2038523"/>
            <a:ext cx="1317295" cy="13172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B10B1F"/>
          </a:solidFill>
          <a:ln w="25400" cap="flat">
            <a:solidFill>
              <a:srgbClr val="000000">
                <a:alpha val="0"/>
              </a:srgbClr>
            </a:solidFill>
            <a:prstDash val="solid"/>
            <a:miter lim="400000"/>
          </a:ln>
          <a:effectLst>
            <a:outerShdw blurRad="254000" dist="63500" dir="2700000" algn="tl" rotWithShape="0">
              <a:prstClr val="black">
                <a:alpha val="30000"/>
              </a:prstClr>
            </a:outerShdw>
          </a:effectLst>
        </p:spPr>
        <p:txBody>
          <a:bodyPr anchor="ctr"/>
          <a:lstStyle/>
          <a:p>
            <a:pPr algn="ctr">
              <a:lnSpc>
                <a:spcPct val="130000"/>
              </a:lnSpc>
            </a:pPr>
            <a:endParaRPr sz="1799">
              <a:cs typeface="+mn-ea"/>
              <a:sym typeface="+mn-lt"/>
            </a:endParaRPr>
          </a:p>
        </p:txBody>
      </p:sp>
      <p:sp>
        <p:nvSpPr>
          <p:cNvPr id="58" name="任意多边形: 形状 57"/>
          <p:cNvSpPr/>
          <p:nvPr/>
        </p:nvSpPr>
        <p:spPr>
          <a:xfrm>
            <a:off x="9084617" y="2441063"/>
            <a:ext cx="535039" cy="512215"/>
          </a:xfrm>
          <a:custGeom>
            <a:avLst/>
            <a:gdLst>
              <a:gd name="connsiteX0" fmla="*/ 203672 w 338280"/>
              <a:gd name="connsiteY0" fmla="*/ 246439 h 323850"/>
              <a:gd name="connsiteX1" fmla="*/ 209657 w 338280"/>
              <a:gd name="connsiteY1" fmla="*/ 252329 h 323850"/>
              <a:gd name="connsiteX2" fmla="*/ 238919 w 338280"/>
              <a:gd name="connsiteY2" fmla="*/ 305998 h 323850"/>
              <a:gd name="connsiteX3" fmla="*/ 233599 w 338280"/>
              <a:gd name="connsiteY3" fmla="*/ 316470 h 323850"/>
              <a:gd name="connsiteX4" fmla="*/ 197687 w 338280"/>
              <a:gd name="connsiteY4" fmla="*/ 252329 h 323850"/>
              <a:gd name="connsiteX5" fmla="*/ 203672 w 338280"/>
              <a:gd name="connsiteY5" fmla="*/ 246439 h 323850"/>
              <a:gd name="connsiteX6" fmla="*/ 251574 w 338280"/>
              <a:gd name="connsiteY6" fmla="*/ 214312 h 323850"/>
              <a:gd name="connsiteX7" fmla="*/ 283252 w 338280"/>
              <a:gd name="connsiteY7" fmla="*/ 222230 h 323850"/>
              <a:gd name="connsiteX8" fmla="*/ 314931 w 338280"/>
              <a:gd name="connsiteY8" fmla="*/ 275020 h 323850"/>
              <a:gd name="connsiteX9" fmla="*/ 316251 w 338280"/>
              <a:gd name="connsiteY9" fmla="*/ 285578 h 323850"/>
              <a:gd name="connsiteX10" fmla="*/ 325490 w 338280"/>
              <a:gd name="connsiteY10" fmla="*/ 313292 h 323850"/>
              <a:gd name="connsiteX11" fmla="*/ 328130 w 338280"/>
              <a:gd name="connsiteY11" fmla="*/ 319891 h 323850"/>
              <a:gd name="connsiteX12" fmla="*/ 322851 w 338280"/>
              <a:gd name="connsiteY12" fmla="*/ 323850 h 323850"/>
              <a:gd name="connsiteX13" fmla="*/ 321531 w 338280"/>
              <a:gd name="connsiteY13" fmla="*/ 323850 h 323850"/>
              <a:gd name="connsiteX14" fmla="*/ 293812 w 338280"/>
              <a:gd name="connsiteY14" fmla="*/ 310653 h 323850"/>
              <a:gd name="connsiteX15" fmla="*/ 288532 w 338280"/>
              <a:gd name="connsiteY15" fmla="*/ 301415 h 323850"/>
              <a:gd name="connsiteX16" fmla="*/ 279292 w 338280"/>
              <a:gd name="connsiteY16" fmla="*/ 288217 h 323850"/>
              <a:gd name="connsiteX17" fmla="*/ 276652 w 338280"/>
              <a:gd name="connsiteY17" fmla="*/ 289537 h 323850"/>
              <a:gd name="connsiteX18" fmla="*/ 276652 w 338280"/>
              <a:gd name="connsiteY18" fmla="*/ 290857 h 323850"/>
              <a:gd name="connsiteX19" fmla="*/ 280612 w 338280"/>
              <a:gd name="connsiteY19" fmla="*/ 294816 h 323850"/>
              <a:gd name="connsiteX20" fmla="*/ 284572 w 338280"/>
              <a:gd name="connsiteY20" fmla="*/ 301415 h 323850"/>
              <a:gd name="connsiteX21" fmla="*/ 279292 w 338280"/>
              <a:gd name="connsiteY21" fmla="*/ 308013 h 323850"/>
              <a:gd name="connsiteX22" fmla="*/ 272693 w 338280"/>
              <a:gd name="connsiteY22" fmla="*/ 308013 h 323850"/>
              <a:gd name="connsiteX23" fmla="*/ 215935 w 338280"/>
              <a:gd name="connsiteY23" fmla="*/ 259183 h 323850"/>
              <a:gd name="connsiteX24" fmla="*/ 218574 w 338280"/>
              <a:gd name="connsiteY24" fmla="*/ 226190 h 323850"/>
              <a:gd name="connsiteX25" fmla="*/ 218574 w 338280"/>
              <a:gd name="connsiteY25" fmla="*/ 224870 h 323850"/>
              <a:gd name="connsiteX26" fmla="*/ 221214 w 338280"/>
              <a:gd name="connsiteY26" fmla="*/ 222230 h 323850"/>
              <a:gd name="connsiteX27" fmla="*/ 251574 w 338280"/>
              <a:gd name="connsiteY27" fmla="*/ 214312 h 323850"/>
              <a:gd name="connsiteX28" fmla="*/ 248551 w 338280"/>
              <a:gd name="connsiteY28" fmla="*/ 198166 h 323850"/>
              <a:gd name="connsiteX29" fmla="*/ 308559 w 338280"/>
              <a:gd name="connsiteY29" fmla="*/ 219221 h 323850"/>
              <a:gd name="connsiteX30" fmla="*/ 325895 w 338280"/>
              <a:gd name="connsiteY30" fmla="*/ 246857 h 323850"/>
              <a:gd name="connsiteX31" fmla="*/ 337896 w 338280"/>
              <a:gd name="connsiteY31" fmla="*/ 287651 h 323850"/>
              <a:gd name="connsiteX32" fmla="*/ 325895 w 338280"/>
              <a:gd name="connsiteY32" fmla="*/ 290283 h 323850"/>
              <a:gd name="connsiteX33" fmla="*/ 301892 w 338280"/>
              <a:gd name="connsiteY33" fmla="*/ 229749 h 323850"/>
              <a:gd name="connsiteX34" fmla="*/ 248551 w 338280"/>
              <a:gd name="connsiteY34" fmla="*/ 210010 h 323850"/>
              <a:gd name="connsiteX35" fmla="*/ 248551 w 338280"/>
              <a:gd name="connsiteY35" fmla="*/ 198166 h 323850"/>
              <a:gd name="connsiteX36" fmla="*/ 146094 w 338280"/>
              <a:gd name="connsiteY36" fmla="*/ 133350 h 323850"/>
              <a:gd name="connsiteX37" fmla="*/ 134187 w 338280"/>
              <a:gd name="connsiteY37" fmla="*/ 145257 h 323850"/>
              <a:gd name="connsiteX38" fmla="*/ 146094 w 338280"/>
              <a:gd name="connsiteY38" fmla="*/ 157164 h 323850"/>
              <a:gd name="connsiteX39" fmla="*/ 158001 w 338280"/>
              <a:gd name="connsiteY39" fmla="*/ 145257 h 323850"/>
              <a:gd name="connsiteX40" fmla="*/ 146094 w 338280"/>
              <a:gd name="connsiteY40" fmla="*/ 133350 h 323850"/>
              <a:gd name="connsiteX41" fmla="*/ 80560 w 338280"/>
              <a:gd name="connsiteY41" fmla="*/ 50800 h 323850"/>
              <a:gd name="connsiteX42" fmla="*/ 60662 w 338280"/>
              <a:gd name="connsiteY42" fmla="*/ 58619 h 323850"/>
              <a:gd name="connsiteX43" fmla="*/ 52703 w 338280"/>
              <a:gd name="connsiteY43" fmla="*/ 87289 h 323850"/>
              <a:gd name="connsiteX44" fmla="*/ 71275 w 338280"/>
              <a:gd name="connsiteY44" fmla="*/ 118565 h 323850"/>
              <a:gd name="connsiteX45" fmla="*/ 111071 w 338280"/>
              <a:gd name="connsiteY45" fmla="*/ 138113 h 323850"/>
              <a:gd name="connsiteX46" fmla="*/ 132296 w 338280"/>
              <a:gd name="connsiteY46" fmla="*/ 130294 h 323850"/>
              <a:gd name="connsiteX47" fmla="*/ 121683 w 338280"/>
              <a:gd name="connsiteY47" fmla="*/ 69045 h 323850"/>
              <a:gd name="connsiteX48" fmla="*/ 80560 w 338280"/>
              <a:gd name="connsiteY48" fmla="*/ 50800 h 323850"/>
              <a:gd name="connsiteX49" fmla="*/ 32941 w 338280"/>
              <a:gd name="connsiteY49" fmla="*/ 0 h 323850"/>
              <a:gd name="connsiteX50" fmla="*/ 154073 w 338280"/>
              <a:gd name="connsiteY50" fmla="*/ 71005 h 323850"/>
              <a:gd name="connsiteX51" fmla="*/ 192256 w 338280"/>
              <a:gd name="connsiteY51" fmla="*/ 114396 h 323850"/>
              <a:gd name="connsiteX52" fmla="*/ 255455 w 338280"/>
              <a:gd name="connsiteY52" fmla="*/ 144639 h 323850"/>
              <a:gd name="connsiteX53" fmla="*/ 219905 w 338280"/>
              <a:gd name="connsiteY53" fmla="*/ 219588 h 323850"/>
              <a:gd name="connsiteX54" fmla="*/ 158023 w 338280"/>
              <a:gd name="connsiteY54" fmla="*/ 260350 h 323850"/>
              <a:gd name="connsiteX55" fmla="*/ 144856 w 338280"/>
              <a:gd name="connsiteY55" fmla="*/ 255090 h 323850"/>
              <a:gd name="connsiteX56" fmla="*/ 114573 w 338280"/>
              <a:gd name="connsiteY56" fmla="*/ 191975 h 323850"/>
              <a:gd name="connsiteX57" fmla="*/ 71124 w 338280"/>
              <a:gd name="connsiteY57" fmla="*/ 153843 h 323850"/>
              <a:gd name="connsiteX58" fmla="*/ 10558 w 338280"/>
              <a:gd name="connsiteY58" fmla="*/ 71005 h 323850"/>
              <a:gd name="connsiteX59" fmla="*/ 9241 w 338280"/>
              <a:gd name="connsiteY59" fmla="*/ 9204 h 323850"/>
              <a:gd name="connsiteX60" fmla="*/ 32941 w 338280"/>
              <a:gd name="connsiteY60" fmla="*/ 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38280" h="323850">
                <a:moveTo>
                  <a:pt x="203672" y="246439"/>
                </a:moveTo>
                <a:cubicBezTo>
                  <a:pt x="206665" y="246439"/>
                  <a:pt x="209657" y="248402"/>
                  <a:pt x="209657" y="252329"/>
                </a:cubicBezTo>
                <a:cubicBezTo>
                  <a:pt x="210988" y="271964"/>
                  <a:pt x="220298" y="295526"/>
                  <a:pt x="238919" y="305998"/>
                </a:cubicBezTo>
                <a:cubicBezTo>
                  <a:pt x="246900" y="308616"/>
                  <a:pt x="240249" y="319088"/>
                  <a:pt x="233599" y="316470"/>
                </a:cubicBezTo>
                <a:cubicBezTo>
                  <a:pt x="210988" y="304689"/>
                  <a:pt x="199017" y="275891"/>
                  <a:pt x="197687" y="252329"/>
                </a:cubicBezTo>
                <a:cubicBezTo>
                  <a:pt x="197687" y="248402"/>
                  <a:pt x="200679" y="246439"/>
                  <a:pt x="203672" y="246439"/>
                </a:cubicBezTo>
                <a:close/>
                <a:moveTo>
                  <a:pt x="251574" y="214312"/>
                </a:moveTo>
                <a:cubicBezTo>
                  <a:pt x="262133" y="214312"/>
                  <a:pt x="274013" y="216951"/>
                  <a:pt x="283252" y="222230"/>
                </a:cubicBezTo>
                <a:cubicBezTo>
                  <a:pt x="307011" y="235428"/>
                  <a:pt x="312291" y="257863"/>
                  <a:pt x="314931" y="275020"/>
                </a:cubicBezTo>
                <a:cubicBezTo>
                  <a:pt x="316251" y="278979"/>
                  <a:pt x="316251" y="282938"/>
                  <a:pt x="316251" y="285578"/>
                </a:cubicBezTo>
                <a:cubicBezTo>
                  <a:pt x="317571" y="297455"/>
                  <a:pt x="318891" y="308013"/>
                  <a:pt x="325490" y="313292"/>
                </a:cubicBezTo>
                <a:cubicBezTo>
                  <a:pt x="328130" y="314612"/>
                  <a:pt x="329450" y="317251"/>
                  <a:pt x="328130" y="319891"/>
                </a:cubicBezTo>
                <a:cubicBezTo>
                  <a:pt x="328130" y="322530"/>
                  <a:pt x="325490" y="323850"/>
                  <a:pt x="322851" y="323850"/>
                </a:cubicBezTo>
                <a:cubicBezTo>
                  <a:pt x="322851" y="323850"/>
                  <a:pt x="321531" y="323850"/>
                  <a:pt x="321531" y="323850"/>
                </a:cubicBezTo>
                <a:cubicBezTo>
                  <a:pt x="309651" y="323850"/>
                  <a:pt x="300411" y="318571"/>
                  <a:pt x="293812" y="310653"/>
                </a:cubicBezTo>
                <a:cubicBezTo>
                  <a:pt x="292492" y="306693"/>
                  <a:pt x="289852" y="304054"/>
                  <a:pt x="288532" y="301415"/>
                </a:cubicBezTo>
                <a:cubicBezTo>
                  <a:pt x="285892" y="296136"/>
                  <a:pt x="281932" y="288217"/>
                  <a:pt x="279292" y="288217"/>
                </a:cubicBezTo>
                <a:cubicBezTo>
                  <a:pt x="277972" y="288217"/>
                  <a:pt x="277972" y="289537"/>
                  <a:pt x="276652" y="289537"/>
                </a:cubicBezTo>
                <a:cubicBezTo>
                  <a:pt x="276652" y="289537"/>
                  <a:pt x="276652" y="290857"/>
                  <a:pt x="276652" y="290857"/>
                </a:cubicBezTo>
                <a:cubicBezTo>
                  <a:pt x="276652" y="293496"/>
                  <a:pt x="277972" y="294816"/>
                  <a:pt x="280612" y="294816"/>
                </a:cubicBezTo>
                <a:cubicBezTo>
                  <a:pt x="283252" y="296136"/>
                  <a:pt x="285892" y="298775"/>
                  <a:pt x="284572" y="301415"/>
                </a:cubicBezTo>
                <a:cubicBezTo>
                  <a:pt x="284572" y="304054"/>
                  <a:pt x="283252" y="306693"/>
                  <a:pt x="279292" y="308013"/>
                </a:cubicBezTo>
                <a:cubicBezTo>
                  <a:pt x="277972" y="308013"/>
                  <a:pt x="275333" y="308013"/>
                  <a:pt x="272693" y="308013"/>
                </a:cubicBezTo>
                <a:cubicBezTo>
                  <a:pt x="246294" y="308013"/>
                  <a:pt x="221214" y="286897"/>
                  <a:pt x="215935" y="259183"/>
                </a:cubicBezTo>
                <a:cubicBezTo>
                  <a:pt x="213295" y="251265"/>
                  <a:pt x="211975" y="236748"/>
                  <a:pt x="218574" y="226190"/>
                </a:cubicBezTo>
                <a:cubicBezTo>
                  <a:pt x="218574" y="226190"/>
                  <a:pt x="218574" y="226190"/>
                  <a:pt x="218574" y="224870"/>
                </a:cubicBezTo>
                <a:cubicBezTo>
                  <a:pt x="219894" y="223550"/>
                  <a:pt x="219894" y="222230"/>
                  <a:pt x="221214" y="222230"/>
                </a:cubicBezTo>
                <a:cubicBezTo>
                  <a:pt x="230454" y="216951"/>
                  <a:pt x="241014" y="214312"/>
                  <a:pt x="251574" y="214312"/>
                </a:cubicBezTo>
                <a:close/>
                <a:moveTo>
                  <a:pt x="248551" y="198166"/>
                </a:moveTo>
                <a:cubicBezTo>
                  <a:pt x="269887" y="196850"/>
                  <a:pt x="292557" y="203430"/>
                  <a:pt x="308559" y="219221"/>
                </a:cubicBezTo>
                <a:cubicBezTo>
                  <a:pt x="316560" y="227117"/>
                  <a:pt x="321894" y="236329"/>
                  <a:pt x="325895" y="246857"/>
                </a:cubicBezTo>
                <a:cubicBezTo>
                  <a:pt x="331229" y="260016"/>
                  <a:pt x="331229" y="274492"/>
                  <a:pt x="337896" y="287651"/>
                </a:cubicBezTo>
                <a:cubicBezTo>
                  <a:pt x="340563" y="294231"/>
                  <a:pt x="328562" y="296863"/>
                  <a:pt x="325895" y="290283"/>
                </a:cubicBezTo>
                <a:cubicBezTo>
                  <a:pt x="316560" y="269228"/>
                  <a:pt x="317894" y="246857"/>
                  <a:pt x="301892" y="229749"/>
                </a:cubicBezTo>
                <a:cubicBezTo>
                  <a:pt x="287223" y="215273"/>
                  <a:pt x="268554" y="210010"/>
                  <a:pt x="248551" y="210010"/>
                </a:cubicBezTo>
                <a:cubicBezTo>
                  <a:pt x="240550" y="210010"/>
                  <a:pt x="240550" y="198166"/>
                  <a:pt x="248551" y="198166"/>
                </a:cubicBezTo>
                <a:close/>
                <a:moveTo>
                  <a:pt x="146094" y="133350"/>
                </a:moveTo>
                <a:cubicBezTo>
                  <a:pt x="139518" y="133350"/>
                  <a:pt x="134187" y="138681"/>
                  <a:pt x="134187" y="145257"/>
                </a:cubicBezTo>
                <a:cubicBezTo>
                  <a:pt x="134187" y="151833"/>
                  <a:pt x="139518" y="157164"/>
                  <a:pt x="146094" y="157164"/>
                </a:cubicBezTo>
                <a:cubicBezTo>
                  <a:pt x="152670" y="157164"/>
                  <a:pt x="158001" y="151833"/>
                  <a:pt x="158001" y="145257"/>
                </a:cubicBezTo>
                <a:cubicBezTo>
                  <a:pt x="158001" y="138681"/>
                  <a:pt x="152670" y="133350"/>
                  <a:pt x="146094" y="133350"/>
                </a:cubicBezTo>
                <a:close/>
                <a:moveTo>
                  <a:pt x="80560" y="50800"/>
                </a:moveTo>
                <a:cubicBezTo>
                  <a:pt x="72601" y="50800"/>
                  <a:pt x="65968" y="53406"/>
                  <a:pt x="60662" y="58619"/>
                </a:cubicBezTo>
                <a:cubicBezTo>
                  <a:pt x="52703" y="65135"/>
                  <a:pt x="50050" y="75560"/>
                  <a:pt x="52703" y="87289"/>
                </a:cubicBezTo>
                <a:cubicBezTo>
                  <a:pt x="55356" y="99018"/>
                  <a:pt x="61989" y="109443"/>
                  <a:pt x="71275" y="118565"/>
                </a:cubicBezTo>
                <a:cubicBezTo>
                  <a:pt x="83213" y="130294"/>
                  <a:pt x="97805" y="138113"/>
                  <a:pt x="111071" y="138113"/>
                </a:cubicBezTo>
                <a:cubicBezTo>
                  <a:pt x="120357" y="138113"/>
                  <a:pt x="126990" y="135507"/>
                  <a:pt x="132296" y="130294"/>
                </a:cubicBezTo>
                <a:cubicBezTo>
                  <a:pt x="146888" y="115959"/>
                  <a:pt x="141582" y="89895"/>
                  <a:pt x="121683" y="69045"/>
                </a:cubicBezTo>
                <a:cubicBezTo>
                  <a:pt x="109744" y="57316"/>
                  <a:pt x="93826" y="50800"/>
                  <a:pt x="80560" y="50800"/>
                </a:cubicBezTo>
                <a:close/>
                <a:moveTo>
                  <a:pt x="32941" y="0"/>
                </a:moveTo>
                <a:cubicBezTo>
                  <a:pt x="63224" y="0"/>
                  <a:pt x="111940" y="27613"/>
                  <a:pt x="154073" y="71005"/>
                </a:cubicBezTo>
                <a:cubicBezTo>
                  <a:pt x="168556" y="84154"/>
                  <a:pt x="181722" y="99932"/>
                  <a:pt x="192256" y="114396"/>
                </a:cubicBezTo>
                <a:cubicBezTo>
                  <a:pt x="221222" y="123601"/>
                  <a:pt x="248872" y="138064"/>
                  <a:pt x="255455" y="144639"/>
                </a:cubicBezTo>
                <a:cubicBezTo>
                  <a:pt x="273888" y="161733"/>
                  <a:pt x="243605" y="195920"/>
                  <a:pt x="219905" y="219588"/>
                </a:cubicBezTo>
                <a:cubicBezTo>
                  <a:pt x="190939" y="247201"/>
                  <a:pt x="172506" y="260350"/>
                  <a:pt x="158023" y="260350"/>
                </a:cubicBezTo>
                <a:cubicBezTo>
                  <a:pt x="152756" y="260350"/>
                  <a:pt x="148806" y="259035"/>
                  <a:pt x="144856" y="255090"/>
                </a:cubicBezTo>
                <a:cubicBezTo>
                  <a:pt x="138273" y="248516"/>
                  <a:pt x="123790" y="220903"/>
                  <a:pt x="114573" y="191975"/>
                </a:cubicBezTo>
                <a:cubicBezTo>
                  <a:pt x="100090" y="181456"/>
                  <a:pt x="84290" y="168307"/>
                  <a:pt x="71124" y="153843"/>
                </a:cubicBezTo>
                <a:cubicBezTo>
                  <a:pt x="43474" y="127545"/>
                  <a:pt x="22408" y="97303"/>
                  <a:pt x="10558" y="71005"/>
                </a:cubicBezTo>
                <a:cubicBezTo>
                  <a:pt x="-2609" y="43392"/>
                  <a:pt x="-3925" y="21038"/>
                  <a:pt x="9241" y="9204"/>
                </a:cubicBezTo>
                <a:cubicBezTo>
                  <a:pt x="14508" y="2630"/>
                  <a:pt x="22408" y="0"/>
                  <a:pt x="32941" y="0"/>
                </a:cubicBezTo>
                <a:close/>
              </a:path>
            </a:pathLst>
          </a:custGeom>
          <a:solidFill>
            <a:schemeClr val="bg1">
              <a:lumMod val="100000"/>
            </a:schemeClr>
          </a:solidFill>
          <a:ln w="25400" cap="flat">
            <a:solidFill>
              <a:srgbClr val="000000">
                <a:alpha val="0"/>
              </a:srgbClr>
            </a:solidFill>
            <a:prstDash val="solid"/>
            <a:miter lim="400000"/>
          </a:ln>
          <a:effectLst/>
        </p:spPr>
        <p:txBody>
          <a:bodyPr anchor="ctr"/>
          <a:lstStyle/>
          <a:p>
            <a:pPr algn="ctr">
              <a:lnSpc>
                <a:spcPct val="130000"/>
              </a:lnSpc>
            </a:pPr>
            <a:endParaRPr sz="1799">
              <a:cs typeface="+mn-ea"/>
              <a:sym typeface="+mn-lt"/>
            </a:endParaRPr>
          </a:p>
        </p:txBody>
      </p:sp>
      <p:sp>
        <p:nvSpPr>
          <p:cNvPr id="49" name="矩形: 圆角 48"/>
          <p:cNvSpPr/>
          <p:nvPr/>
        </p:nvSpPr>
        <p:spPr>
          <a:xfrm>
            <a:off x="8076119" y="4984476"/>
            <a:ext cx="2552035" cy="196799"/>
          </a:xfrm>
          <a:prstGeom prst="roundRect">
            <a:avLst>
              <a:gd name="adj" fmla="val 50000"/>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pattFill prst="pct5">
                  <a:fgClr>
                    <a:srgbClr val="E4E6EA"/>
                  </a:fgClr>
                  <a:bgClr>
                    <a:srgbClr val="ADB5BF"/>
                  </a:bgClr>
                </a:pattFill>
              </a14:hiddenFill>
            </a:ext>
            <a:ext uri="{91240B29-F687-4F45-9708-019B960494DF}">
              <a14:hiddenLine xmlns:a14="http://schemas.microsoft.com/office/drawing/2010/main" w="12700" cap="flat" cmpd="sng" algn="ctr">
                <a:solidFill>
                  <a:schemeClr val="tx1">
                    <a:lumMod val="20000"/>
                    <a:lumOff val="8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50" name="矩形: 圆角 49"/>
          <p:cNvSpPr/>
          <p:nvPr/>
        </p:nvSpPr>
        <p:spPr>
          <a:xfrm>
            <a:off x="8126907" y="5011832"/>
            <a:ext cx="1865761" cy="142087"/>
          </a:xfrm>
          <a:prstGeom prst="roundRect">
            <a:avLst>
              <a:gd name="adj" fmla="val 50000"/>
            </a:avLst>
          </a:prstGeom>
          <a:solidFill>
            <a:srgbClr val="B10B1F"/>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51" name="矩形: 圆角 50"/>
          <p:cNvSpPr/>
          <p:nvPr/>
        </p:nvSpPr>
        <p:spPr>
          <a:xfrm>
            <a:off x="8076119" y="5275653"/>
            <a:ext cx="2552035" cy="196799"/>
          </a:xfrm>
          <a:prstGeom prst="roundRect">
            <a:avLst>
              <a:gd name="adj" fmla="val 50000"/>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pattFill prst="pct5">
                  <a:fgClr>
                    <a:srgbClr val="E4E6EA"/>
                  </a:fgClr>
                  <a:bgClr>
                    <a:srgbClr val="ADB5BF"/>
                  </a:bgClr>
                </a:pattFill>
              </a14:hiddenFill>
            </a:ext>
            <a:ext uri="{91240B29-F687-4F45-9708-019B960494DF}">
              <a14:hiddenLine xmlns:a14="http://schemas.microsoft.com/office/drawing/2010/main" w="12700" cap="flat" cmpd="sng" algn="ctr">
                <a:solidFill>
                  <a:schemeClr val="tx1">
                    <a:lumMod val="20000"/>
                    <a:lumOff val="8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52" name="矩形: 圆角 51"/>
          <p:cNvSpPr/>
          <p:nvPr/>
        </p:nvSpPr>
        <p:spPr>
          <a:xfrm>
            <a:off x="8126906" y="5303009"/>
            <a:ext cx="891291" cy="142087"/>
          </a:xfrm>
          <a:prstGeom prst="roundRect">
            <a:avLst>
              <a:gd name="adj" fmla="val 50000"/>
            </a:avLst>
          </a:prstGeom>
          <a:solidFill>
            <a:srgbClr val="B10B1F"/>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53" name="矩形: 圆角 52"/>
          <p:cNvSpPr/>
          <p:nvPr/>
        </p:nvSpPr>
        <p:spPr>
          <a:xfrm>
            <a:off x="8076119" y="5575047"/>
            <a:ext cx="2552035" cy="196799"/>
          </a:xfrm>
          <a:prstGeom prst="roundRect">
            <a:avLst>
              <a:gd name="adj" fmla="val 50000"/>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pattFill prst="pct5">
                  <a:fgClr>
                    <a:srgbClr val="E4E6EA"/>
                  </a:fgClr>
                  <a:bgClr>
                    <a:srgbClr val="ADB5BF"/>
                  </a:bgClr>
                </a:pattFill>
              </a14:hiddenFill>
            </a:ext>
            <a:ext uri="{91240B29-F687-4F45-9708-019B960494DF}">
              <a14:hiddenLine xmlns:a14="http://schemas.microsoft.com/office/drawing/2010/main" w="12700" cap="flat" cmpd="sng" algn="ctr">
                <a:solidFill>
                  <a:schemeClr val="tx1">
                    <a:lumMod val="20000"/>
                    <a:lumOff val="8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54" name="矩形: 圆角 53"/>
          <p:cNvSpPr/>
          <p:nvPr/>
        </p:nvSpPr>
        <p:spPr>
          <a:xfrm>
            <a:off x="8126905" y="5602403"/>
            <a:ext cx="1322977" cy="142087"/>
          </a:xfrm>
          <a:prstGeom prst="roundRect">
            <a:avLst>
              <a:gd name="adj" fmla="val 50000"/>
            </a:avLst>
          </a:prstGeom>
          <a:solidFill>
            <a:srgbClr val="B10B1F"/>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30" name="矩形: 圆角 29"/>
          <p:cNvSpPr/>
          <p:nvPr/>
        </p:nvSpPr>
        <p:spPr>
          <a:xfrm>
            <a:off x="1562987" y="4984476"/>
            <a:ext cx="2552035" cy="196799"/>
          </a:xfrm>
          <a:prstGeom prst="roundRect">
            <a:avLst>
              <a:gd name="adj" fmla="val 50000"/>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pattFill prst="pct5">
                  <a:fgClr>
                    <a:srgbClr val="E4E6EA"/>
                  </a:fgClr>
                  <a:bgClr>
                    <a:srgbClr val="ADB5BF"/>
                  </a:bgClr>
                </a:pattFill>
              </a14:hiddenFill>
            </a:ext>
            <a:ext uri="{91240B29-F687-4F45-9708-019B960494DF}">
              <a14:hiddenLine xmlns:a14="http://schemas.microsoft.com/office/drawing/2010/main" w="12700" cap="flat" cmpd="sng" algn="ctr">
                <a:solidFill>
                  <a:schemeClr val="tx1">
                    <a:lumMod val="20000"/>
                    <a:lumOff val="8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31" name="矩形: 圆角 30"/>
          <p:cNvSpPr/>
          <p:nvPr/>
        </p:nvSpPr>
        <p:spPr>
          <a:xfrm>
            <a:off x="1613773" y="5011832"/>
            <a:ext cx="1295063" cy="142087"/>
          </a:xfrm>
          <a:prstGeom prst="roundRect">
            <a:avLst>
              <a:gd name="adj" fmla="val 50000"/>
            </a:avLst>
          </a:prstGeom>
          <a:solidFill>
            <a:schemeClr val="bg1">
              <a:lumMod val="50000"/>
            </a:schemeClr>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32" name="矩形: 圆角 31"/>
          <p:cNvSpPr/>
          <p:nvPr/>
        </p:nvSpPr>
        <p:spPr>
          <a:xfrm>
            <a:off x="1562987" y="5275653"/>
            <a:ext cx="2552035" cy="196799"/>
          </a:xfrm>
          <a:prstGeom prst="roundRect">
            <a:avLst>
              <a:gd name="adj" fmla="val 50000"/>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pattFill prst="pct5">
                  <a:fgClr>
                    <a:srgbClr val="E4E6EA"/>
                  </a:fgClr>
                  <a:bgClr>
                    <a:srgbClr val="ADB5BF"/>
                  </a:bgClr>
                </a:pattFill>
              </a14:hiddenFill>
            </a:ext>
            <a:ext uri="{91240B29-F687-4F45-9708-019B960494DF}">
              <a14:hiddenLine xmlns:a14="http://schemas.microsoft.com/office/drawing/2010/main" w="12700" cap="flat" cmpd="sng" algn="ctr">
                <a:solidFill>
                  <a:schemeClr val="tx1">
                    <a:lumMod val="20000"/>
                    <a:lumOff val="8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33" name="矩形: 圆角 32"/>
          <p:cNvSpPr/>
          <p:nvPr/>
        </p:nvSpPr>
        <p:spPr>
          <a:xfrm>
            <a:off x="1613774" y="5303009"/>
            <a:ext cx="1820389" cy="142087"/>
          </a:xfrm>
          <a:prstGeom prst="roundRect">
            <a:avLst>
              <a:gd name="adj" fmla="val 50000"/>
            </a:avLst>
          </a:prstGeom>
          <a:solidFill>
            <a:schemeClr val="bg1">
              <a:lumMod val="50000"/>
            </a:schemeClr>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34" name="矩形: 圆角 33"/>
          <p:cNvSpPr/>
          <p:nvPr/>
        </p:nvSpPr>
        <p:spPr>
          <a:xfrm>
            <a:off x="1562987" y="5575047"/>
            <a:ext cx="2552035" cy="196799"/>
          </a:xfrm>
          <a:prstGeom prst="roundRect">
            <a:avLst>
              <a:gd name="adj" fmla="val 50000"/>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pattFill prst="pct5">
                  <a:fgClr>
                    <a:srgbClr val="E4E6EA"/>
                  </a:fgClr>
                  <a:bgClr>
                    <a:srgbClr val="ADB5BF"/>
                  </a:bgClr>
                </a:pattFill>
              </a14:hiddenFill>
            </a:ext>
            <a:ext uri="{91240B29-F687-4F45-9708-019B960494DF}">
              <a14:hiddenLine xmlns:a14="http://schemas.microsoft.com/office/drawing/2010/main" w="12700" cap="flat" cmpd="sng" algn="ctr">
                <a:solidFill>
                  <a:schemeClr val="tx1">
                    <a:lumMod val="20000"/>
                    <a:lumOff val="8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35" name="矩形: 圆角 34"/>
          <p:cNvSpPr/>
          <p:nvPr/>
        </p:nvSpPr>
        <p:spPr>
          <a:xfrm>
            <a:off x="1613773" y="5602403"/>
            <a:ext cx="1629940" cy="142087"/>
          </a:xfrm>
          <a:prstGeom prst="roundRect">
            <a:avLst>
              <a:gd name="adj" fmla="val 50000"/>
            </a:avLst>
          </a:prstGeom>
          <a:solidFill>
            <a:schemeClr val="bg1">
              <a:lumMod val="50000"/>
            </a:schemeClr>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26" name="任意多边形: 形状 25"/>
          <p:cNvSpPr/>
          <p:nvPr/>
        </p:nvSpPr>
        <p:spPr>
          <a:xfrm>
            <a:off x="2048636" y="1906802"/>
            <a:ext cx="1580741" cy="15807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F4D50"/>
          </a:solidFill>
          <a:ln w="63500" cap="flat">
            <a:solidFill>
              <a:srgbClr val="00785C">
                <a:alpha val="0"/>
              </a:srgbClr>
            </a:solidFill>
            <a:prstDash val="solid"/>
            <a:miter lim="400000"/>
          </a:ln>
          <a:effectLst/>
        </p:spPr>
        <p:txBody>
          <a:bodyPr anchor="ctr"/>
          <a:lstStyle/>
          <a:p>
            <a:pPr algn="ctr">
              <a:lnSpc>
                <a:spcPct val="130000"/>
              </a:lnSpc>
            </a:pPr>
            <a:endParaRPr sz="1799" dirty="0">
              <a:cs typeface="+mn-ea"/>
              <a:sym typeface="+mn-lt"/>
            </a:endParaRPr>
          </a:p>
        </p:txBody>
      </p:sp>
      <p:sp>
        <p:nvSpPr>
          <p:cNvPr id="27" name="任意多边形: 形状 26"/>
          <p:cNvSpPr/>
          <p:nvPr/>
        </p:nvSpPr>
        <p:spPr>
          <a:xfrm>
            <a:off x="2080945" y="1939111"/>
            <a:ext cx="1516119" cy="15161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lumMod val="100000"/>
            </a:schemeClr>
          </a:solidFill>
          <a:ln w="25400" cap="flat">
            <a:solidFill>
              <a:srgbClr val="000000">
                <a:alpha val="0"/>
              </a:srgbClr>
            </a:solidFill>
            <a:prstDash val="solid"/>
            <a:miter lim="400000"/>
          </a:ln>
          <a:effectLst/>
        </p:spPr>
        <p:txBody>
          <a:bodyPr anchor="ctr"/>
          <a:lstStyle/>
          <a:p>
            <a:pPr algn="ctr">
              <a:lnSpc>
                <a:spcPct val="130000"/>
              </a:lnSpc>
            </a:pPr>
            <a:endParaRPr sz="1799">
              <a:cs typeface="+mn-ea"/>
              <a:sym typeface="+mn-lt"/>
            </a:endParaRPr>
          </a:p>
        </p:txBody>
      </p:sp>
      <p:sp>
        <p:nvSpPr>
          <p:cNvPr id="28" name="任意多边形: 形状 27"/>
          <p:cNvSpPr/>
          <p:nvPr/>
        </p:nvSpPr>
        <p:spPr>
          <a:xfrm>
            <a:off x="2180357" y="2038523"/>
            <a:ext cx="1317295" cy="13172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lumMod val="50000"/>
            </a:schemeClr>
          </a:solidFill>
          <a:ln w="25400" cap="flat">
            <a:noFill/>
            <a:prstDash val="solid"/>
            <a:miter lim="400000"/>
          </a:ln>
          <a:effectLst>
            <a:outerShdw blurRad="254000" dist="63500" dir="2700000" algn="tl" rotWithShape="0">
              <a:prstClr val="black">
                <a:alpha val="30000"/>
              </a:prstClr>
            </a:outerShdw>
          </a:effectLst>
        </p:spPr>
        <p:txBody>
          <a:bodyPr anchor="ctr"/>
          <a:lstStyle/>
          <a:p>
            <a:pPr algn="ctr">
              <a:lnSpc>
                <a:spcPct val="130000"/>
              </a:lnSpc>
            </a:pPr>
            <a:endParaRPr sz="1799">
              <a:cs typeface="+mn-ea"/>
              <a:sym typeface="+mn-lt"/>
            </a:endParaRPr>
          </a:p>
        </p:txBody>
      </p:sp>
      <p:sp>
        <p:nvSpPr>
          <p:cNvPr id="29" name="任意多边形: 形状 28"/>
          <p:cNvSpPr/>
          <p:nvPr/>
        </p:nvSpPr>
        <p:spPr>
          <a:xfrm>
            <a:off x="2571686" y="2429651"/>
            <a:ext cx="534637" cy="535039"/>
          </a:xfrm>
          <a:custGeom>
            <a:avLst/>
            <a:gdLst>
              <a:gd name="connsiteX0" fmla="*/ 258763 w 336945"/>
              <a:gd name="connsiteY0" fmla="*/ 266700 h 337198"/>
              <a:gd name="connsiteX1" fmla="*/ 255588 w 336945"/>
              <a:gd name="connsiteY1" fmla="*/ 287338 h 337198"/>
              <a:gd name="connsiteX2" fmla="*/ 284164 w 336945"/>
              <a:gd name="connsiteY2" fmla="*/ 312738 h 337198"/>
              <a:gd name="connsiteX3" fmla="*/ 285751 w 336945"/>
              <a:gd name="connsiteY3" fmla="*/ 293688 h 337198"/>
              <a:gd name="connsiteX4" fmla="*/ 287338 w 336945"/>
              <a:gd name="connsiteY4" fmla="*/ 255587 h 337198"/>
              <a:gd name="connsiteX5" fmla="*/ 269875 w 336945"/>
              <a:gd name="connsiteY5" fmla="*/ 257175 h 337198"/>
              <a:gd name="connsiteX6" fmla="*/ 295275 w 336945"/>
              <a:gd name="connsiteY6" fmla="*/ 284162 h 337198"/>
              <a:gd name="connsiteX7" fmla="*/ 315913 w 336945"/>
              <a:gd name="connsiteY7" fmla="*/ 280987 h 337198"/>
              <a:gd name="connsiteX8" fmla="*/ 147768 w 336945"/>
              <a:gd name="connsiteY8" fmla="*/ 107950 h 337198"/>
              <a:gd name="connsiteX9" fmla="*/ 107950 w 336945"/>
              <a:gd name="connsiteY9" fmla="*/ 149095 h 337198"/>
              <a:gd name="connsiteX10" fmla="*/ 147768 w 336945"/>
              <a:gd name="connsiteY10" fmla="*/ 188913 h 337198"/>
              <a:gd name="connsiteX11" fmla="*/ 172986 w 336945"/>
              <a:gd name="connsiteY11" fmla="*/ 180949 h 337198"/>
              <a:gd name="connsiteX12" fmla="*/ 153077 w 336945"/>
              <a:gd name="connsiteY12" fmla="*/ 162368 h 337198"/>
              <a:gd name="connsiteX13" fmla="*/ 153077 w 336945"/>
              <a:gd name="connsiteY13" fmla="*/ 151749 h 337198"/>
              <a:gd name="connsiteX14" fmla="*/ 163695 w 336945"/>
              <a:gd name="connsiteY14" fmla="*/ 151749 h 337198"/>
              <a:gd name="connsiteX15" fmla="*/ 182277 w 336945"/>
              <a:gd name="connsiteY15" fmla="*/ 170331 h 337198"/>
              <a:gd name="connsiteX16" fmla="*/ 188913 w 336945"/>
              <a:gd name="connsiteY16" fmla="*/ 149095 h 337198"/>
              <a:gd name="connsiteX17" fmla="*/ 147768 w 336945"/>
              <a:gd name="connsiteY17" fmla="*/ 107950 h 337198"/>
              <a:gd name="connsiteX18" fmla="*/ 147771 w 336945"/>
              <a:gd name="connsiteY18" fmla="*/ 61912 h 337198"/>
              <a:gd name="connsiteX19" fmla="*/ 61913 w 336945"/>
              <a:gd name="connsiteY19" fmla="*/ 149091 h 337198"/>
              <a:gd name="connsiteX20" fmla="*/ 147771 w 336945"/>
              <a:gd name="connsiteY20" fmla="*/ 234950 h 337198"/>
              <a:gd name="connsiteX21" fmla="*/ 204570 w 336945"/>
              <a:gd name="connsiteY21" fmla="*/ 213815 h 337198"/>
              <a:gd name="connsiteX22" fmla="*/ 182115 w 336945"/>
              <a:gd name="connsiteY22" fmla="*/ 191360 h 337198"/>
              <a:gd name="connsiteX23" fmla="*/ 147771 w 336945"/>
              <a:gd name="connsiteY23" fmla="*/ 203248 h 337198"/>
              <a:gd name="connsiteX24" fmla="*/ 93615 w 336945"/>
              <a:gd name="connsiteY24" fmla="*/ 149091 h 337198"/>
              <a:gd name="connsiteX25" fmla="*/ 147771 w 336945"/>
              <a:gd name="connsiteY25" fmla="*/ 94934 h 337198"/>
              <a:gd name="connsiteX26" fmla="*/ 203249 w 336945"/>
              <a:gd name="connsiteY26" fmla="*/ 149091 h 337198"/>
              <a:gd name="connsiteX27" fmla="*/ 191361 w 336945"/>
              <a:gd name="connsiteY27" fmla="*/ 180793 h 337198"/>
              <a:gd name="connsiteX28" fmla="*/ 215137 w 336945"/>
              <a:gd name="connsiteY28" fmla="*/ 204569 h 337198"/>
              <a:gd name="connsiteX29" fmla="*/ 234951 w 336945"/>
              <a:gd name="connsiteY29" fmla="*/ 149091 h 337198"/>
              <a:gd name="connsiteX30" fmla="*/ 147771 w 336945"/>
              <a:gd name="connsiteY30" fmla="*/ 61912 h 337198"/>
              <a:gd name="connsiteX31" fmla="*/ 147771 w 336945"/>
              <a:gd name="connsiteY31" fmla="*/ 14287 h 337198"/>
              <a:gd name="connsiteX32" fmla="*/ 14288 w 336945"/>
              <a:gd name="connsiteY32" fmla="*/ 148294 h 337198"/>
              <a:gd name="connsiteX33" fmla="*/ 147771 w 336945"/>
              <a:gd name="connsiteY33" fmla="*/ 280987 h 337198"/>
              <a:gd name="connsiteX34" fmla="*/ 238963 w 336945"/>
              <a:gd name="connsiteY34" fmla="*/ 246828 h 337198"/>
              <a:gd name="connsiteX35" fmla="*/ 215174 w 336945"/>
              <a:gd name="connsiteY35" fmla="*/ 223180 h 337198"/>
              <a:gd name="connsiteX36" fmla="*/ 147771 w 336945"/>
              <a:gd name="connsiteY36" fmla="*/ 248142 h 337198"/>
              <a:gd name="connsiteX37" fmla="*/ 47328 w 336945"/>
              <a:gd name="connsiteY37" fmla="*/ 146980 h 337198"/>
              <a:gd name="connsiteX38" fmla="*/ 149093 w 336945"/>
              <a:gd name="connsiteY38" fmla="*/ 47132 h 337198"/>
              <a:gd name="connsiteX39" fmla="*/ 249536 w 336945"/>
              <a:gd name="connsiteY39" fmla="*/ 146980 h 337198"/>
              <a:gd name="connsiteX40" fmla="*/ 224425 w 336945"/>
              <a:gd name="connsiteY40" fmla="*/ 212670 h 337198"/>
              <a:gd name="connsiteX41" fmla="*/ 249536 w 336945"/>
              <a:gd name="connsiteY41" fmla="*/ 236318 h 337198"/>
              <a:gd name="connsiteX42" fmla="*/ 282576 w 336945"/>
              <a:gd name="connsiteY42" fmla="*/ 148294 h 337198"/>
              <a:gd name="connsiteX43" fmla="*/ 147771 w 336945"/>
              <a:gd name="connsiteY43" fmla="*/ 14287 h 337198"/>
              <a:gd name="connsiteX44" fmla="*/ 148794 w 336945"/>
              <a:gd name="connsiteY44" fmla="*/ 0 h 337198"/>
              <a:gd name="connsiteX45" fmla="*/ 296272 w 336945"/>
              <a:gd name="connsiteY45" fmla="*/ 147477 h 337198"/>
              <a:gd name="connsiteX46" fmla="*/ 259402 w 336945"/>
              <a:gd name="connsiteY46" fmla="*/ 244918 h 337198"/>
              <a:gd name="connsiteX47" fmla="*/ 289688 w 336945"/>
              <a:gd name="connsiteY47" fmla="*/ 240967 h 337198"/>
              <a:gd name="connsiteX48" fmla="*/ 294955 w 336945"/>
              <a:gd name="connsiteY48" fmla="*/ 243601 h 337198"/>
              <a:gd name="connsiteX49" fmla="*/ 334458 w 336945"/>
              <a:gd name="connsiteY49" fmla="*/ 283104 h 337198"/>
              <a:gd name="connsiteX50" fmla="*/ 330508 w 336945"/>
              <a:gd name="connsiteY50" fmla="*/ 294955 h 337198"/>
              <a:gd name="connsiteX51" fmla="*/ 298905 w 336945"/>
              <a:gd name="connsiteY51" fmla="*/ 297589 h 337198"/>
              <a:gd name="connsiteX52" fmla="*/ 294955 w 336945"/>
              <a:gd name="connsiteY52" fmla="*/ 329191 h 337198"/>
              <a:gd name="connsiteX53" fmla="*/ 283104 w 336945"/>
              <a:gd name="connsiteY53" fmla="*/ 334458 h 337198"/>
              <a:gd name="connsiteX54" fmla="*/ 243601 w 336945"/>
              <a:gd name="connsiteY54" fmla="*/ 294955 h 337198"/>
              <a:gd name="connsiteX55" fmla="*/ 240968 w 336945"/>
              <a:gd name="connsiteY55" fmla="*/ 289688 h 337198"/>
              <a:gd name="connsiteX56" fmla="*/ 244918 w 336945"/>
              <a:gd name="connsiteY56" fmla="*/ 259403 h 337198"/>
              <a:gd name="connsiteX57" fmla="*/ 147477 w 336945"/>
              <a:gd name="connsiteY57" fmla="*/ 296272 h 337198"/>
              <a:gd name="connsiteX58" fmla="*/ 0 w 336945"/>
              <a:gd name="connsiteY58" fmla="*/ 148794 h 337198"/>
              <a:gd name="connsiteX59" fmla="*/ 148794 w 336945"/>
              <a:gd name="connsiteY59" fmla="*/ 0 h 33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36945" h="337198">
                <a:moveTo>
                  <a:pt x="258763" y="266700"/>
                </a:moveTo>
                <a:lnTo>
                  <a:pt x="255588" y="287338"/>
                </a:lnTo>
                <a:lnTo>
                  <a:pt x="284164" y="312738"/>
                </a:lnTo>
                <a:lnTo>
                  <a:pt x="285751" y="293688"/>
                </a:lnTo>
                <a:close/>
                <a:moveTo>
                  <a:pt x="287338" y="255587"/>
                </a:moveTo>
                <a:lnTo>
                  <a:pt x="269875" y="257175"/>
                </a:lnTo>
                <a:lnTo>
                  <a:pt x="295275" y="284162"/>
                </a:lnTo>
                <a:lnTo>
                  <a:pt x="315913" y="280987"/>
                </a:lnTo>
                <a:close/>
                <a:moveTo>
                  <a:pt x="147768" y="107950"/>
                </a:moveTo>
                <a:cubicBezTo>
                  <a:pt x="126532" y="107950"/>
                  <a:pt x="107950" y="126531"/>
                  <a:pt x="107950" y="149095"/>
                </a:cubicBezTo>
                <a:cubicBezTo>
                  <a:pt x="107950" y="170331"/>
                  <a:pt x="126532" y="188913"/>
                  <a:pt x="147768" y="188913"/>
                </a:cubicBezTo>
                <a:cubicBezTo>
                  <a:pt x="157059" y="188913"/>
                  <a:pt x="165022" y="186258"/>
                  <a:pt x="172986" y="180949"/>
                </a:cubicBezTo>
                <a:cubicBezTo>
                  <a:pt x="172986" y="180949"/>
                  <a:pt x="172986" y="180949"/>
                  <a:pt x="153077" y="162368"/>
                </a:cubicBezTo>
                <a:cubicBezTo>
                  <a:pt x="150422" y="159713"/>
                  <a:pt x="150422" y="154404"/>
                  <a:pt x="153077" y="151749"/>
                </a:cubicBezTo>
                <a:cubicBezTo>
                  <a:pt x="155731" y="149095"/>
                  <a:pt x="161040" y="149095"/>
                  <a:pt x="163695" y="151749"/>
                </a:cubicBezTo>
                <a:lnTo>
                  <a:pt x="182277" y="170331"/>
                </a:lnTo>
                <a:cubicBezTo>
                  <a:pt x="186258" y="163695"/>
                  <a:pt x="188913" y="157058"/>
                  <a:pt x="188913" y="149095"/>
                </a:cubicBezTo>
                <a:cubicBezTo>
                  <a:pt x="188913" y="126531"/>
                  <a:pt x="170331" y="107950"/>
                  <a:pt x="147768" y="107950"/>
                </a:cubicBezTo>
                <a:close/>
                <a:moveTo>
                  <a:pt x="147771" y="61912"/>
                </a:moveTo>
                <a:cubicBezTo>
                  <a:pt x="100219" y="61912"/>
                  <a:pt x="61913" y="101539"/>
                  <a:pt x="61913" y="149091"/>
                </a:cubicBezTo>
                <a:cubicBezTo>
                  <a:pt x="61913" y="196644"/>
                  <a:pt x="100219" y="234950"/>
                  <a:pt x="147771" y="234950"/>
                </a:cubicBezTo>
                <a:cubicBezTo>
                  <a:pt x="170227" y="234950"/>
                  <a:pt x="190040" y="227024"/>
                  <a:pt x="204570" y="213815"/>
                </a:cubicBezTo>
                <a:cubicBezTo>
                  <a:pt x="204570" y="213815"/>
                  <a:pt x="204570" y="213815"/>
                  <a:pt x="182115" y="191360"/>
                </a:cubicBezTo>
                <a:cubicBezTo>
                  <a:pt x="172869" y="197965"/>
                  <a:pt x="160980" y="203248"/>
                  <a:pt x="147771" y="203248"/>
                </a:cubicBezTo>
                <a:cubicBezTo>
                  <a:pt x="118712" y="203248"/>
                  <a:pt x="93615" y="178151"/>
                  <a:pt x="93615" y="149091"/>
                </a:cubicBezTo>
                <a:cubicBezTo>
                  <a:pt x="93615" y="118710"/>
                  <a:pt x="118712" y="94934"/>
                  <a:pt x="147771" y="94934"/>
                </a:cubicBezTo>
                <a:cubicBezTo>
                  <a:pt x="178152" y="94934"/>
                  <a:pt x="203249" y="118710"/>
                  <a:pt x="203249" y="149091"/>
                </a:cubicBezTo>
                <a:cubicBezTo>
                  <a:pt x="203249" y="160979"/>
                  <a:pt x="199287" y="171547"/>
                  <a:pt x="191361" y="180793"/>
                </a:cubicBezTo>
                <a:lnTo>
                  <a:pt x="215137" y="204569"/>
                </a:lnTo>
                <a:cubicBezTo>
                  <a:pt x="228346" y="188718"/>
                  <a:pt x="234951" y="170226"/>
                  <a:pt x="234951" y="149091"/>
                </a:cubicBezTo>
                <a:cubicBezTo>
                  <a:pt x="234951" y="101539"/>
                  <a:pt x="195324" y="61912"/>
                  <a:pt x="147771" y="61912"/>
                </a:cubicBezTo>
                <a:close/>
                <a:moveTo>
                  <a:pt x="147771" y="14287"/>
                </a:moveTo>
                <a:cubicBezTo>
                  <a:pt x="75082" y="14287"/>
                  <a:pt x="14288" y="73407"/>
                  <a:pt x="14288" y="148294"/>
                </a:cubicBezTo>
                <a:cubicBezTo>
                  <a:pt x="14288" y="221866"/>
                  <a:pt x="75082" y="280987"/>
                  <a:pt x="147771" y="280987"/>
                </a:cubicBezTo>
                <a:cubicBezTo>
                  <a:pt x="183455" y="280987"/>
                  <a:pt x="215174" y="267849"/>
                  <a:pt x="238963" y="246828"/>
                </a:cubicBezTo>
                <a:cubicBezTo>
                  <a:pt x="238963" y="246828"/>
                  <a:pt x="238963" y="246828"/>
                  <a:pt x="215174" y="223180"/>
                </a:cubicBezTo>
                <a:cubicBezTo>
                  <a:pt x="196671" y="237632"/>
                  <a:pt x="174203" y="248142"/>
                  <a:pt x="147771" y="248142"/>
                </a:cubicBezTo>
                <a:cubicBezTo>
                  <a:pt x="93585" y="248142"/>
                  <a:pt x="47328" y="202159"/>
                  <a:pt x="47328" y="146980"/>
                </a:cubicBezTo>
                <a:cubicBezTo>
                  <a:pt x="47328" y="91801"/>
                  <a:pt x="93585" y="47132"/>
                  <a:pt x="149093" y="47132"/>
                </a:cubicBezTo>
                <a:cubicBezTo>
                  <a:pt x="203279" y="47132"/>
                  <a:pt x="249536" y="91801"/>
                  <a:pt x="249536" y="146980"/>
                </a:cubicBezTo>
                <a:cubicBezTo>
                  <a:pt x="249536" y="171942"/>
                  <a:pt x="240284" y="194276"/>
                  <a:pt x="224425" y="212670"/>
                </a:cubicBezTo>
                <a:cubicBezTo>
                  <a:pt x="224425" y="212670"/>
                  <a:pt x="224425" y="212670"/>
                  <a:pt x="249536" y="236318"/>
                </a:cubicBezTo>
                <a:cubicBezTo>
                  <a:pt x="269360" y="212670"/>
                  <a:pt x="282576" y="181138"/>
                  <a:pt x="282576" y="148294"/>
                </a:cubicBezTo>
                <a:cubicBezTo>
                  <a:pt x="282576" y="73407"/>
                  <a:pt x="221782" y="14287"/>
                  <a:pt x="147771" y="14287"/>
                </a:cubicBezTo>
                <a:close/>
                <a:moveTo>
                  <a:pt x="148794" y="0"/>
                </a:moveTo>
                <a:cubicBezTo>
                  <a:pt x="229117" y="0"/>
                  <a:pt x="296272" y="65838"/>
                  <a:pt x="296272" y="147477"/>
                </a:cubicBezTo>
                <a:cubicBezTo>
                  <a:pt x="296272" y="184347"/>
                  <a:pt x="281787" y="218583"/>
                  <a:pt x="259402" y="244918"/>
                </a:cubicBezTo>
                <a:cubicBezTo>
                  <a:pt x="259402" y="244918"/>
                  <a:pt x="259402" y="244918"/>
                  <a:pt x="289688" y="240967"/>
                </a:cubicBezTo>
                <a:cubicBezTo>
                  <a:pt x="292322" y="240967"/>
                  <a:pt x="293638" y="242284"/>
                  <a:pt x="294955" y="243601"/>
                </a:cubicBezTo>
                <a:cubicBezTo>
                  <a:pt x="294955" y="243601"/>
                  <a:pt x="294955" y="243601"/>
                  <a:pt x="334458" y="283104"/>
                </a:cubicBezTo>
                <a:cubicBezTo>
                  <a:pt x="339725" y="287055"/>
                  <a:pt x="335775" y="293639"/>
                  <a:pt x="330508" y="294955"/>
                </a:cubicBezTo>
                <a:cubicBezTo>
                  <a:pt x="330508" y="294955"/>
                  <a:pt x="330508" y="294955"/>
                  <a:pt x="298905" y="297589"/>
                </a:cubicBezTo>
                <a:cubicBezTo>
                  <a:pt x="298905" y="297589"/>
                  <a:pt x="298905" y="297589"/>
                  <a:pt x="294955" y="329191"/>
                </a:cubicBezTo>
                <a:cubicBezTo>
                  <a:pt x="293638" y="337092"/>
                  <a:pt x="287055" y="339725"/>
                  <a:pt x="283104" y="334458"/>
                </a:cubicBezTo>
                <a:cubicBezTo>
                  <a:pt x="283104" y="334458"/>
                  <a:pt x="283104" y="334458"/>
                  <a:pt x="243601" y="294955"/>
                </a:cubicBezTo>
                <a:cubicBezTo>
                  <a:pt x="242284" y="293639"/>
                  <a:pt x="240968" y="291005"/>
                  <a:pt x="240968" y="289688"/>
                </a:cubicBezTo>
                <a:cubicBezTo>
                  <a:pt x="240968" y="289688"/>
                  <a:pt x="240968" y="289688"/>
                  <a:pt x="244918" y="259403"/>
                </a:cubicBezTo>
                <a:cubicBezTo>
                  <a:pt x="218583" y="281788"/>
                  <a:pt x="184347" y="296272"/>
                  <a:pt x="147477" y="296272"/>
                </a:cubicBezTo>
                <a:cubicBezTo>
                  <a:pt x="67155" y="296272"/>
                  <a:pt x="0" y="229117"/>
                  <a:pt x="0" y="148794"/>
                </a:cubicBezTo>
                <a:cubicBezTo>
                  <a:pt x="0" y="67155"/>
                  <a:pt x="67155" y="0"/>
                  <a:pt x="148794" y="0"/>
                </a:cubicBezTo>
                <a:close/>
              </a:path>
            </a:pathLst>
          </a:custGeom>
          <a:solidFill>
            <a:schemeClr val="bg1">
              <a:lumMod val="100000"/>
            </a:schemeClr>
          </a:solidFill>
          <a:ln w="25400" cap="flat">
            <a:solidFill>
              <a:srgbClr val="000000">
                <a:alpha val="0"/>
              </a:srgbClr>
            </a:solidFill>
            <a:prstDash val="solid"/>
            <a:miter lim="400000"/>
          </a:ln>
          <a:effectLst/>
        </p:spPr>
        <p:txBody>
          <a:bodyPr anchor="ctr"/>
          <a:lstStyle/>
          <a:p>
            <a:pPr algn="ctr">
              <a:lnSpc>
                <a:spcPct val="130000"/>
              </a:lnSpc>
            </a:pPr>
            <a:endParaRPr sz="1799">
              <a:cs typeface="+mn-ea"/>
              <a:sym typeface="+mn-lt"/>
            </a:endParaRPr>
          </a:p>
        </p:txBody>
      </p:sp>
      <p:sp>
        <p:nvSpPr>
          <p:cNvPr id="16" name="矩形: 圆角 15"/>
          <p:cNvSpPr/>
          <p:nvPr/>
        </p:nvSpPr>
        <p:spPr>
          <a:xfrm>
            <a:off x="4819553" y="4984476"/>
            <a:ext cx="2552035" cy="196799"/>
          </a:xfrm>
          <a:prstGeom prst="roundRect">
            <a:avLst>
              <a:gd name="adj" fmla="val 50000"/>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pattFill prst="pct5">
                  <a:fgClr>
                    <a:srgbClr val="E4E6EA"/>
                  </a:fgClr>
                  <a:bgClr>
                    <a:srgbClr val="ADB5BF"/>
                  </a:bgClr>
                </a:pattFill>
              </a14:hiddenFill>
            </a:ext>
            <a:ext uri="{91240B29-F687-4F45-9708-019B960494DF}">
              <a14:hiddenLine xmlns:a14="http://schemas.microsoft.com/office/drawing/2010/main" w="12700" cap="flat" cmpd="sng" algn="ctr">
                <a:solidFill>
                  <a:schemeClr val="tx1">
                    <a:lumMod val="20000"/>
                    <a:lumOff val="8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17" name="矩形: 圆角 16"/>
          <p:cNvSpPr/>
          <p:nvPr/>
        </p:nvSpPr>
        <p:spPr>
          <a:xfrm>
            <a:off x="4870339" y="5011832"/>
            <a:ext cx="2027644" cy="142087"/>
          </a:xfrm>
          <a:prstGeom prst="roundRect">
            <a:avLst>
              <a:gd name="adj" fmla="val 50000"/>
            </a:avLst>
          </a:prstGeom>
          <a:solidFill>
            <a:srgbClr val="919191"/>
          </a:solidFill>
          <a:ln w="12700" cap="flat" cmpd="sng" algn="ctr">
            <a:solidFill>
              <a:srgbClr val="129280">
                <a:alpha val="0"/>
              </a:srgbClr>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18" name="矩形: 圆角 17"/>
          <p:cNvSpPr/>
          <p:nvPr/>
        </p:nvSpPr>
        <p:spPr>
          <a:xfrm>
            <a:off x="4819553" y="5275653"/>
            <a:ext cx="2552035" cy="196799"/>
          </a:xfrm>
          <a:prstGeom prst="roundRect">
            <a:avLst>
              <a:gd name="adj" fmla="val 50000"/>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pattFill prst="pct5">
                  <a:fgClr>
                    <a:srgbClr val="E4E6EA"/>
                  </a:fgClr>
                  <a:bgClr>
                    <a:srgbClr val="ADB5BF"/>
                  </a:bgClr>
                </a:pattFill>
              </a14:hiddenFill>
            </a:ext>
            <a:ext uri="{91240B29-F687-4F45-9708-019B960494DF}">
              <a14:hiddenLine xmlns:a14="http://schemas.microsoft.com/office/drawing/2010/main" w="12700" cap="flat" cmpd="sng" algn="ctr">
                <a:solidFill>
                  <a:schemeClr val="tx1">
                    <a:lumMod val="20000"/>
                    <a:lumOff val="8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19" name="矩形: 圆角 18"/>
          <p:cNvSpPr/>
          <p:nvPr/>
        </p:nvSpPr>
        <p:spPr>
          <a:xfrm>
            <a:off x="4870340" y="5303009"/>
            <a:ext cx="1820389" cy="142087"/>
          </a:xfrm>
          <a:prstGeom prst="roundRect">
            <a:avLst>
              <a:gd name="adj" fmla="val 50000"/>
            </a:avLst>
          </a:prstGeom>
          <a:solidFill>
            <a:srgbClr val="919191"/>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20" name="矩形: 圆角 19"/>
          <p:cNvSpPr/>
          <p:nvPr/>
        </p:nvSpPr>
        <p:spPr>
          <a:xfrm>
            <a:off x="4819553" y="5575047"/>
            <a:ext cx="2552035" cy="196799"/>
          </a:xfrm>
          <a:prstGeom prst="roundRect">
            <a:avLst>
              <a:gd name="adj" fmla="val 50000"/>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pattFill prst="pct5">
                  <a:fgClr>
                    <a:srgbClr val="E4E6EA"/>
                  </a:fgClr>
                  <a:bgClr>
                    <a:srgbClr val="ADB5BF"/>
                  </a:bgClr>
                </a:pattFill>
              </a14:hiddenFill>
            </a:ext>
            <a:ext uri="{91240B29-F687-4F45-9708-019B960494DF}">
              <a14:hiddenLine xmlns:a14="http://schemas.microsoft.com/office/drawing/2010/main" w="12700" cap="flat" cmpd="sng" algn="ctr">
                <a:solidFill>
                  <a:schemeClr val="tx1">
                    <a:lumMod val="20000"/>
                    <a:lumOff val="8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21" name="矩形: 圆角 20"/>
          <p:cNvSpPr/>
          <p:nvPr/>
        </p:nvSpPr>
        <p:spPr>
          <a:xfrm>
            <a:off x="4870339" y="5602403"/>
            <a:ext cx="1322977" cy="142087"/>
          </a:xfrm>
          <a:prstGeom prst="roundRect">
            <a:avLst>
              <a:gd name="adj" fmla="val 50000"/>
            </a:avLst>
          </a:prstGeom>
          <a:solidFill>
            <a:srgbClr val="919191"/>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12" name="任意多边形: 形状 11"/>
          <p:cNvSpPr/>
          <p:nvPr/>
        </p:nvSpPr>
        <p:spPr>
          <a:xfrm>
            <a:off x="5305202" y="1906802"/>
            <a:ext cx="1580741" cy="15807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C3C5D4"/>
          </a:solidFill>
          <a:ln w="63500" cap="flat">
            <a:solidFill>
              <a:srgbClr val="919191">
                <a:alpha val="0"/>
              </a:srgbClr>
            </a:solidFill>
            <a:prstDash val="solid"/>
            <a:miter lim="400000"/>
          </a:ln>
          <a:effectLst/>
        </p:spPr>
        <p:txBody>
          <a:bodyPr anchor="ctr"/>
          <a:lstStyle/>
          <a:p>
            <a:pPr algn="ctr">
              <a:lnSpc>
                <a:spcPct val="130000"/>
              </a:lnSpc>
            </a:pPr>
            <a:endParaRPr sz="1799">
              <a:cs typeface="+mn-ea"/>
              <a:sym typeface="+mn-lt"/>
            </a:endParaRPr>
          </a:p>
        </p:txBody>
      </p:sp>
      <p:sp>
        <p:nvSpPr>
          <p:cNvPr id="13" name="任意多边形: 形状 12"/>
          <p:cNvSpPr/>
          <p:nvPr/>
        </p:nvSpPr>
        <p:spPr>
          <a:xfrm>
            <a:off x="5337511" y="1939111"/>
            <a:ext cx="1516119" cy="15161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lumMod val="100000"/>
            </a:schemeClr>
          </a:solidFill>
          <a:ln w="25400" cap="flat">
            <a:solidFill>
              <a:srgbClr val="E91D62">
                <a:alpha val="0"/>
              </a:srgbClr>
            </a:solidFill>
            <a:prstDash val="solid"/>
            <a:miter lim="400000"/>
          </a:ln>
          <a:effectLst/>
        </p:spPr>
        <p:txBody>
          <a:bodyPr anchor="ctr"/>
          <a:lstStyle/>
          <a:p>
            <a:pPr algn="ctr">
              <a:lnSpc>
                <a:spcPct val="130000"/>
              </a:lnSpc>
            </a:pPr>
            <a:endParaRPr sz="1799">
              <a:cs typeface="+mn-ea"/>
              <a:sym typeface="+mn-lt"/>
            </a:endParaRPr>
          </a:p>
        </p:txBody>
      </p:sp>
      <p:sp>
        <p:nvSpPr>
          <p:cNvPr id="14" name="任意多边形: 形状 13"/>
          <p:cNvSpPr/>
          <p:nvPr/>
        </p:nvSpPr>
        <p:spPr>
          <a:xfrm>
            <a:off x="5436923" y="2038523"/>
            <a:ext cx="1317295" cy="13172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919191"/>
          </a:solidFill>
          <a:ln w="25400" cap="flat">
            <a:solidFill>
              <a:srgbClr val="000000">
                <a:alpha val="0"/>
              </a:srgbClr>
            </a:solidFill>
            <a:prstDash val="solid"/>
            <a:miter lim="400000"/>
          </a:ln>
          <a:effectLst>
            <a:outerShdw blurRad="254000" dist="63500" dir="2700000" algn="tl" rotWithShape="0">
              <a:prstClr val="black">
                <a:alpha val="30000"/>
              </a:prstClr>
            </a:outerShdw>
          </a:effectLst>
        </p:spPr>
        <p:txBody>
          <a:bodyPr anchor="ctr"/>
          <a:lstStyle/>
          <a:p>
            <a:pPr algn="ctr">
              <a:lnSpc>
                <a:spcPct val="130000"/>
              </a:lnSpc>
            </a:pPr>
            <a:endParaRPr sz="1799">
              <a:cs typeface="+mn-ea"/>
              <a:sym typeface="+mn-lt"/>
            </a:endParaRPr>
          </a:p>
        </p:txBody>
      </p:sp>
      <p:sp>
        <p:nvSpPr>
          <p:cNvPr id="15" name="任意多边形: 形状 14"/>
          <p:cNvSpPr/>
          <p:nvPr/>
        </p:nvSpPr>
        <p:spPr>
          <a:xfrm>
            <a:off x="5828051" y="2441063"/>
            <a:ext cx="535039" cy="512215"/>
          </a:xfrm>
          <a:custGeom>
            <a:avLst/>
            <a:gdLst>
              <a:gd name="connsiteX0" fmla="*/ 203672 w 338280"/>
              <a:gd name="connsiteY0" fmla="*/ 246439 h 323850"/>
              <a:gd name="connsiteX1" fmla="*/ 209657 w 338280"/>
              <a:gd name="connsiteY1" fmla="*/ 252329 h 323850"/>
              <a:gd name="connsiteX2" fmla="*/ 238919 w 338280"/>
              <a:gd name="connsiteY2" fmla="*/ 305998 h 323850"/>
              <a:gd name="connsiteX3" fmla="*/ 233599 w 338280"/>
              <a:gd name="connsiteY3" fmla="*/ 316470 h 323850"/>
              <a:gd name="connsiteX4" fmla="*/ 197687 w 338280"/>
              <a:gd name="connsiteY4" fmla="*/ 252329 h 323850"/>
              <a:gd name="connsiteX5" fmla="*/ 203672 w 338280"/>
              <a:gd name="connsiteY5" fmla="*/ 246439 h 323850"/>
              <a:gd name="connsiteX6" fmla="*/ 251574 w 338280"/>
              <a:gd name="connsiteY6" fmla="*/ 214312 h 323850"/>
              <a:gd name="connsiteX7" fmla="*/ 283252 w 338280"/>
              <a:gd name="connsiteY7" fmla="*/ 222230 h 323850"/>
              <a:gd name="connsiteX8" fmla="*/ 314931 w 338280"/>
              <a:gd name="connsiteY8" fmla="*/ 275020 h 323850"/>
              <a:gd name="connsiteX9" fmla="*/ 316251 w 338280"/>
              <a:gd name="connsiteY9" fmla="*/ 285578 h 323850"/>
              <a:gd name="connsiteX10" fmla="*/ 325490 w 338280"/>
              <a:gd name="connsiteY10" fmla="*/ 313292 h 323850"/>
              <a:gd name="connsiteX11" fmla="*/ 328130 w 338280"/>
              <a:gd name="connsiteY11" fmla="*/ 319891 h 323850"/>
              <a:gd name="connsiteX12" fmla="*/ 322851 w 338280"/>
              <a:gd name="connsiteY12" fmla="*/ 323850 h 323850"/>
              <a:gd name="connsiteX13" fmla="*/ 321531 w 338280"/>
              <a:gd name="connsiteY13" fmla="*/ 323850 h 323850"/>
              <a:gd name="connsiteX14" fmla="*/ 293812 w 338280"/>
              <a:gd name="connsiteY14" fmla="*/ 310653 h 323850"/>
              <a:gd name="connsiteX15" fmla="*/ 288532 w 338280"/>
              <a:gd name="connsiteY15" fmla="*/ 301415 h 323850"/>
              <a:gd name="connsiteX16" fmla="*/ 279292 w 338280"/>
              <a:gd name="connsiteY16" fmla="*/ 288217 h 323850"/>
              <a:gd name="connsiteX17" fmla="*/ 276652 w 338280"/>
              <a:gd name="connsiteY17" fmla="*/ 289537 h 323850"/>
              <a:gd name="connsiteX18" fmla="*/ 276652 w 338280"/>
              <a:gd name="connsiteY18" fmla="*/ 290857 h 323850"/>
              <a:gd name="connsiteX19" fmla="*/ 280612 w 338280"/>
              <a:gd name="connsiteY19" fmla="*/ 294816 h 323850"/>
              <a:gd name="connsiteX20" fmla="*/ 284572 w 338280"/>
              <a:gd name="connsiteY20" fmla="*/ 301415 h 323850"/>
              <a:gd name="connsiteX21" fmla="*/ 279292 w 338280"/>
              <a:gd name="connsiteY21" fmla="*/ 308013 h 323850"/>
              <a:gd name="connsiteX22" fmla="*/ 272693 w 338280"/>
              <a:gd name="connsiteY22" fmla="*/ 308013 h 323850"/>
              <a:gd name="connsiteX23" fmla="*/ 215935 w 338280"/>
              <a:gd name="connsiteY23" fmla="*/ 259183 h 323850"/>
              <a:gd name="connsiteX24" fmla="*/ 218574 w 338280"/>
              <a:gd name="connsiteY24" fmla="*/ 226190 h 323850"/>
              <a:gd name="connsiteX25" fmla="*/ 218574 w 338280"/>
              <a:gd name="connsiteY25" fmla="*/ 224870 h 323850"/>
              <a:gd name="connsiteX26" fmla="*/ 221214 w 338280"/>
              <a:gd name="connsiteY26" fmla="*/ 222230 h 323850"/>
              <a:gd name="connsiteX27" fmla="*/ 251574 w 338280"/>
              <a:gd name="connsiteY27" fmla="*/ 214312 h 323850"/>
              <a:gd name="connsiteX28" fmla="*/ 248551 w 338280"/>
              <a:gd name="connsiteY28" fmla="*/ 198166 h 323850"/>
              <a:gd name="connsiteX29" fmla="*/ 308559 w 338280"/>
              <a:gd name="connsiteY29" fmla="*/ 219221 h 323850"/>
              <a:gd name="connsiteX30" fmla="*/ 325895 w 338280"/>
              <a:gd name="connsiteY30" fmla="*/ 246857 h 323850"/>
              <a:gd name="connsiteX31" fmla="*/ 337896 w 338280"/>
              <a:gd name="connsiteY31" fmla="*/ 287651 h 323850"/>
              <a:gd name="connsiteX32" fmla="*/ 325895 w 338280"/>
              <a:gd name="connsiteY32" fmla="*/ 290283 h 323850"/>
              <a:gd name="connsiteX33" fmla="*/ 301892 w 338280"/>
              <a:gd name="connsiteY33" fmla="*/ 229749 h 323850"/>
              <a:gd name="connsiteX34" fmla="*/ 248551 w 338280"/>
              <a:gd name="connsiteY34" fmla="*/ 210010 h 323850"/>
              <a:gd name="connsiteX35" fmla="*/ 248551 w 338280"/>
              <a:gd name="connsiteY35" fmla="*/ 198166 h 323850"/>
              <a:gd name="connsiteX36" fmla="*/ 146094 w 338280"/>
              <a:gd name="connsiteY36" fmla="*/ 133350 h 323850"/>
              <a:gd name="connsiteX37" fmla="*/ 134187 w 338280"/>
              <a:gd name="connsiteY37" fmla="*/ 145257 h 323850"/>
              <a:gd name="connsiteX38" fmla="*/ 146094 w 338280"/>
              <a:gd name="connsiteY38" fmla="*/ 157164 h 323850"/>
              <a:gd name="connsiteX39" fmla="*/ 158001 w 338280"/>
              <a:gd name="connsiteY39" fmla="*/ 145257 h 323850"/>
              <a:gd name="connsiteX40" fmla="*/ 146094 w 338280"/>
              <a:gd name="connsiteY40" fmla="*/ 133350 h 323850"/>
              <a:gd name="connsiteX41" fmla="*/ 80560 w 338280"/>
              <a:gd name="connsiteY41" fmla="*/ 50800 h 323850"/>
              <a:gd name="connsiteX42" fmla="*/ 60662 w 338280"/>
              <a:gd name="connsiteY42" fmla="*/ 58619 h 323850"/>
              <a:gd name="connsiteX43" fmla="*/ 52703 w 338280"/>
              <a:gd name="connsiteY43" fmla="*/ 87289 h 323850"/>
              <a:gd name="connsiteX44" fmla="*/ 71275 w 338280"/>
              <a:gd name="connsiteY44" fmla="*/ 118565 h 323850"/>
              <a:gd name="connsiteX45" fmla="*/ 111071 w 338280"/>
              <a:gd name="connsiteY45" fmla="*/ 138113 h 323850"/>
              <a:gd name="connsiteX46" fmla="*/ 132296 w 338280"/>
              <a:gd name="connsiteY46" fmla="*/ 130294 h 323850"/>
              <a:gd name="connsiteX47" fmla="*/ 121683 w 338280"/>
              <a:gd name="connsiteY47" fmla="*/ 69045 h 323850"/>
              <a:gd name="connsiteX48" fmla="*/ 80560 w 338280"/>
              <a:gd name="connsiteY48" fmla="*/ 50800 h 323850"/>
              <a:gd name="connsiteX49" fmla="*/ 32941 w 338280"/>
              <a:gd name="connsiteY49" fmla="*/ 0 h 323850"/>
              <a:gd name="connsiteX50" fmla="*/ 154073 w 338280"/>
              <a:gd name="connsiteY50" fmla="*/ 71005 h 323850"/>
              <a:gd name="connsiteX51" fmla="*/ 192256 w 338280"/>
              <a:gd name="connsiteY51" fmla="*/ 114396 h 323850"/>
              <a:gd name="connsiteX52" fmla="*/ 255455 w 338280"/>
              <a:gd name="connsiteY52" fmla="*/ 144639 h 323850"/>
              <a:gd name="connsiteX53" fmla="*/ 219905 w 338280"/>
              <a:gd name="connsiteY53" fmla="*/ 219588 h 323850"/>
              <a:gd name="connsiteX54" fmla="*/ 158023 w 338280"/>
              <a:gd name="connsiteY54" fmla="*/ 260350 h 323850"/>
              <a:gd name="connsiteX55" fmla="*/ 144856 w 338280"/>
              <a:gd name="connsiteY55" fmla="*/ 255090 h 323850"/>
              <a:gd name="connsiteX56" fmla="*/ 114573 w 338280"/>
              <a:gd name="connsiteY56" fmla="*/ 191975 h 323850"/>
              <a:gd name="connsiteX57" fmla="*/ 71124 w 338280"/>
              <a:gd name="connsiteY57" fmla="*/ 153843 h 323850"/>
              <a:gd name="connsiteX58" fmla="*/ 10558 w 338280"/>
              <a:gd name="connsiteY58" fmla="*/ 71005 h 323850"/>
              <a:gd name="connsiteX59" fmla="*/ 9241 w 338280"/>
              <a:gd name="connsiteY59" fmla="*/ 9204 h 323850"/>
              <a:gd name="connsiteX60" fmla="*/ 32941 w 338280"/>
              <a:gd name="connsiteY60" fmla="*/ 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38280" h="323850">
                <a:moveTo>
                  <a:pt x="203672" y="246439"/>
                </a:moveTo>
                <a:cubicBezTo>
                  <a:pt x="206665" y="246439"/>
                  <a:pt x="209657" y="248402"/>
                  <a:pt x="209657" y="252329"/>
                </a:cubicBezTo>
                <a:cubicBezTo>
                  <a:pt x="210988" y="271964"/>
                  <a:pt x="220298" y="295526"/>
                  <a:pt x="238919" y="305998"/>
                </a:cubicBezTo>
                <a:cubicBezTo>
                  <a:pt x="246900" y="308616"/>
                  <a:pt x="240249" y="319088"/>
                  <a:pt x="233599" y="316470"/>
                </a:cubicBezTo>
                <a:cubicBezTo>
                  <a:pt x="210988" y="304689"/>
                  <a:pt x="199017" y="275891"/>
                  <a:pt x="197687" y="252329"/>
                </a:cubicBezTo>
                <a:cubicBezTo>
                  <a:pt x="197687" y="248402"/>
                  <a:pt x="200679" y="246439"/>
                  <a:pt x="203672" y="246439"/>
                </a:cubicBezTo>
                <a:close/>
                <a:moveTo>
                  <a:pt x="251574" y="214312"/>
                </a:moveTo>
                <a:cubicBezTo>
                  <a:pt x="262133" y="214312"/>
                  <a:pt x="274013" y="216951"/>
                  <a:pt x="283252" y="222230"/>
                </a:cubicBezTo>
                <a:cubicBezTo>
                  <a:pt x="307011" y="235428"/>
                  <a:pt x="312291" y="257863"/>
                  <a:pt x="314931" y="275020"/>
                </a:cubicBezTo>
                <a:cubicBezTo>
                  <a:pt x="316251" y="278979"/>
                  <a:pt x="316251" y="282938"/>
                  <a:pt x="316251" y="285578"/>
                </a:cubicBezTo>
                <a:cubicBezTo>
                  <a:pt x="317571" y="297455"/>
                  <a:pt x="318891" y="308013"/>
                  <a:pt x="325490" y="313292"/>
                </a:cubicBezTo>
                <a:cubicBezTo>
                  <a:pt x="328130" y="314612"/>
                  <a:pt x="329450" y="317251"/>
                  <a:pt x="328130" y="319891"/>
                </a:cubicBezTo>
                <a:cubicBezTo>
                  <a:pt x="328130" y="322530"/>
                  <a:pt x="325490" y="323850"/>
                  <a:pt x="322851" y="323850"/>
                </a:cubicBezTo>
                <a:cubicBezTo>
                  <a:pt x="322851" y="323850"/>
                  <a:pt x="321531" y="323850"/>
                  <a:pt x="321531" y="323850"/>
                </a:cubicBezTo>
                <a:cubicBezTo>
                  <a:pt x="309651" y="323850"/>
                  <a:pt x="300411" y="318571"/>
                  <a:pt x="293812" y="310653"/>
                </a:cubicBezTo>
                <a:cubicBezTo>
                  <a:pt x="292492" y="306693"/>
                  <a:pt x="289852" y="304054"/>
                  <a:pt x="288532" y="301415"/>
                </a:cubicBezTo>
                <a:cubicBezTo>
                  <a:pt x="285892" y="296136"/>
                  <a:pt x="281932" y="288217"/>
                  <a:pt x="279292" y="288217"/>
                </a:cubicBezTo>
                <a:cubicBezTo>
                  <a:pt x="277972" y="288217"/>
                  <a:pt x="277972" y="289537"/>
                  <a:pt x="276652" y="289537"/>
                </a:cubicBezTo>
                <a:cubicBezTo>
                  <a:pt x="276652" y="289537"/>
                  <a:pt x="276652" y="290857"/>
                  <a:pt x="276652" y="290857"/>
                </a:cubicBezTo>
                <a:cubicBezTo>
                  <a:pt x="276652" y="293496"/>
                  <a:pt x="277972" y="294816"/>
                  <a:pt x="280612" y="294816"/>
                </a:cubicBezTo>
                <a:cubicBezTo>
                  <a:pt x="283252" y="296136"/>
                  <a:pt x="285892" y="298775"/>
                  <a:pt x="284572" y="301415"/>
                </a:cubicBezTo>
                <a:cubicBezTo>
                  <a:pt x="284572" y="304054"/>
                  <a:pt x="283252" y="306693"/>
                  <a:pt x="279292" y="308013"/>
                </a:cubicBezTo>
                <a:cubicBezTo>
                  <a:pt x="277972" y="308013"/>
                  <a:pt x="275333" y="308013"/>
                  <a:pt x="272693" y="308013"/>
                </a:cubicBezTo>
                <a:cubicBezTo>
                  <a:pt x="246294" y="308013"/>
                  <a:pt x="221214" y="286897"/>
                  <a:pt x="215935" y="259183"/>
                </a:cubicBezTo>
                <a:cubicBezTo>
                  <a:pt x="213295" y="251265"/>
                  <a:pt x="211975" y="236748"/>
                  <a:pt x="218574" y="226190"/>
                </a:cubicBezTo>
                <a:cubicBezTo>
                  <a:pt x="218574" y="226190"/>
                  <a:pt x="218574" y="226190"/>
                  <a:pt x="218574" y="224870"/>
                </a:cubicBezTo>
                <a:cubicBezTo>
                  <a:pt x="219894" y="223550"/>
                  <a:pt x="219894" y="222230"/>
                  <a:pt x="221214" y="222230"/>
                </a:cubicBezTo>
                <a:cubicBezTo>
                  <a:pt x="230454" y="216951"/>
                  <a:pt x="241014" y="214312"/>
                  <a:pt x="251574" y="214312"/>
                </a:cubicBezTo>
                <a:close/>
                <a:moveTo>
                  <a:pt x="248551" y="198166"/>
                </a:moveTo>
                <a:cubicBezTo>
                  <a:pt x="269887" y="196850"/>
                  <a:pt x="292557" y="203430"/>
                  <a:pt x="308559" y="219221"/>
                </a:cubicBezTo>
                <a:cubicBezTo>
                  <a:pt x="316560" y="227117"/>
                  <a:pt x="321894" y="236329"/>
                  <a:pt x="325895" y="246857"/>
                </a:cubicBezTo>
                <a:cubicBezTo>
                  <a:pt x="331229" y="260016"/>
                  <a:pt x="331229" y="274492"/>
                  <a:pt x="337896" y="287651"/>
                </a:cubicBezTo>
                <a:cubicBezTo>
                  <a:pt x="340563" y="294231"/>
                  <a:pt x="328562" y="296863"/>
                  <a:pt x="325895" y="290283"/>
                </a:cubicBezTo>
                <a:cubicBezTo>
                  <a:pt x="316560" y="269228"/>
                  <a:pt x="317894" y="246857"/>
                  <a:pt x="301892" y="229749"/>
                </a:cubicBezTo>
                <a:cubicBezTo>
                  <a:pt x="287223" y="215273"/>
                  <a:pt x="268554" y="210010"/>
                  <a:pt x="248551" y="210010"/>
                </a:cubicBezTo>
                <a:cubicBezTo>
                  <a:pt x="240550" y="210010"/>
                  <a:pt x="240550" y="198166"/>
                  <a:pt x="248551" y="198166"/>
                </a:cubicBezTo>
                <a:close/>
                <a:moveTo>
                  <a:pt x="146094" y="133350"/>
                </a:moveTo>
                <a:cubicBezTo>
                  <a:pt x="139518" y="133350"/>
                  <a:pt x="134187" y="138681"/>
                  <a:pt x="134187" y="145257"/>
                </a:cubicBezTo>
                <a:cubicBezTo>
                  <a:pt x="134187" y="151833"/>
                  <a:pt x="139518" y="157164"/>
                  <a:pt x="146094" y="157164"/>
                </a:cubicBezTo>
                <a:cubicBezTo>
                  <a:pt x="152670" y="157164"/>
                  <a:pt x="158001" y="151833"/>
                  <a:pt x="158001" y="145257"/>
                </a:cubicBezTo>
                <a:cubicBezTo>
                  <a:pt x="158001" y="138681"/>
                  <a:pt x="152670" y="133350"/>
                  <a:pt x="146094" y="133350"/>
                </a:cubicBezTo>
                <a:close/>
                <a:moveTo>
                  <a:pt x="80560" y="50800"/>
                </a:moveTo>
                <a:cubicBezTo>
                  <a:pt x="72601" y="50800"/>
                  <a:pt x="65968" y="53406"/>
                  <a:pt x="60662" y="58619"/>
                </a:cubicBezTo>
                <a:cubicBezTo>
                  <a:pt x="52703" y="65135"/>
                  <a:pt x="50050" y="75560"/>
                  <a:pt x="52703" y="87289"/>
                </a:cubicBezTo>
                <a:cubicBezTo>
                  <a:pt x="55356" y="99018"/>
                  <a:pt x="61989" y="109443"/>
                  <a:pt x="71275" y="118565"/>
                </a:cubicBezTo>
                <a:cubicBezTo>
                  <a:pt x="83213" y="130294"/>
                  <a:pt x="97805" y="138113"/>
                  <a:pt x="111071" y="138113"/>
                </a:cubicBezTo>
                <a:cubicBezTo>
                  <a:pt x="120357" y="138113"/>
                  <a:pt x="126990" y="135507"/>
                  <a:pt x="132296" y="130294"/>
                </a:cubicBezTo>
                <a:cubicBezTo>
                  <a:pt x="146888" y="115959"/>
                  <a:pt x="141582" y="89895"/>
                  <a:pt x="121683" y="69045"/>
                </a:cubicBezTo>
                <a:cubicBezTo>
                  <a:pt x="109744" y="57316"/>
                  <a:pt x="93826" y="50800"/>
                  <a:pt x="80560" y="50800"/>
                </a:cubicBezTo>
                <a:close/>
                <a:moveTo>
                  <a:pt x="32941" y="0"/>
                </a:moveTo>
                <a:cubicBezTo>
                  <a:pt x="63224" y="0"/>
                  <a:pt x="111940" y="27613"/>
                  <a:pt x="154073" y="71005"/>
                </a:cubicBezTo>
                <a:cubicBezTo>
                  <a:pt x="168556" y="84154"/>
                  <a:pt x="181722" y="99932"/>
                  <a:pt x="192256" y="114396"/>
                </a:cubicBezTo>
                <a:cubicBezTo>
                  <a:pt x="221222" y="123601"/>
                  <a:pt x="248872" y="138064"/>
                  <a:pt x="255455" y="144639"/>
                </a:cubicBezTo>
                <a:cubicBezTo>
                  <a:pt x="273888" y="161733"/>
                  <a:pt x="243605" y="195920"/>
                  <a:pt x="219905" y="219588"/>
                </a:cubicBezTo>
                <a:cubicBezTo>
                  <a:pt x="190939" y="247201"/>
                  <a:pt x="172506" y="260350"/>
                  <a:pt x="158023" y="260350"/>
                </a:cubicBezTo>
                <a:cubicBezTo>
                  <a:pt x="152756" y="260350"/>
                  <a:pt x="148806" y="259035"/>
                  <a:pt x="144856" y="255090"/>
                </a:cubicBezTo>
                <a:cubicBezTo>
                  <a:pt x="138273" y="248516"/>
                  <a:pt x="123790" y="220903"/>
                  <a:pt x="114573" y="191975"/>
                </a:cubicBezTo>
                <a:cubicBezTo>
                  <a:pt x="100090" y="181456"/>
                  <a:pt x="84290" y="168307"/>
                  <a:pt x="71124" y="153843"/>
                </a:cubicBezTo>
                <a:cubicBezTo>
                  <a:pt x="43474" y="127545"/>
                  <a:pt x="22408" y="97303"/>
                  <a:pt x="10558" y="71005"/>
                </a:cubicBezTo>
                <a:cubicBezTo>
                  <a:pt x="-2609" y="43392"/>
                  <a:pt x="-3925" y="21038"/>
                  <a:pt x="9241" y="9204"/>
                </a:cubicBezTo>
                <a:cubicBezTo>
                  <a:pt x="14508" y="2630"/>
                  <a:pt x="22408" y="0"/>
                  <a:pt x="32941" y="0"/>
                </a:cubicBezTo>
                <a:close/>
              </a:path>
            </a:pathLst>
          </a:custGeom>
          <a:solidFill>
            <a:schemeClr val="bg1">
              <a:lumMod val="100000"/>
            </a:schemeClr>
          </a:solidFill>
          <a:ln w="25400" cap="flat">
            <a:solidFill>
              <a:srgbClr val="000000">
                <a:alpha val="0"/>
              </a:srgbClr>
            </a:solidFill>
            <a:prstDash val="solid"/>
            <a:miter lim="400000"/>
          </a:ln>
          <a:effectLst/>
        </p:spPr>
        <p:txBody>
          <a:bodyPr anchor="ctr"/>
          <a:lstStyle/>
          <a:p>
            <a:pPr algn="ctr">
              <a:lnSpc>
                <a:spcPct val="130000"/>
              </a:lnSpc>
            </a:pPr>
            <a:endParaRPr sz="1799">
              <a:cs typeface="+mn-ea"/>
              <a:sym typeface="+mn-lt"/>
            </a:endParaRPr>
          </a:p>
        </p:txBody>
      </p:sp>
      <p:grpSp>
        <p:nvGrpSpPr>
          <p:cNvPr id="68" name="组合 67"/>
          <p:cNvGrpSpPr/>
          <p:nvPr/>
        </p:nvGrpSpPr>
        <p:grpSpPr>
          <a:xfrm>
            <a:off x="1588357" y="3657442"/>
            <a:ext cx="2500947" cy="1053555"/>
            <a:chOff x="1851647" y="3689289"/>
            <a:chExt cx="3117842" cy="1053829"/>
          </a:xfrm>
        </p:grpSpPr>
        <p:sp>
          <p:nvSpPr>
            <p:cNvPr id="69" name="矩形 68"/>
            <p:cNvSpPr/>
            <p:nvPr/>
          </p:nvSpPr>
          <p:spPr>
            <a:xfrm>
              <a:off x="1851647" y="4050621"/>
              <a:ext cx="3117842" cy="692497"/>
            </a:xfrm>
            <a:prstGeom prst="rect">
              <a:avLst/>
            </a:prstGeom>
          </p:spPr>
          <p:txBody>
            <a:bodyPr wrap="square">
              <a:spAutoFit/>
              <a:scene3d>
                <a:camera prst="orthographicFront"/>
                <a:lightRig rig="threePt" dir="t"/>
              </a:scene3d>
              <a:sp3d contourW="12700"/>
            </a:bodyPr>
            <a:lstStyle/>
            <a:p>
              <a:pPr algn="ctr">
                <a:lnSpc>
                  <a:spcPct val="130000"/>
                </a:lnSpc>
              </a:pPr>
              <a:r>
                <a:rPr lang="zh-CN" altLang="en-US" sz="1000" dirty="0">
                  <a:solidFill>
                    <a:schemeClr val="tx1">
                      <a:lumMod val="50000"/>
                      <a:lumOff val="50000"/>
                    </a:schemeClr>
                  </a:solidFill>
                  <a:cs typeface="+mn-ea"/>
                  <a:sym typeface="+mn-lt"/>
                </a:rPr>
                <a:t>用户可以在投影仪或者计算机上进行演示也可以将演示文稿打印出来制作成胶片以便应用到更广泛的领域中</a:t>
              </a:r>
            </a:p>
          </p:txBody>
        </p:sp>
        <p:sp>
          <p:nvSpPr>
            <p:cNvPr id="70" name="文本框 69"/>
            <p:cNvSpPr txBox="1"/>
            <p:nvPr/>
          </p:nvSpPr>
          <p:spPr>
            <a:xfrm>
              <a:off x="2623994" y="3689289"/>
              <a:ext cx="1573146" cy="345184"/>
            </a:xfrm>
            <a:prstGeom prst="rect">
              <a:avLst/>
            </a:prstGeom>
            <a:noFill/>
          </p:spPr>
          <p:txBody>
            <a:bodyPr wrap="none" rtlCol="0">
              <a:spAutoFit/>
              <a:scene3d>
                <a:camera prst="orthographicFront"/>
                <a:lightRig rig="threePt" dir="t"/>
              </a:scene3d>
              <a:sp3d contourW="12700"/>
            </a:bodyPr>
            <a:lstStyle/>
            <a:p>
              <a:pPr algn="ctr">
                <a:lnSpc>
                  <a:spcPct val="130000"/>
                </a:lnSpc>
              </a:pPr>
              <a:r>
                <a:rPr lang="zh-CN" altLang="en-US" sz="1400" b="1" dirty="0">
                  <a:solidFill>
                    <a:schemeClr val="tx1">
                      <a:lumMod val="65000"/>
                      <a:lumOff val="35000"/>
                    </a:schemeClr>
                  </a:solidFill>
                  <a:cs typeface="+mn-ea"/>
                  <a:sym typeface="+mn-lt"/>
                </a:rPr>
                <a:t>标题文字添加</a:t>
              </a:r>
            </a:p>
          </p:txBody>
        </p:sp>
      </p:grpSp>
      <p:grpSp>
        <p:nvGrpSpPr>
          <p:cNvPr id="71" name="组合 70"/>
          <p:cNvGrpSpPr/>
          <p:nvPr/>
        </p:nvGrpSpPr>
        <p:grpSpPr>
          <a:xfrm>
            <a:off x="4845527" y="3657442"/>
            <a:ext cx="2500947" cy="1053555"/>
            <a:chOff x="1851647" y="3689289"/>
            <a:chExt cx="3117842" cy="1053829"/>
          </a:xfrm>
        </p:grpSpPr>
        <p:sp>
          <p:nvSpPr>
            <p:cNvPr id="72" name="矩形 71"/>
            <p:cNvSpPr/>
            <p:nvPr/>
          </p:nvSpPr>
          <p:spPr>
            <a:xfrm>
              <a:off x="1851647" y="4050621"/>
              <a:ext cx="3117842" cy="692497"/>
            </a:xfrm>
            <a:prstGeom prst="rect">
              <a:avLst/>
            </a:prstGeom>
          </p:spPr>
          <p:txBody>
            <a:bodyPr wrap="square">
              <a:spAutoFit/>
              <a:scene3d>
                <a:camera prst="orthographicFront"/>
                <a:lightRig rig="threePt" dir="t"/>
              </a:scene3d>
              <a:sp3d contourW="12700"/>
            </a:bodyPr>
            <a:lstStyle/>
            <a:p>
              <a:pPr algn="ctr">
                <a:lnSpc>
                  <a:spcPct val="130000"/>
                </a:lnSpc>
              </a:pPr>
              <a:r>
                <a:rPr lang="zh-CN" altLang="en-US" sz="1000" dirty="0">
                  <a:solidFill>
                    <a:schemeClr val="tx1">
                      <a:lumMod val="50000"/>
                      <a:lumOff val="50000"/>
                    </a:schemeClr>
                  </a:solidFill>
                  <a:cs typeface="+mn-ea"/>
                  <a:sym typeface="+mn-lt"/>
                </a:rPr>
                <a:t>用户可以在投影仪或者计算机上进行演示也可以将演示文稿打印出来制作成胶片以便应用到更广泛的领域中</a:t>
              </a:r>
            </a:p>
          </p:txBody>
        </p:sp>
        <p:sp>
          <p:nvSpPr>
            <p:cNvPr id="73" name="文本框 72"/>
            <p:cNvSpPr txBox="1"/>
            <p:nvPr/>
          </p:nvSpPr>
          <p:spPr>
            <a:xfrm>
              <a:off x="2623994" y="3689289"/>
              <a:ext cx="1573146" cy="345184"/>
            </a:xfrm>
            <a:prstGeom prst="rect">
              <a:avLst/>
            </a:prstGeom>
            <a:noFill/>
          </p:spPr>
          <p:txBody>
            <a:bodyPr wrap="none" rtlCol="0">
              <a:spAutoFit/>
              <a:scene3d>
                <a:camera prst="orthographicFront"/>
                <a:lightRig rig="threePt" dir="t"/>
              </a:scene3d>
              <a:sp3d contourW="12700"/>
            </a:bodyPr>
            <a:lstStyle/>
            <a:p>
              <a:pPr algn="ctr">
                <a:lnSpc>
                  <a:spcPct val="130000"/>
                </a:lnSpc>
              </a:pPr>
              <a:r>
                <a:rPr lang="zh-CN" altLang="en-US" sz="1400" b="1" dirty="0">
                  <a:solidFill>
                    <a:schemeClr val="tx1">
                      <a:lumMod val="65000"/>
                      <a:lumOff val="35000"/>
                    </a:schemeClr>
                  </a:solidFill>
                  <a:cs typeface="+mn-ea"/>
                  <a:sym typeface="+mn-lt"/>
                </a:rPr>
                <a:t>标题文字添加</a:t>
              </a:r>
            </a:p>
          </p:txBody>
        </p:sp>
      </p:grpSp>
      <p:grpSp>
        <p:nvGrpSpPr>
          <p:cNvPr id="74" name="组合 73"/>
          <p:cNvGrpSpPr/>
          <p:nvPr/>
        </p:nvGrpSpPr>
        <p:grpSpPr>
          <a:xfrm>
            <a:off x="8096939" y="3657442"/>
            <a:ext cx="2500947" cy="1053555"/>
            <a:chOff x="1851647" y="3689289"/>
            <a:chExt cx="3117842" cy="1053829"/>
          </a:xfrm>
        </p:grpSpPr>
        <p:sp>
          <p:nvSpPr>
            <p:cNvPr id="75" name="矩形 74"/>
            <p:cNvSpPr/>
            <p:nvPr/>
          </p:nvSpPr>
          <p:spPr>
            <a:xfrm>
              <a:off x="1851647" y="4050621"/>
              <a:ext cx="3117842" cy="692497"/>
            </a:xfrm>
            <a:prstGeom prst="rect">
              <a:avLst/>
            </a:prstGeom>
          </p:spPr>
          <p:txBody>
            <a:bodyPr wrap="square">
              <a:spAutoFit/>
              <a:scene3d>
                <a:camera prst="orthographicFront"/>
                <a:lightRig rig="threePt" dir="t"/>
              </a:scene3d>
              <a:sp3d contourW="12700"/>
            </a:bodyPr>
            <a:lstStyle/>
            <a:p>
              <a:pPr algn="ctr">
                <a:lnSpc>
                  <a:spcPct val="130000"/>
                </a:lnSpc>
              </a:pPr>
              <a:r>
                <a:rPr lang="zh-CN" altLang="en-US" sz="1000" dirty="0">
                  <a:solidFill>
                    <a:schemeClr val="tx1">
                      <a:lumMod val="50000"/>
                      <a:lumOff val="50000"/>
                    </a:schemeClr>
                  </a:solidFill>
                  <a:cs typeface="+mn-ea"/>
                  <a:sym typeface="+mn-lt"/>
                </a:rPr>
                <a:t>用户可以在投影仪或者计算机上进行演示也可以将演示文稿打印出来制作成胶片以便应用到更广泛的领域中</a:t>
              </a:r>
            </a:p>
          </p:txBody>
        </p:sp>
        <p:sp>
          <p:nvSpPr>
            <p:cNvPr id="76" name="文本框 75"/>
            <p:cNvSpPr txBox="1"/>
            <p:nvPr/>
          </p:nvSpPr>
          <p:spPr>
            <a:xfrm>
              <a:off x="2623994" y="3689289"/>
              <a:ext cx="1573146" cy="345184"/>
            </a:xfrm>
            <a:prstGeom prst="rect">
              <a:avLst/>
            </a:prstGeom>
            <a:noFill/>
          </p:spPr>
          <p:txBody>
            <a:bodyPr wrap="none" rtlCol="0">
              <a:spAutoFit/>
              <a:scene3d>
                <a:camera prst="orthographicFront"/>
                <a:lightRig rig="threePt" dir="t"/>
              </a:scene3d>
              <a:sp3d contourW="12700"/>
            </a:bodyPr>
            <a:lstStyle/>
            <a:p>
              <a:pPr algn="ctr">
                <a:lnSpc>
                  <a:spcPct val="130000"/>
                </a:lnSpc>
              </a:pPr>
              <a:r>
                <a:rPr lang="zh-CN" altLang="en-US" sz="1400" b="1" dirty="0">
                  <a:solidFill>
                    <a:schemeClr val="tx1">
                      <a:lumMod val="65000"/>
                      <a:lumOff val="35000"/>
                    </a:schemeClr>
                  </a:solidFill>
                  <a:cs typeface="+mn-ea"/>
                  <a:sym typeface="+mn-lt"/>
                </a:rPr>
                <a:t>标题文字添加</a:t>
              </a:r>
            </a:p>
          </p:txBody>
        </p:sp>
      </p:grpSp>
      <p:grpSp>
        <p:nvGrpSpPr>
          <p:cNvPr id="77" name="组合 76"/>
          <p:cNvGrpSpPr/>
          <p:nvPr/>
        </p:nvGrpSpPr>
        <p:grpSpPr>
          <a:xfrm>
            <a:off x="81785" y="126017"/>
            <a:ext cx="12110216" cy="766370"/>
            <a:chOff x="81785" y="126017"/>
            <a:chExt cx="12110216" cy="766370"/>
          </a:xfrm>
        </p:grpSpPr>
        <p:sp>
          <p:nvSpPr>
            <p:cNvPr id="78" name="矩形 77"/>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9" name="TextBox 6">
              <a:extLst>
                <a:ext uri="{FF2B5EF4-FFF2-40B4-BE49-F238E27FC236}">
                  <a16:creationId xmlns:a16="http://schemas.microsoft.com/office/drawing/2014/main" xmlns:p14="http://schemas.microsoft.com/office/powerpoint/2010/main" xmlns:a14="http://schemas.microsoft.com/office/drawing/2010/main" xmlns="" id="{8083E77C-E488-400A-8503-359C6655BD40}"/>
                </a:ext>
              </a:extLst>
            </p:cNvPr>
            <p:cNvSpPr txBox="1"/>
            <p:nvPr/>
          </p:nvSpPr>
          <p:spPr>
            <a:xfrm>
              <a:off x="2583248"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83" name="TextBox 7">
              <a:extLst>
                <a:ext uri="{FF2B5EF4-FFF2-40B4-BE49-F238E27FC236}">
                  <a16:creationId xmlns:a16="http://schemas.microsoft.com/office/drawing/2014/main" xmlns:p14="http://schemas.microsoft.com/office/powerpoint/2010/main" xmlns:a14="http://schemas.microsoft.com/office/drawing/2010/main" xmlns="" id="{BAF49D56-8FCD-4804-8411-594F1BC85F38}"/>
                </a:ext>
              </a:extLst>
            </p:cNvPr>
            <p:cNvSpPr txBox="1"/>
            <p:nvPr/>
          </p:nvSpPr>
          <p:spPr>
            <a:xfrm>
              <a:off x="1016260" y="286054"/>
              <a:ext cx="1627369"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行业调研</a:t>
              </a:r>
              <a:endParaRPr lang="zh-CN" altLang="en-US" sz="2800" b="1" dirty="0">
                <a:solidFill>
                  <a:srgbClr val="141519"/>
                </a:solidFill>
                <a:cs typeface="+mn-ea"/>
                <a:sym typeface="+mn-lt"/>
              </a:endParaRPr>
            </a:p>
          </p:txBody>
        </p:sp>
        <p:grpSp>
          <p:nvGrpSpPr>
            <p:cNvPr id="84" name="组合 83"/>
            <p:cNvGrpSpPr/>
            <p:nvPr/>
          </p:nvGrpSpPr>
          <p:grpSpPr>
            <a:xfrm>
              <a:off x="81785" y="126017"/>
              <a:ext cx="771511" cy="766370"/>
              <a:chOff x="76127" y="101358"/>
              <a:chExt cx="771511" cy="766370"/>
            </a:xfrm>
          </p:grpSpPr>
          <p:sp>
            <p:nvSpPr>
              <p:cNvPr id="85"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6" name="文本框 85"/>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02</a:t>
                </a:r>
                <a:endParaRPr lang="zh-CN" altLang="en-US" sz="2400" b="1" dirty="0">
                  <a:solidFill>
                    <a:schemeClr val="bg1"/>
                  </a:solidFill>
                  <a:cs typeface="+mn-ea"/>
                  <a:sym typeface="+mn-lt"/>
                </a:endParaRPr>
              </a:p>
            </p:txBody>
          </p:sp>
        </p:grpSp>
      </p:grpSp>
    </p:spTree>
    <p:extLst>
      <p:ext uri="{BB962C8B-B14F-4D97-AF65-F5344CB8AC3E}">
        <p14:creationId xmlns:p14="http://schemas.microsoft.com/office/powerpoint/2010/main" val="4147687351"/>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6"/>
                                        </p:tgtEl>
                                        <p:attrNameLst>
                                          <p:attrName>style.visibility</p:attrName>
                                        </p:attrNameLst>
                                      </p:cBhvr>
                                      <p:to>
                                        <p:strVal val="visible"/>
                                      </p:to>
                                    </p:set>
                                    <p:anim calcmode="lin" valueType="num">
                                      <p:cBhvr>
                                        <p:cTn id="12" dur="500" fill="hold"/>
                                        <p:tgtEl>
                                          <p:spTgt spid="56"/>
                                        </p:tgtEl>
                                        <p:attrNameLst>
                                          <p:attrName>ppt_w</p:attrName>
                                        </p:attrNameLst>
                                      </p:cBhvr>
                                      <p:tavLst>
                                        <p:tav tm="0">
                                          <p:val>
                                            <p:fltVal val="0"/>
                                          </p:val>
                                        </p:tav>
                                        <p:tav tm="100000">
                                          <p:val>
                                            <p:strVal val="#ppt_w"/>
                                          </p:val>
                                        </p:tav>
                                      </p:tavLst>
                                    </p:anim>
                                    <p:anim calcmode="lin" valueType="num">
                                      <p:cBhvr>
                                        <p:cTn id="13" dur="500" fill="hold"/>
                                        <p:tgtEl>
                                          <p:spTgt spid="56"/>
                                        </p:tgtEl>
                                        <p:attrNameLst>
                                          <p:attrName>ppt_h</p:attrName>
                                        </p:attrNameLst>
                                      </p:cBhvr>
                                      <p:tavLst>
                                        <p:tav tm="0">
                                          <p:val>
                                            <p:fltVal val="0"/>
                                          </p:val>
                                        </p:tav>
                                        <p:tav tm="100000">
                                          <p:val>
                                            <p:strVal val="#ppt_h"/>
                                          </p:val>
                                        </p:tav>
                                      </p:tavLst>
                                    </p:anim>
                                    <p:animEffect transition="in" filter="fade">
                                      <p:cBhvr>
                                        <p:cTn id="14" dur="500"/>
                                        <p:tgtEl>
                                          <p:spTgt spid="5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p:cTn id="17" dur="500" fill="hold"/>
                                        <p:tgtEl>
                                          <p:spTgt spid="57"/>
                                        </p:tgtEl>
                                        <p:attrNameLst>
                                          <p:attrName>ppt_w</p:attrName>
                                        </p:attrNameLst>
                                      </p:cBhvr>
                                      <p:tavLst>
                                        <p:tav tm="0">
                                          <p:val>
                                            <p:fltVal val="0"/>
                                          </p:val>
                                        </p:tav>
                                        <p:tav tm="100000">
                                          <p:val>
                                            <p:strVal val="#ppt_w"/>
                                          </p:val>
                                        </p:tav>
                                      </p:tavLst>
                                    </p:anim>
                                    <p:anim calcmode="lin" valueType="num">
                                      <p:cBhvr>
                                        <p:cTn id="18" dur="500" fill="hold"/>
                                        <p:tgtEl>
                                          <p:spTgt spid="57"/>
                                        </p:tgtEl>
                                        <p:attrNameLst>
                                          <p:attrName>ppt_h</p:attrName>
                                        </p:attrNameLst>
                                      </p:cBhvr>
                                      <p:tavLst>
                                        <p:tav tm="0">
                                          <p:val>
                                            <p:fltVal val="0"/>
                                          </p:val>
                                        </p:tav>
                                        <p:tav tm="100000">
                                          <p:val>
                                            <p:strVal val="#ppt_h"/>
                                          </p:val>
                                        </p:tav>
                                      </p:tavLst>
                                    </p:anim>
                                    <p:animEffect transition="in" filter="fade">
                                      <p:cBhvr>
                                        <p:cTn id="19" dur="500"/>
                                        <p:tgtEl>
                                          <p:spTgt spid="5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8"/>
                                        </p:tgtEl>
                                        <p:attrNameLst>
                                          <p:attrName>style.visibility</p:attrName>
                                        </p:attrNameLst>
                                      </p:cBhvr>
                                      <p:to>
                                        <p:strVal val="visible"/>
                                      </p:to>
                                    </p:set>
                                    <p:anim calcmode="lin" valueType="num">
                                      <p:cBhvr>
                                        <p:cTn id="22" dur="500" fill="hold"/>
                                        <p:tgtEl>
                                          <p:spTgt spid="58"/>
                                        </p:tgtEl>
                                        <p:attrNameLst>
                                          <p:attrName>ppt_w</p:attrName>
                                        </p:attrNameLst>
                                      </p:cBhvr>
                                      <p:tavLst>
                                        <p:tav tm="0">
                                          <p:val>
                                            <p:fltVal val="0"/>
                                          </p:val>
                                        </p:tav>
                                        <p:tav tm="100000">
                                          <p:val>
                                            <p:strVal val="#ppt_w"/>
                                          </p:val>
                                        </p:tav>
                                      </p:tavLst>
                                    </p:anim>
                                    <p:anim calcmode="lin" valueType="num">
                                      <p:cBhvr>
                                        <p:cTn id="23" dur="500" fill="hold"/>
                                        <p:tgtEl>
                                          <p:spTgt spid="58"/>
                                        </p:tgtEl>
                                        <p:attrNameLst>
                                          <p:attrName>ppt_h</p:attrName>
                                        </p:attrNameLst>
                                      </p:cBhvr>
                                      <p:tavLst>
                                        <p:tav tm="0">
                                          <p:val>
                                            <p:fltVal val="0"/>
                                          </p:val>
                                        </p:tav>
                                        <p:tav tm="100000">
                                          <p:val>
                                            <p:strVal val="#ppt_h"/>
                                          </p:val>
                                        </p:tav>
                                      </p:tavLst>
                                    </p:anim>
                                    <p:animEffect transition="in" filter="fade">
                                      <p:cBhvr>
                                        <p:cTn id="24" dur="500"/>
                                        <p:tgtEl>
                                          <p:spTgt spid="5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animEffect transition="in" filter="fade">
                                      <p:cBhvr>
                                        <p:cTn id="29" dur="500"/>
                                        <p:tgtEl>
                                          <p:spTgt spid="2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p:cTn id="42" dur="500" fill="hold"/>
                                        <p:tgtEl>
                                          <p:spTgt spid="29"/>
                                        </p:tgtEl>
                                        <p:attrNameLst>
                                          <p:attrName>ppt_w</p:attrName>
                                        </p:attrNameLst>
                                      </p:cBhvr>
                                      <p:tavLst>
                                        <p:tav tm="0">
                                          <p:val>
                                            <p:fltVal val="0"/>
                                          </p:val>
                                        </p:tav>
                                        <p:tav tm="100000">
                                          <p:val>
                                            <p:strVal val="#ppt_w"/>
                                          </p:val>
                                        </p:tav>
                                      </p:tavLst>
                                    </p:anim>
                                    <p:anim calcmode="lin" valueType="num">
                                      <p:cBhvr>
                                        <p:cTn id="43" dur="500" fill="hold"/>
                                        <p:tgtEl>
                                          <p:spTgt spid="29"/>
                                        </p:tgtEl>
                                        <p:attrNameLst>
                                          <p:attrName>ppt_h</p:attrName>
                                        </p:attrNameLst>
                                      </p:cBhvr>
                                      <p:tavLst>
                                        <p:tav tm="0">
                                          <p:val>
                                            <p:fltVal val="0"/>
                                          </p:val>
                                        </p:tav>
                                        <p:tav tm="100000">
                                          <p:val>
                                            <p:strVal val="#ppt_h"/>
                                          </p:val>
                                        </p:tav>
                                      </p:tavLst>
                                    </p:anim>
                                    <p:animEffect transition="in" filter="fade">
                                      <p:cBhvr>
                                        <p:cTn id="44" dur="500"/>
                                        <p:tgtEl>
                                          <p:spTgt spid="29"/>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p:cTn id="57" dur="500" fill="hold"/>
                                        <p:tgtEl>
                                          <p:spTgt spid="14"/>
                                        </p:tgtEl>
                                        <p:attrNameLst>
                                          <p:attrName>ppt_w</p:attrName>
                                        </p:attrNameLst>
                                      </p:cBhvr>
                                      <p:tavLst>
                                        <p:tav tm="0">
                                          <p:val>
                                            <p:fltVal val="0"/>
                                          </p:val>
                                        </p:tav>
                                        <p:tav tm="100000">
                                          <p:val>
                                            <p:strVal val="#ppt_w"/>
                                          </p:val>
                                        </p:tav>
                                      </p:tavLst>
                                    </p:anim>
                                    <p:anim calcmode="lin" valueType="num">
                                      <p:cBhvr>
                                        <p:cTn id="58" dur="500" fill="hold"/>
                                        <p:tgtEl>
                                          <p:spTgt spid="14"/>
                                        </p:tgtEl>
                                        <p:attrNameLst>
                                          <p:attrName>ppt_h</p:attrName>
                                        </p:attrNameLst>
                                      </p:cBhvr>
                                      <p:tavLst>
                                        <p:tav tm="0">
                                          <p:val>
                                            <p:fltVal val="0"/>
                                          </p:val>
                                        </p:tav>
                                        <p:tav tm="100000">
                                          <p:val>
                                            <p:strVal val="#ppt_h"/>
                                          </p:val>
                                        </p:tav>
                                      </p:tavLst>
                                    </p:anim>
                                    <p:animEffect transition="in" filter="fade">
                                      <p:cBhvr>
                                        <p:cTn id="59" dur="500"/>
                                        <p:tgtEl>
                                          <p:spTgt spid="14"/>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500" fill="hold"/>
                                        <p:tgtEl>
                                          <p:spTgt spid="15"/>
                                        </p:tgtEl>
                                        <p:attrNameLst>
                                          <p:attrName>ppt_w</p:attrName>
                                        </p:attrNameLst>
                                      </p:cBhvr>
                                      <p:tavLst>
                                        <p:tav tm="0">
                                          <p:val>
                                            <p:fltVal val="0"/>
                                          </p:val>
                                        </p:tav>
                                        <p:tav tm="100000">
                                          <p:val>
                                            <p:strVal val="#ppt_w"/>
                                          </p:val>
                                        </p:tav>
                                      </p:tavLst>
                                    </p:anim>
                                    <p:anim calcmode="lin" valueType="num">
                                      <p:cBhvr>
                                        <p:cTn id="63" dur="500" fill="hold"/>
                                        <p:tgtEl>
                                          <p:spTgt spid="15"/>
                                        </p:tgtEl>
                                        <p:attrNameLst>
                                          <p:attrName>ppt_h</p:attrName>
                                        </p:attrNameLst>
                                      </p:cBhvr>
                                      <p:tavLst>
                                        <p:tav tm="0">
                                          <p:val>
                                            <p:fltVal val="0"/>
                                          </p:val>
                                        </p:tav>
                                        <p:tav tm="100000">
                                          <p:val>
                                            <p:strVal val="#ppt_h"/>
                                          </p:val>
                                        </p:tav>
                                      </p:tavLst>
                                    </p:anim>
                                    <p:animEffect transition="in" filter="fade">
                                      <p:cBhvr>
                                        <p:cTn id="64" dur="500"/>
                                        <p:tgtEl>
                                          <p:spTgt spid="15"/>
                                        </p:tgtEl>
                                      </p:cBhvr>
                                    </p:animEffect>
                                  </p:childTnLst>
                                </p:cTn>
                              </p:par>
                            </p:childTnLst>
                          </p:cTn>
                        </p:par>
                        <p:par>
                          <p:cTn id="65" fill="hold">
                            <p:stCondLst>
                              <p:cond delay="500"/>
                            </p:stCondLst>
                            <p:childTnLst>
                              <p:par>
                                <p:cTn id="66" presetID="42" presetClass="entr" presetSubtype="0" fill="hold" nodeType="afterEffect">
                                  <p:stCondLst>
                                    <p:cond delay="0"/>
                                  </p:stCondLst>
                                  <p:childTnLst>
                                    <p:set>
                                      <p:cBhvr>
                                        <p:cTn id="67" dur="1" fill="hold">
                                          <p:stCondLst>
                                            <p:cond delay="0"/>
                                          </p:stCondLst>
                                        </p:cTn>
                                        <p:tgtEl>
                                          <p:spTgt spid="68"/>
                                        </p:tgtEl>
                                        <p:attrNameLst>
                                          <p:attrName>style.visibility</p:attrName>
                                        </p:attrNameLst>
                                      </p:cBhvr>
                                      <p:to>
                                        <p:strVal val="visible"/>
                                      </p:to>
                                    </p:set>
                                    <p:animEffect transition="in" filter="fade">
                                      <p:cBhvr>
                                        <p:cTn id="68" dur="1000"/>
                                        <p:tgtEl>
                                          <p:spTgt spid="68"/>
                                        </p:tgtEl>
                                      </p:cBhvr>
                                    </p:animEffect>
                                    <p:anim calcmode="lin" valueType="num">
                                      <p:cBhvr>
                                        <p:cTn id="69" dur="1000" fill="hold"/>
                                        <p:tgtEl>
                                          <p:spTgt spid="68"/>
                                        </p:tgtEl>
                                        <p:attrNameLst>
                                          <p:attrName>ppt_x</p:attrName>
                                        </p:attrNameLst>
                                      </p:cBhvr>
                                      <p:tavLst>
                                        <p:tav tm="0">
                                          <p:val>
                                            <p:strVal val="#ppt_x"/>
                                          </p:val>
                                        </p:tav>
                                        <p:tav tm="100000">
                                          <p:val>
                                            <p:strVal val="#ppt_x"/>
                                          </p:val>
                                        </p:tav>
                                      </p:tavLst>
                                    </p:anim>
                                    <p:anim calcmode="lin" valueType="num">
                                      <p:cBhvr>
                                        <p:cTn id="70" dur="1000" fill="hold"/>
                                        <p:tgtEl>
                                          <p:spTgt spid="68"/>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250"/>
                                  </p:stCondLst>
                                  <p:childTnLst>
                                    <p:set>
                                      <p:cBhvr>
                                        <p:cTn id="72" dur="1" fill="hold">
                                          <p:stCondLst>
                                            <p:cond delay="0"/>
                                          </p:stCondLst>
                                        </p:cTn>
                                        <p:tgtEl>
                                          <p:spTgt spid="71"/>
                                        </p:tgtEl>
                                        <p:attrNameLst>
                                          <p:attrName>style.visibility</p:attrName>
                                        </p:attrNameLst>
                                      </p:cBhvr>
                                      <p:to>
                                        <p:strVal val="visible"/>
                                      </p:to>
                                    </p:set>
                                    <p:animEffect transition="in" filter="fade">
                                      <p:cBhvr>
                                        <p:cTn id="73" dur="1000"/>
                                        <p:tgtEl>
                                          <p:spTgt spid="71"/>
                                        </p:tgtEl>
                                      </p:cBhvr>
                                    </p:animEffect>
                                    <p:anim calcmode="lin" valueType="num">
                                      <p:cBhvr>
                                        <p:cTn id="74" dur="1000" fill="hold"/>
                                        <p:tgtEl>
                                          <p:spTgt spid="71"/>
                                        </p:tgtEl>
                                        <p:attrNameLst>
                                          <p:attrName>ppt_x</p:attrName>
                                        </p:attrNameLst>
                                      </p:cBhvr>
                                      <p:tavLst>
                                        <p:tav tm="0">
                                          <p:val>
                                            <p:strVal val="#ppt_x"/>
                                          </p:val>
                                        </p:tav>
                                        <p:tav tm="100000">
                                          <p:val>
                                            <p:strVal val="#ppt_x"/>
                                          </p:val>
                                        </p:tav>
                                      </p:tavLst>
                                    </p:anim>
                                    <p:anim calcmode="lin" valueType="num">
                                      <p:cBhvr>
                                        <p:cTn id="75" dur="1000" fill="hold"/>
                                        <p:tgtEl>
                                          <p:spTgt spid="71"/>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500"/>
                                  </p:stCondLst>
                                  <p:childTnLst>
                                    <p:set>
                                      <p:cBhvr>
                                        <p:cTn id="77" dur="1" fill="hold">
                                          <p:stCondLst>
                                            <p:cond delay="0"/>
                                          </p:stCondLst>
                                        </p:cTn>
                                        <p:tgtEl>
                                          <p:spTgt spid="74"/>
                                        </p:tgtEl>
                                        <p:attrNameLst>
                                          <p:attrName>style.visibility</p:attrName>
                                        </p:attrNameLst>
                                      </p:cBhvr>
                                      <p:to>
                                        <p:strVal val="visible"/>
                                      </p:to>
                                    </p:set>
                                    <p:animEffect transition="in" filter="fade">
                                      <p:cBhvr>
                                        <p:cTn id="78" dur="1000"/>
                                        <p:tgtEl>
                                          <p:spTgt spid="74"/>
                                        </p:tgtEl>
                                      </p:cBhvr>
                                    </p:animEffect>
                                    <p:anim calcmode="lin" valueType="num">
                                      <p:cBhvr>
                                        <p:cTn id="79" dur="1000" fill="hold"/>
                                        <p:tgtEl>
                                          <p:spTgt spid="74"/>
                                        </p:tgtEl>
                                        <p:attrNameLst>
                                          <p:attrName>ppt_x</p:attrName>
                                        </p:attrNameLst>
                                      </p:cBhvr>
                                      <p:tavLst>
                                        <p:tav tm="0">
                                          <p:val>
                                            <p:strVal val="#ppt_x"/>
                                          </p:val>
                                        </p:tav>
                                        <p:tav tm="100000">
                                          <p:val>
                                            <p:strVal val="#ppt_x"/>
                                          </p:val>
                                        </p:tav>
                                      </p:tavLst>
                                    </p:anim>
                                    <p:anim calcmode="lin" valueType="num">
                                      <p:cBhvr>
                                        <p:cTn id="80" dur="1000" fill="hold"/>
                                        <p:tgtEl>
                                          <p:spTgt spid="74"/>
                                        </p:tgtEl>
                                        <p:attrNameLst>
                                          <p:attrName>ppt_y</p:attrName>
                                        </p:attrNameLst>
                                      </p:cBhvr>
                                      <p:tavLst>
                                        <p:tav tm="0">
                                          <p:val>
                                            <p:strVal val="#ppt_y+.1"/>
                                          </p:val>
                                        </p:tav>
                                        <p:tav tm="100000">
                                          <p:val>
                                            <p:strVal val="#ppt_y"/>
                                          </p:val>
                                        </p:tav>
                                      </p:tavLst>
                                    </p:anim>
                                  </p:childTnLst>
                                </p:cTn>
                              </p:par>
                            </p:childTnLst>
                          </p:cTn>
                        </p:par>
                        <p:par>
                          <p:cTn id="81" fill="hold">
                            <p:stCondLst>
                              <p:cond delay="2000"/>
                            </p:stCondLst>
                            <p:childTnLst>
                              <p:par>
                                <p:cTn id="82" presetID="22" presetClass="entr" presetSubtype="8" fill="hold" grpId="0" nodeType="afterEffect">
                                  <p:stCondLst>
                                    <p:cond delay="0"/>
                                  </p:stCondLst>
                                  <p:childTnLst>
                                    <p:set>
                                      <p:cBhvr>
                                        <p:cTn id="83" dur="1" fill="hold">
                                          <p:stCondLst>
                                            <p:cond delay="0"/>
                                          </p:stCondLst>
                                        </p:cTn>
                                        <p:tgtEl>
                                          <p:spTgt spid="59"/>
                                        </p:tgtEl>
                                        <p:attrNameLst>
                                          <p:attrName>style.visibility</p:attrName>
                                        </p:attrNameLst>
                                      </p:cBhvr>
                                      <p:to>
                                        <p:strVal val="visible"/>
                                      </p:to>
                                    </p:set>
                                    <p:animEffect transition="in" filter="wipe(left)">
                                      <p:cBhvr>
                                        <p:cTn id="84" dur="500"/>
                                        <p:tgtEl>
                                          <p:spTgt spid="59"/>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60"/>
                                        </p:tgtEl>
                                        <p:attrNameLst>
                                          <p:attrName>style.visibility</p:attrName>
                                        </p:attrNameLst>
                                      </p:cBhvr>
                                      <p:to>
                                        <p:strVal val="visible"/>
                                      </p:to>
                                    </p:set>
                                    <p:animEffect transition="in" filter="wipe(left)">
                                      <p:cBhvr>
                                        <p:cTn id="87" dur="500"/>
                                        <p:tgtEl>
                                          <p:spTgt spid="60"/>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61"/>
                                        </p:tgtEl>
                                        <p:attrNameLst>
                                          <p:attrName>style.visibility</p:attrName>
                                        </p:attrNameLst>
                                      </p:cBhvr>
                                      <p:to>
                                        <p:strVal val="visible"/>
                                      </p:to>
                                    </p:set>
                                    <p:animEffect transition="in" filter="wipe(left)">
                                      <p:cBhvr>
                                        <p:cTn id="90" dur="500"/>
                                        <p:tgtEl>
                                          <p:spTgt spid="61"/>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62"/>
                                        </p:tgtEl>
                                        <p:attrNameLst>
                                          <p:attrName>style.visibility</p:attrName>
                                        </p:attrNameLst>
                                      </p:cBhvr>
                                      <p:to>
                                        <p:strVal val="visible"/>
                                      </p:to>
                                    </p:set>
                                    <p:animEffect transition="in" filter="wipe(left)">
                                      <p:cBhvr>
                                        <p:cTn id="93" dur="500"/>
                                        <p:tgtEl>
                                          <p:spTgt spid="62"/>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63"/>
                                        </p:tgtEl>
                                        <p:attrNameLst>
                                          <p:attrName>style.visibility</p:attrName>
                                        </p:attrNameLst>
                                      </p:cBhvr>
                                      <p:to>
                                        <p:strVal val="visible"/>
                                      </p:to>
                                    </p:set>
                                    <p:animEffect transition="in" filter="wipe(left)">
                                      <p:cBhvr>
                                        <p:cTn id="96" dur="500"/>
                                        <p:tgtEl>
                                          <p:spTgt spid="63"/>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64"/>
                                        </p:tgtEl>
                                        <p:attrNameLst>
                                          <p:attrName>style.visibility</p:attrName>
                                        </p:attrNameLst>
                                      </p:cBhvr>
                                      <p:to>
                                        <p:strVal val="visible"/>
                                      </p:to>
                                    </p:set>
                                    <p:animEffect transition="in" filter="wipe(left)">
                                      <p:cBhvr>
                                        <p:cTn id="99" dur="500"/>
                                        <p:tgtEl>
                                          <p:spTgt spid="64"/>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65"/>
                                        </p:tgtEl>
                                        <p:attrNameLst>
                                          <p:attrName>style.visibility</p:attrName>
                                        </p:attrNameLst>
                                      </p:cBhvr>
                                      <p:to>
                                        <p:strVal val="visible"/>
                                      </p:to>
                                    </p:set>
                                    <p:animEffect transition="in" filter="wipe(left)">
                                      <p:cBhvr>
                                        <p:cTn id="102" dur="500"/>
                                        <p:tgtEl>
                                          <p:spTgt spid="65"/>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66"/>
                                        </p:tgtEl>
                                        <p:attrNameLst>
                                          <p:attrName>style.visibility</p:attrName>
                                        </p:attrNameLst>
                                      </p:cBhvr>
                                      <p:to>
                                        <p:strVal val="visible"/>
                                      </p:to>
                                    </p:set>
                                    <p:animEffect transition="in" filter="wipe(left)">
                                      <p:cBhvr>
                                        <p:cTn id="105" dur="500"/>
                                        <p:tgtEl>
                                          <p:spTgt spid="66"/>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wipe(left)">
                                      <p:cBhvr>
                                        <p:cTn id="108" dur="500"/>
                                        <p:tgtEl>
                                          <p:spTgt spid="67"/>
                                        </p:tgtEl>
                                      </p:cBhvr>
                                    </p:animEffect>
                                  </p:childTnLst>
                                </p:cTn>
                              </p:par>
                              <p:par>
                                <p:cTn id="109" presetID="22" presetClass="entr" presetSubtype="8" fill="hold" grpId="0" nodeType="withEffect" nodePh="1">
                                  <p:stCondLst>
                                    <p:cond delay="0"/>
                                  </p:stCondLst>
                                  <p:endCondLst>
                                    <p:cond evt="begin" delay="0">
                                      <p:tn val="109"/>
                                    </p:cond>
                                  </p:endCondLst>
                                  <p:childTnLst>
                                    <p:set>
                                      <p:cBhvr>
                                        <p:cTn id="110" dur="1" fill="hold">
                                          <p:stCondLst>
                                            <p:cond delay="0"/>
                                          </p:stCondLst>
                                        </p:cTn>
                                        <p:tgtEl>
                                          <p:spTgt spid="49"/>
                                        </p:tgtEl>
                                        <p:attrNameLst>
                                          <p:attrName>style.visibility</p:attrName>
                                        </p:attrNameLst>
                                      </p:cBhvr>
                                      <p:to>
                                        <p:strVal val="visible"/>
                                      </p:to>
                                    </p:set>
                                    <p:animEffect transition="in" filter="wipe(left)">
                                      <p:cBhvr>
                                        <p:cTn id="111" dur="500"/>
                                        <p:tgtEl>
                                          <p:spTgt spid="49"/>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50"/>
                                        </p:tgtEl>
                                        <p:attrNameLst>
                                          <p:attrName>style.visibility</p:attrName>
                                        </p:attrNameLst>
                                      </p:cBhvr>
                                      <p:to>
                                        <p:strVal val="visible"/>
                                      </p:to>
                                    </p:set>
                                    <p:animEffect transition="in" filter="wipe(left)">
                                      <p:cBhvr>
                                        <p:cTn id="114" dur="500"/>
                                        <p:tgtEl>
                                          <p:spTgt spid="50"/>
                                        </p:tgtEl>
                                      </p:cBhvr>
                                    </p:animEffect>
                                  </p:childTnLst>
                                </p:cTn>
                              </p:par>
                              <p:par>
                                <p:cTn id="115" presetID="22" presetClass="entr" presetSubtype="8" fill="hold" grpId="0" nodeType="withEffect" nodePh="1">
                                  <p:stCondLst>
                                    <p:cond delay="0"/>
                                  </p:stCondLst>
                                  <p:endCondLst>
                                    <p:cond evt="begin" delay="0">
                                      <p:tn val="115"/>
                                    </p:cond>
                                  </p:endCondLst>
                                  <p:childTnLst>
                                    <p:set>
                                      <p:cBhvr>
                                        <p:cTn id="116" dur="1" fill="hold">
                                          <p:stCondLst>
                                            <p:cond delay="0"/>
                                          </p:stCondLst>
                                        </p:cTn>
                                        <p:tgtEl>
                                          <p:spTgt spid="51"/>
                                        </p:tgtEl>
                                        <p:attrNameLst>
                                          <p:attrName>style.visibility</p:attrName>
                                        </p:attrNameLst>
                                      </p:cBhvr>
                                      <p:to>
                                        <p:strVal val="visible"/>
                                      </p:to>
                                    </p:set>
                                    <p:animEffect transition="in" filter="wipe(left)">
                                      <p:cBhvr>
                                        <p:cTn id="117" dur="500"/>
                                        <p:tgtEl>
                                          <p:spTgt spid="51"/>
                                        </p:tgtEl>
                                      </p:cBhvr>
                                    </p:animEffect>
                                  </p:childTnLst>
                                </p:cTn>
                              </p:par>
                              <p:par>
                                <p:cTn id="118" presetID="22" presetClass="entr" presetSubtype="8" fill="hold" grpId="0" nodeType="withEffect">
                                  <p:stCondLst>
                                    <p:cond delay="0"/>
                                  </p:stCondLst>
                                  <p:childTnLst>
                                    <p:set>
                                      <p:cBhvr>
                                        <p:cTn id="119" dur="1" fill="hold">
                                          <p:stCondLst>
                                            <p:cond delay="0"/>
                                          </p:stCondLst>
                                        </p:cTn>
                                        <p:tgtEl>
                                          <p:spTgt spid="52"/>
                                        </p:tgtEl>
                                        <p:attrNameLst>
                                          <p:attrName>style.visibility</p:attrName>
                                        </p:attrNameLst>
                                      </p:cBhvr>
                                      <p:to>
                                        <p:strVal val="visible"/>
                                      </p:to>
                                    </p:set>
                                    <p:animEffect transition="in" filter="wipe(left)">
                                      <p:cBhvr>
                                        <p:cTn id="120" dur="500"/>
                                        <p:tgtEl>
                                          <p:spTgt spid="52"/>
                                        </p:tgtEl>
                                      </p:cBhvr>
                                    </p:animEffect>
                                  </p:childTnLst>
                                </p:cTn>
                              </p:par>
                              <p:par>
                                <p:cTn id="121" presetID="22" presetClass="entr" presetSubtype="8" fill="hold" grpId="0" nodeType="withEffect" nodePh="1">
                                  <p:stCondLst>
                                    <p:cond delay="0"/>
                                  </p:stCondLst>
                                  <p:endCondLst>
                                    <p:cond evt="begin" delay="0">
                                      <p:tn val="121"/>
                                    </p:cond>
                                  </p:endCondLst>
                                  <p:childTnLst>
                                    <p:set>
                                      <p:cBhvr>
                                        <p:cTn id="122" dur="1" fill="hold">
                                          <p:stCondLst>
                                            <p:cond delay="0"/>
                                          </p:stCondLst>
                                        </p:cTn>
                                        <p:tgtEl>
                                          <p:spTgt spid="53"/>
                                        </p:tgtEl>
                                        <p:attrNameLst>
                                          <p:attrName>style.visibility</p:attrName>
                                        </p:attrNameLst>
                                      </p:cBhvr>
                                      <p:to>
                                        <p:strVal val="visible"/>
                                      </p:to>
                                    </p:set>
                                    <p:animEffect transition="in" filter="wipe(left)">
                                      <p:cBhvr>
                                        <p:cTn id="123" dur="500"/>
                                        <p:tgtEl>
                                          <p:spTgt spid="53"/>
                                        </p:tgtEl>
                                      </p:cBhvr>
                                    </p:animEffect>
                                  </p:childTnLst>
                                </p:cTn>
                              </p:par>
                              <p:par>
                                <p:cTn id="124" presetID="22" presetClass="entr" presetSubtype="8" fill="hold" grpId="0" nodeType="withEffect">
                                  <p:stCondLst>
                                    <p:cond delay="0"/>
                                  </p:stCondLst>
                                  <p:childTnLst>
                                    <p:set>
                                      <p:cBhvr>
                                        <p:cTn id="125" dur="1" fill="hold">
                                          <p:stCondLst>
                                            <p:cond delay="0"/>
                                          </p:stCondLst>
                                        </p:cTn>
                                        <p:tgtEl>
                                          <p:spTgt spid="54"/>
                                        </p:tgtEl>
                                        <p:attrNameLst>
                                          <p:attrName>style.visibility</p:attrName>
                                        </p:attrNameLst>
                                      </p:cBhvr>
                                      <p:to>
                                        <p:strVal val="visible"/>
                                      </p:to>
                                    </p:set>
                                    <p:animEffect transition="in" filter="wipe(left)">
                                      <p:cBhvr>
                                        <p:cTn id="126" dur="500"/>
                                        <p:tgtEl>
                                          <p:spTgt spid="54"/>
                                        </p:tgtEl>
                                      </p:cBhvr>
                                    </p:animEffect>
                                  </p:childTnLst>
                                </p:cTn>
                              </p:par>
                              <p:par>
                                <p:cTn id="127" presetID="22" presetClass="entr" presetSubtype="8" fill="hold" grpId="0" nodeType="withEffect" nodePh="1">
                                  <p:stCondLst>
                                    <p:cond delay="0"/>
                                  </p:stCondLst>
                                  <p:endCondLst>
                                    <p:cond evt="begin" delay="0">
                                      <p:tn val="127"/>
                                    </p:cond>
                                  </p:endCondLst>
                                  <p:childTnLst>
                                    <p:set>
                                      <p:cBhvr>
                                        <p:cTn id="128" dur="1" fill="hold">
                                          <p:stCondLst>
                                            <p:cond delay="0"/>
                                          </p:stCondLst>
                                        </p:cTn>
                                        <p:tgtEl>
                                          <p:spTgt spid="30"/>
                                        </p:tgtEl>
                                        <p:attrNameLst>
                                          <p:attrName>style.visibility</p:attrName>
                                        </p:attrNameLst>
                                      </p:cBhvr>
                                      <p:to>
                                        <p:strVal val="visible"/>
                                      </p:to>
                                    </p:set>
                                    <p:animEffect transition="in" filter="wipe(left)">
                                      <p:cBhvr>
                                        <p:cTn id="129" dur="500"/>
                                        <p:tgtEl>
                                          <p:spTgt spid="30"/>
                                        </p:tgtEl>
                                      </p:cBhvr>
                                    </p:animEffect>
                                  </p:childTnLst>
                                </p:cTn>
                              </p:par>
                              <p:par>
                                <p:cTn id="130" presetID="22" presetClass="entr" presetSubtype="8" fill="hold" grpId="0" nodeType="with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wipe(left)">
                                      <p:cBhvr>
                                        <p:cTn id="132" dur="500"/>
                                        <p:tgtEl>
                                          <p:spTgt spid="31"/>
                                        </p:tgtEl>
                                      </p:cBhvr>
                                    </p:animEffect>
                                  </p:childTnLst>
                                </p:cTn>
                              </p:par>
                              <p:par>
                                <p:cTn id="133" presetID="22" presetClass="entr" presetSubtype="8" fill="hold" grpId="0" nodeType="withEffect" nodePh="1">
                                  <p:stCondLst>
                                    <p:cond delay="0"/>
                                  </p:stCondLst>
                                  <p:endCondLst>
                                    <p:cond evt="begin" delay="0">
                                      <p:tn val="133"/>
                                    </p:cond>
                                  </p:endCondLst>
                                  <p:childTnLst>
                                    <p:set>
                                      <p:cBhvr>
                                        <p:cTn id="134" dur="1" fill="hold">
                                          <p:stCondLst>
                                            <p:cond delay="0"/>
                                          </p:stCondLst>
                                        </p:cTn>
                                        <p:tgtEl>
                                          <p:spTgt spid="32"/>
                                        </p:tgtEl>
                                        <p:attrNameLst>
                                          <p:attrName>style.visibility</p:attrName>
                                        </p:attrNameLst>
                                      </p:cBhvr>
                                      <p:to>
                                        <p:strVal val="visible"/>
                                      </p:to>
                                    </p:set>
                                    <p:animEffect transition="in" filter="wipe(left)">
                                      <p:cBhvr>
                                        <p:cTn id="135" dur="500"/>
                                        <p:tgtEl>
                                          <p:spTgt spid="32"/>
                                        </p:tgtEl>
                                      </p:cBhvr>
                                    </p:animEffect>
                                  </p:childTnLst>
                                </p:cTn>
                              </p:par>
                              <p:par>
                                <p:cTn id="136" presetID="22" presetClass="entr" presetSubtype="8" fill="hold" grpId="0" nodeType="withEffect">
                                  <p:stCondLst>
                                    <p:cond delay="0"/>
                                  </p:stCondLst>
                                  <p:childTnLst>
                                    <p:set>
                                      <p:cBhvr>
                                        <p:cTn id="137" dur="1" fill="hold">
                                          <p:stCondLst>
                                            <p:cond delay="0"/>
                                          </p:stCondLst>
                                        </p:cTn>
                                        <p:tgtEl>
                                          <p:spTgt spid="33"/>
                                        </p:tgtEl>
                                        <p:attrNameLst>
                                          <p:attrName>style.visibility</p:attrName>
                                        </p:attrNameLst>
                                      </p:cBhvr>
                                      <p:to>
                                        <p:strVal val="visible"/>
                                      </p:to>
                                    </p:set>
                                    <p:animEffect transition="in" filter="wipe(left)">
                                      <p:cBhvr>
                                        <p:cTn id="138" dur="500"/>
                                        <p:tgtEl>
                                          <p:spTgt spid="33"/>
                                        </p:tgtEl>
                                      </p:cBhvr>
                                    </p:animEffect>
                                  </p:childTnLst>
                                </p:cTn>
                              </p:par>
                              <p:par>
                                <p:cTn id="139" presetID="22" presetClass="entr" presetSubtype="8" fill="hold" grpId="0" nodeType="withEffect" nodePh="1">
                                  <p:stCondLst>
                                    <p:cond delay="0"/>
                                  </p:stCondLst>
                                  <p:endCondLst>
                                    <p:cond evt="begin" delay="0">
                                      <p:tn val="139"/>
                                    </p:cond>
                                  </p:endCondLst>
                                  <p:childTnLst>
                                    <p:set>
                                      <p:cBhvr>
                                        <p:cTn id="140" dur="1" fill="hold">
                                          <p:stCondLst>
                                            <p:cond delay="0"/>
                                          </p:stCondLst>
                                        </p:cTn>
                                        <p:tgtEl>
                                          <p:spTgt spid="34"/>
                                        </p:tgtEl>
                                        <p:attrNameLst>
                                          <p:attrName>style.visibility</p:attrName>
                                        </p:attrNameLst>
                                      </p:cBhvr>
                                      <p:to>
                                        <p:strVal val="visible"/>
                                      </p:to>
                                    </p:set>
                                    <p:animEffect transition="in" filter="wipe(left)">
                                      <p:cBhvr>
                                        <p:cTn id="141" dur="500"/>
                                        <p:tgtEl>
                                          <p:spTgt spid="34"/>
                                        </p:tgtEl>
                                      </p:cBhvr>
                                    </p:animEffect>
                                  </p:childTnLst>
                                </p:cTn>
                              </p:par>
                              <p:par>
                                <p:cTn id="142" presetID="22" presetClass="entr" presetSubtype="8" fill="hold" grpId="0" nodeType="withEffect">
                                  <p:stCondLst>
                                    <p:cond delay="0"/>
                                  </p:stCondLst>
                                  <p:childTnLst>
                                    <p:set>
                                      <p:cBhvr>
                                        <p:cTn id="143" dur="1" fill="hold">
                                          <p:stCondLst>
                                            <p:cond delay="0"/>
                                          </p:stCondLst>
                                        </p:cTn>
                                        <p:tgtEl>
                                          <p:spTgt spid="35"/>
                                        </p:tgtEl>
                                        <p:attrNameLst>
                                          <p:attrName>style.visibility</p:attrName>
                                        </p:attrNameLst>
                                      </p:cBhvr>
                                      <p:to>
                                        <p:strVal val="visible"/>
                                      </p:to>
                                    </p:set>
                                    <p:animEffect transition="in" filter="wipe(left)">
                                      <p:cBhvr>
                                        <p:cTn id="144" dur="500"/>
                                        <p:tgtEl>
                                          <p:spTgt spid="35"/>
                                        </p:tgtEl>
                                      </p:cBhvr>
                                    </p:animEffect>
                                  </p:childTnLst>
                                </p:cTn>
                              </p:par>
                              <p:par>
                                <p:cTn id="145" presetID="22" presetClass="entr" presetSubtype="8" fill="hold" grpId="0" nodeType="withEffect" nodePh="1">
                                  <p:stCondLst>
                                    <p:cond delay="0"/>
                                  </p:stCondLst>
                                  <p:endCondLst>
                                    <p:cond evt="begin" delay="0">
                                      <p:tn val="145"/>
                                    </p:cond>
                                  </p:endCondLst>
                                  <p:childTnLst>
                                    <p:set>
                                      <p:cBhvr>
                                        <p:cTn id="146" dur="1" fill="hold">
                                          <p:stCondLst>
                                            <p:cond delay="0"/>
                                          </p:stCondLst>
                                        </p:cTn>
                                        <p:tgtEl>
                                          <p:spTgt spid="16"/>
                                        </p:tgtEl>
                                        <p:attrNameLst>
                                          <p:attrName>style.visibility</p:attrName>
                                        </p:attrNameLst>
                                      </p:cBhvr>
                                      <p:to>
                                        <p:strVal val="visible"/>
                                      </p:to>
                                    </p:set>
                                    <p:animEffect transition="in" filter="wipe(left)">
                                      <p:cBhvr>
                                        <p:cTn id="147" dur="500"/>
                                        <p:tgtEl>
                                          <p:spTgt spid="16"/>
                                        </p:tgtEl>
                                      </p:cBhvr>
                                    </p:animEffect>
                                  </p:childTnLst>
                                </p:cTn>
                              </p:par>
                              <p:par>
                                <p:cTn id="148" presetID="22" presetClass="entr" presetSubtype="8" fill="hold" grpId="0" nodeType="withEffect">
                                  <p:stCondLst>
                                    <p:cond delay="0"/>
                                  </p:stCondLst>
                                  <p:childTnLst>
                                    <p:set>
                                      <p:cBhvr>
                                        <p:cTn id="149" dur="1" fill="hold">
                                          <p:stCondLst>
                                            <p:cond delay="0"/>
                                          </p:stCondLst>
                                        </p:cTn>
                                        <p:tgtEl>
                                          <p:spTgt spid="17"/>
                                        </p:tgtEl>
                                        <p:attrNameLst>
                                          <p:attrName>style.visibility</p:attrName>
                                        </p:attrNameLst>
                                      </p:cBhvr>
                                      <p:to>
                                        <p:strVal val="visible"/>
                                      </p:to>
                                    </p:set>
                                    <p:animEffect transition="in" filter="wipe(left)">
                                      <p:cBhvr>
                                        <p:cTn id="150" dur="500"/>
                                        <p:tgtEl>
                                          <p:spTgt spid="17"/>
                                        </p:tgtEl>
                                      </p:cBhvr>
                                    </p:animEffect>
                                  </p:childTnLst>
                                </p:cTn>
                              </p:par>
                              <p:par>
                                <p:cTn id="151" presetID="22" presetClass="entr" presetSubtype="8" fill="hold" grpId="0" nodeType="withEffect" nodePh="1">
                                  <p:stCondLst>
                                    <p:cond delay="0"/>
                                  </p:stCondLst>
                                  <p:endCondLst>
                                    <p:cond evt="begin" delay="0">
                                      <p:tn val="151"/>
                                    </p:cond>
                                  </p:endCondLst>
                                  <p:childTnLst>
                                    <p:set>
                                      <p:cBhvr>
                                        <p:cTn id="152" dur="1" fill="hold">
                                          <p:stCondLst>
                                            <p:cond delay="0"/>
                                          </p:stCondLst>
                                        </p:cTn>
                                        <p:tgtEl>
                                          <p:spTgt spid="18"/>
                                        </p:tgtEl>
                                        <p:attrNameLst>
                                          <p:attrName>style.visibility</p:attrName>
                                        </p:attrNameLst>
                                      </p:cBhvr>
                                      <p:to>
                                        <p:strVal val="visible"/>
                                      </p:to>
                                    </p:set>
                                    <p:animEffect transition="in" filter="wipe(left)">
                                      <p:cBhvr>
                                        <p:cTn id="153" dur="500"/>
                                        <p:tgtEl>
                                          <p:spTgt spid="18"/>
                                        </p:tgtEl>
                                      </p:cBhvr>
                                    </p:animEffect>
                                  </p:childTnLst>
                                </p:cTn>
                              </p:par>
                              <p:par>
                                <p:cTn id="154" presetID="22" presetClass="entr" presetSubtype="8" fill="hold" grpId="0" nodeType="withEffect">
                                  <p:stCondLst>
                                    <p:cond delay="0"/>
                                  </p:stCondLst>
                                  <p:childTnLst>
                                    <p:set>
                                      <p:cBhvr>
                                        <p:cTn id="155" dur="1" fill="hold">
                                          <p:stCondLst>
                                            <p:cond delay="0"/>
                                          </p:stCondLst>
                                        </p:cTn>
                                        <p:tgtEl>
                                          <p:spTgt spid="19"/>
                                        </p:tgtEl>
                                        <p:attrNameLst>
                                          <p:attrName>style.visibility</p:attrName>
                                        </p:attrNameLst>
                                      </p:cBhvr>
                                      <p:to>
                                        <p:strVal val="visible"/>
                                      </p:to>
                                    </p:set>
                                    <p:animEffect transition="in" filter="wipe(left)">
                                      <p:cBhvr>
                                        <p:cTn id="156" dur="500"/>
                                        <p:tgtEl>
                                          <p:spTgt spid="19"/>
                                        </p:tgtEl>
                                      </p:cBhvr>
                                    </p:animEffect>
                                  </p:childTnLst>
                                </p:cTn>
                              </p:par>
                              <p:par>
                                <p:cTn id="157" presetID="22" presetClass="entr" presetSubtype="8" fill="hold" grpId="0" nodeType="withEffect" nodePh="1">
                                  <p:stCondLst>
                                    <p:cond delay="0"/>
                                  </p:stCondLst>
                                  <p:endCondLst>
                                    <p:cond evt="begin" delay="0">
                                      <p:tn val="157"/>
                                    </p:cond>
                                  </p:endCondLst>
                                  <p:childTnLst>
                                    <p:set>
                                      <p:cBhvr>
                                        <p:cTn id="158" dur="1" fill="hold">
                                          <p:stCondLst>
                                            <p:cond delay="0"/>
                                          </p:stCondLst>
                                        </p:cTn>
                                        <p:tgtEl>
                                          <p:spTgt spid="20"/>
                                        </p:tgtEl>
                                        <p:attrNameLst>
                                          <p:attrName>style.visibility</p:attrName>
                                        </p:attrNameLst>
                                      </p:cBhvr>
                                      <p:to>
                                        <p:strVal val="visible"/>
                                      </p:to>
                                    </p:set>
                                    <p:animEffect transition="in" filter="wipe(left)">
                                      <p:cBhvr>
                                        <p:cTn id="159" dur="500"/>
                                        <p:tgtEl>
                                          <p:spTgt spid="20"/>
                                        </p:tgtEl>
                                      </p:cBhvr>
                                    </p:animEffect>
                                  </p:childTnLst>
                                </p:cTn>
                              </p:par>
                              <p:par>
                                <p:cTn id="160" presetID="22" presetClass="entr" presetSubtype="8" fill="hold" grpId="0" nodeType="withEffect">
                                  <p:stCondLst>
                                    <p:cond delay="0"/>
                                  </p:stCondLst>
                                  <p:childTnLst>
                                    <p:set>
                                      <p:cBhvr>
                                        <p:cTn id="161" dur="1" fill="hold">
                                          <p:stCondLst>
                                            <p:cond delay="0"/>
                                          </p:stCondLst>
                                        </p:cTn>
                                        <p:tgtEl>
                                          <p:spTgt spid="21"/>
                                        </p:tgtEl>
                                        <p:attrNameLst>
                                          <p:attrName>style.visibility</p:attrName>
                                        </p:attrNameLst>
                                      </p:cBhvr>
                                      <p:to>
                                        <p:strVal val="visible"/>
                                      </p:to>
                                    </p:set>
                                    <p:animEffect transition="in" filter="wipe(left)">
                                      <p:cBhvr>
                                        <p:cTn id="16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animBg="1"/>
      <p:bldP spid="55" grpId="0" animBg="1"/>
      <p:bldP spid="56" grpId="0" animBg="1"/>
      <p:bldP spid="57" grpId="0" animBg="1"/>
      <p:bldP spid="58" grpId="0" animBg="1"/>
      <p:bldP spid="49" grpId="0"/>
      <p:bldP spid="50" grpId="0" animBg="1"/>
      <p:bldP spid="51" grpId="0"/>
      <p:bldP spid="52" grpId="0" animBg="1"/>
      <p:bldP spid="53" grpId="0"/>
      <p:bldP spid="54" grpId="0" animBg="1"/>
      <p:bldP spid="30" grpId="0"/>
      <p:bldP spid="31" grpId="0" animBg="1"/>
      <p:bldP spid="32" grpId="0"/>
      <p:bldP spid="33" grpId="0" animBg="1"/>
      <p:bldP spid="34" grpId="0"/>
      <p:bldP spid="35" grpId="0" animBg="1"/>
      <p:bldP spid="26" grpId="0" animBg="1"/>
      <p:bldP spid="27" grpId="0" animBg="1"/>
      <p:bldP spid="28" grpId="0" animBg="1"/>
      <p:bldP spid="29" grpId="0" animBg="1"/>
      <p:bldP spid="16" grpId="0"/>
      <p:bldP spid="17" grpId="0" animBg="1"/>
      <p:bldP spid="18" grpId="0"/>
      <p:bldP spid="19" grpId="0" animBg="1"/>
      <p:bldP spid="20" grpId="0"/>
      <p:bldP spid="21" grpId="0" animBg="1"/>
      <p:bldP spid="12" grpId="0" animBg="1"/>
      <p:bldP spid="13" grpId="0" animBg="1"/>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12192000" cy="6858000"/>
          </a:xfrm>
          <a:prstGeom prst="rect">
            <a:avLst/>
          </a:pr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cs typeface="+mn-ea"/>
                <a:sym typeface="+mn-lt"/>
              </a:rPr>
              <a:t>10</a:t>
            </a:r>
            <a:endParaRPr lang="zh-CN" altLang="en-US" dirty="0">
              <a:cs typeface="+mn-ea"/>
              <a:sym typeface="+mn-lt"/>
            </a:endParaRPr>
          </a:p>
        </p:txBody>
      </p:sp>
      <p:sp>
        <p:nvSpPr>
          <p:cNvPr id="15" name="矩形 14"/>
          <p:cNvSpPr/>
          <p:nvPr/>
        </p:nvSpPr>
        <p:spPr>
          <a:xfrm>
            <a:off x="862149" y="3018026"/>
            <a:ext cx="10450285" cy="2612571"/>
          </a:xfrm>
          <a:prstGeom prst="rect">
            <a:avLst/>
          </a:prstGeom>
          <a:solidFill>
            <a:srgbClr val="B10B1F"/>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矩形 15"/>
          <p:cNvSpPr/>
          <p:nvPr/>
        </p:nvSpPr>
        <p:spPr>
          <a:xfrm>
            <a:off x="4783964" y="3576247"/>
            <a:ext cx="1541417" cy="428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120000"/>
              </a:lnSpc>
            </a:pPr>
            <a:r>
              <a:rPr lang="en-US" altLang="zh-CN" sz="2200" dirty="0">
                <a:solidFill>
                  <a:srgbClr val="141519"/>
                </a:solidFill>
                <a:cs typeface="+mn-ea"/>
                <a:sym typeface="+mn-lt"/>
              </a:rPr>
              <a:t>PART THREE</a:t>
            </a:r>
          </a:p>
        </p:txBody>
      </p:sp>
      <p:sp>
        <p:nvSpPr>
          <p:cNvPr id="21" name="文本框 20"/>
          <p:cNvSpPr txBox="1"/>
          <p:nvPr/>
        </p:nvSpPr>
        <p:spPr>
          <a:xfrm>
            <a:off x="4648233" y="4063685"/>
            <a:ext cx="2749471" cy="707886"/>
          </a:xfrm>
          <a:prstGeom prst="rect">
            <a:avLst/>
          </a:prstGeom>
          <a:noFill/>
        </p:spPr>
        <p:txBody>
          <a:bodyPr wrap="none" rtlCol="0">
            <a:spAutoFit/>
          </a:bodyPr>
          <a:lstStyle/>
          <a:p>
            <a:r>
              <a:rPr lang="zh-CN" altLang="en-US" sz="4000" dirty="0">
                <a:solidFill>
                  <a:schemeClr val="bg1"/>
                </a:solidFill>
                <a:effectLst>
                  <a:outerShdw blurRad="38100" dist="38100" dir="2700000" algn="tl">
                    <a:srgbClr val="000000">
                      <a:alpha val="43137"/>
                    </a:srgbClr>
                  </a:outerShdw>
                </a:effectLst>
                <a:cs typeface="+mn-ea"/>
                <a:sym typeface="+mn-lt"/>
              </a:rPr>
              <a:t>产品与运营</a:t>
            </a:r>
          </a:p>
        </p:txBody>
      </p:sp>
      <p:sp>
        <p:nvSpPr>
          <p:cNvPr id="22" name="文本框 21"/>
          <p:cNvSpPr txBox="1"/>
          <p:nvPr/>
        </p:nvSpPr>
        <p:spPr>
          <a:xfrm>
            <a:off x="4713547" y="4696600"/>
            <a:ext cx="6481283" cy="523220"/>
          </a:xfrm>
          <a:prstGeom prst="rect">
            <a:avLst/>
          </a:prstGeom>
          <a:noFill/>
        </p:spPr>
        <p:txBody>
          <a:bodyPr wrap="square" rtlCol="0">
            <a:spAutoFit/>
          </a:bodyPr>
          <a:lstStyle/>
          <a:p>
            <a:r>
              <a:rPr lang="en-US" altLang="zh-CN" sz="1400" dirty="0">
                <a:solidFill>
                  <a:schemeClr val="bg1"/>
                </a:solidFill>
                <a:cs typeface="+mn-ea"/>
                <a:sym typeface="+mn-lt"/>
              </a:rPr>
              <a:t>Atmosphere stable international business plan project venture financing plan investment plan investment management business plan</a:t>
            </a:r>
            <a:endParaRPr lang="zh-CN" altLang="en-US" sz="1400" dirty="0">
              <a:solidFill>
                <a:schemeClr val="bg1"/>
              </a:solidFill>
              <a:cs typeface="+mn-ea"/>
              <a:sym typeface="+mn-lt"/>
            </a:endParaRPr>
          </a:p>
        </p:txBody>
      </p:sp>
      <p:sp>
        <p:nvSpPr>
          <p:cNvPr id="23" name="等腰三角形 3"/>
          <p:cNvSpPr/>
          <p:nvPr/>
        </p:nvSpPr>
        <p:spPr>
          <a:xfrm rot="7060989">
            <a:off x="1894003" y="3662697"/>
            <a:ext cx="1683914" cy="1672694"/>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chemeClr val="bg1"/>
          </a:solidFill>
          <a:ln>
            <a:noFill/>
          </a:ln>
          <a:effectLst>
            <a:outerShdw blurRad="2540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矩形 23"/>
          <p:cNvSpPr/>
          <p:nvPr/>
        </p:nvSpPr>
        <p:spPr>
          <a:xfrm>
            <a:off x="11113744" y="2832963"/>
            <a:ext cx="385150" cy="385148"/>
          </a:xfrm>
          <a:prstGeom prst="rect">
            <a:avLst/>
          </a:prstGeom>
          <a:noFill/>
          <a:ln w="38100">
            <a:gradFill>
              <a:gsLst>
                <a:gs pos="50000">
                  <a:srgbClr val="B10B1F"/>
                </a:gs>
                <a:gs pos="5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0" name="组合 19"/>
          <p:cNvGrpSpPr/>
          <p:nvPr/>
        </p:nvGrpSpPr>
        <p:grpSpPr>
          <a:xfrm>
            <a:off x="2120380" y="3420635"/>
            <a:ext cx="1043876" cy="1862048"/>
            <a:chOff x="1777103" y="1404814"/>
            <a:chExt cx="1043876" cy="1862048"/>
          </a:xfrm>
        </p:grpSpPr>
        <p:sp>
          <p:nvSpPr>
            <p:cNvPr id="14" name="矩形 13"/>
            <p:cNvSpPr/>
            <p:nvPr/>
          </p:nvSpPr>
          <p:spPr>
            <a:xfrm>
              <a:off x="2183343" y="1958169"/>
              <a:ext cx="368380" cy="931224"/>
            </a:xfrm>
            <a:custGeom>
              <a:avLst/>
              <a:gdLst>
                <a:gd name="connsiteX0" fmla="*/ 0 w 384970"/>
                <a:gd name="connsiteY0" fmla="*/ 0 h 374710"/>
                <a:gd name="connsiteX1" fmla="*/ 384970 w 384970"/>
                <a:gd name="connsiteY1" fmla="*/ 0 h 374710"/>
                <a:gd name="connsiteX2" fmla="*/ 384970 w 384970"/>
                <a:gd name="connsiteY2" fmla="*/ 374710 h 374710"/>
                <a:gd name="connsiteX3" fmla="*/ 0 w 384970"/>
                <a:gd name="connsiteY3" fmla="*/ 374710 h 374710"/>
                <a:gd name="connsiteX4" fmla="*/ 0 w 384970"/>
                <a:gd name="connsiteY4" fmla="*/ 0 h 374710"/>
                <a:gd name="connsiteX0" fmla="*/ 0 w 384970"/>
                <a:gd name="connsiteY0" fmla="*/ 0 h 374710"/>
                <a:gd name="connsiteX1" fmla="*/ 384970 w 384970"/>
                <a:gd name="connsiteY1" fmla="*/ 0 h 374710"/>
                <a:gd name="connsiteX2" fmla="*/ 384970 w 384970"/>
                <a:gd name="connsiteY2" fmla="*/ 374710 h 374710"/>
                <a:gd name="connsiteX3" fmla="*/ 0 w 384970"/>
                <a:gd name="connsiteY3" fmla="*/ 0 h 374710"/>
                <a:gd name="connsiteX0" fmla="*/ 0 w 417243"/>
                <a:gd name="connsiteY0" fmla="*/ 59167 h 374710"/>
                <a:gd name="connsiteX1" fmla="*/ 417243 w 417243"/>
                <a:gd name="connsiteY1" fmla="*/ 0 h 374710"/>
                <a:gd name="connsiteX2" fmla="*/ 417243 w 417243"/>
                <a:gd name="connsiteY2" fmla="*/ 374710 h 374710"/>
                <a:gd name="connsiteX3" fmla="*/ 0 w 417243"/>
                <a:gd name="connsiteY3" fmla="*/ 59167 h 374710"/>
                <a:gd name="connsiteX0" fmla="*/ 0 w 444137"/>
                <a:gd name="connsiteY0" fmla="*/ 112955 h 428498"/>
                <a:gd name="connsiteX1" fmla="*/ 444137 w 444137"/>
                <a:gd name="connsiteY1" fmla="*/ 0 h 428498"/>
                <a:gd name="connsiteX2" fmla="*/ 417243 w 444137"/>
                <a:gd name="connsiteY2" fmla="*/ 428498 h 428498"/>
                <a:gd name="connsiteX3" fmla="*/ 0 w 444137"/>
                <a:gd name="connsiteY3" fmla="*/ 112955 h 428498"/>
                <a:gd name="connsiteX0" fmla="*/ 0 w 471031"/>
                <a:gd name="connsiteY0" fmla="*/ 134470 h 428498"/>
                <a:gd name="connsiteX1" fmla="*/ 471031 w 471031"/>
                <a:gd name="connsiteY1" fmla="*/ 0 h 428498"/>
                <a:gd name="connsiteX2" fmla="*/ 444137 w 471031"/>
                <a:gd name="connsiteY2" fmla="*/ 428498 h 428498"/>
                <a:gd name="connsiteX3" fmla="*/ 0 w 471031"/>
                <a:gd name="connsiteY3" fmla="*/ 134470 h 428498"/>
                <a:gd name="connsiteX0" fmla="*/ 0 w 471031"/>
                <a:gd name="connsiteY0" fmla="*/ 134470 h 493044"/>
                <a:gd name="connsiteX1" fmla="*/ 471031 w 471031"/>
                <a:gd name="connsiteY1" fmla="*/ 0 h 493044"/>
                <a:gd name="connsiteX2" fmla="*/ 438758 w 471031"/>
                <a:gd name="connsiteY2" fmla="*/ 493044 h 493044"/>
                <a:gd name="connsiteX3" fmla="*/ 0 w 471031"/>
                <a:gd name="connsiteY3" fmla="*/ 134470 h 493044"/>
                <a:gd name="connsiteX0" fmla="*/ 0 w 471031"/>
                <a:gd name="connsiteY0" fmla="*/ 134470 h 493044"/>
                <a:gd name="connsiteX1" fmla="*/ 471031 w 471031"/>
                <a:gd name="connsiteY1" fmla="*/ 0 h 493044"/>
                <a:gd name="connsiteX2" fmla="*/ 438758 w 471031"/>
                <a:gd name="connsiteY2" fmla="*/ 493044 h 493044"/>
                <a:gd name="connsiteX3" fmla="*/ 0 w 471031"/>
                <a:gd name="connsiteY3" fmla="*/ 134470 h 493044"/>
                <a:gd name="connsiteX0" fmla="*/ 0 w 471031"/>
                <a:gd name="connsiteY0" fmla="*/ 134470 h 493044"/>
                <a:gd name="connsiteX1" fmla="*/ 471031 w 471031"/>
                <a:gd name="connsiteY1" fmla="*/ 0 h 493044"/>
                <a:gd name="connsiteX2" fmla="*/ 438758 w 471031"/>
                <a:gd name="connsiteY2" fmla="*/ 493044 h 493044"/>
                <a:gd name="connsiteX3" fmla="*/ 0 w 471031"/>
                <a:gd name="connsiteY3" fmla="*/ 134470 h 493044"/>
                <a:gd name="connsiteX0" fmla="*/ 0 w 604035"/>
                <a:gd name="connsiteY0" fmla="*/ 234223 h 592797"/>
                <a:gd name="connsiteX1" fmla="*/ 604035 w 604035"/>
                <a:gd name="connsiteY1" fmla="*/ 0 h 592797"/>
                <a:gd name="connsiteX2" fmla="*/ 438758 w 604035"/>
                <a:gd name="connsiteY2" fmla="*/ 592797 h 592797"/>
                <a:gd name="connsiteX3" fmla="*/ 0 w 604035"/>
                <a:gd name="connsiteY3" fmla="*/ 234223 h 592797"/>
                <a:gd name="connsiteX0" fmla="*/ 35467 w 196156"/>
                <a:gd name="connsiteY0" fmla="*/ 0 h 646748"/>
                <a:gd name="connsiteX1" fmla="*/ 196156 w 196156"/>
                <a:gd name="connsiteY1" fmla="*/ 53951 h 646748"/>
                <a:gd name="connsiteX2" fmla="*/ 30879 w 196156"/>
                <a:gd name="connsiteY2" fmla="*/ 646748 h 646748"/>
                <a:gd name="connsiteX3" fmla="*/ 35467 w 196156"/>
                <a:gd name="connsiteY3" fmla="*/ 0 h 646748"/>
                <a:gd name="connsiteX0" fmla="*/ 66029 w 226718"/>
                <a:gd name="connsiteY0" fmla="*/ 0 h 646748"/>
                <a:gd name="connsiteX1" fmla="*/ 226718 w 226718"/>
                <a:gd name="connsiteY1" fmla="*/ 53951 h 646748"/>
                <a:gd name="connsiteX2" fmla="*/ 61441 w 226718"/>
                <a:gd name="connsiteY2" fmla="*/ 646748 h 646748"/>
                <a:gd name="connsiteX3" fmla="*/ 66029 w 226718"/>
                <a:gd name="connsiteY3" fmla="*/ 0 h 646748"/>
                <a:gd name="connsiteX0" fmla="*/ 58126 w 218815"/>
                <a:gd name="connsiteY0" fmla="*/ 0 h 1040217"/>
                <a:gd name="connsiteX1" fmla="*/ 218815 w 218815"/>
                <a:gd name="connsiteY1" fmla="*/ 53951 h 1040217"/>
                <a:gd name="connsiteX2" fmla="*/ 64622 w 218815"/>
                <a:gd name="connsiteY2" fmla="*/ 1040217 h 1040217"/>
                <a:gd name="connsiteX3" fmla="*/ 58126 w 218815"/>
                <a:gd name="connsiteY3" fmla="*/ 0 h 1040217"/>
                <a:gd name="connsiteX0" fmla="*/ 58126 w 218815"/>
                <a:gd name="connsiteY0" fmla="*/ 0 h 1040217"/>
                <a:gd name="connsiteX1" fmla="*/ 218815 w 218815"/>
                <a:gd name="connsiteY1" fmla="*/ 53951 h 1040217"/>
                <a:gd name="connsiteX2" fmla="*/ 159648 w 218815"/>
                <a:gd name="connsiteY2" fmla="*/ 428661 h 1040217"/>
                <a:gd name="connsiteX3" fmla="*/ 64622 w 218815"/>
                <a:gd name="connsiteY3" fmla="*/ 1040217 h 1040217"/>
                <a:gd name="connsiteX4" fmla="*/ 58126 w 218815"/>
                <a:gd name="connsiteY4" fmla="*/ 0 h 1040217"/>
                <a:gd name="connsiteX0" fmla="*/ 58126 w 397947"/>
                <a:gd name="connsiteY0" fmla="*/ 0 h 1040217"/>
                <a:gd name="connsiteX1" fmla="*/ 218815 w 397947"/>
                <a:gd name="connsiteY1" fmla="*/ 53951 h 1040217"/>
                <a:gd name="connsiteX2" fmla="*/ 397947 w 397947"/>
                <a:gd name="connsiteY2" fmla="*/ 1032719 h 1040217"/>
                <a:gd name="connsiteX3" fmla="*/ 64622 w 397947"/>
                <a:gd name="connsiteY3" fmla="*/ 1040217 h 1040217"/>
                <a:gd name="connsiteX4" fmla="*/ 58126 w 397947"/>
                <a:gd name="connsiteY4" fmla="*/ 0 h 1040217"/>
                <a:gd name="connsiteX0" fmla="*/ 58126 w 397947"/>
                <a:gd name="connsiteY0" fmla="*/ 0 h 1040217"/>
                <a:gd name="connsiteX1" fmla="*/ 351818 w 397947"/>
                <a:gd name="connsiteY1" fmla="*/ 164787 h 1040217"/>
                <a:gd name="connsiteX2" fmla="*/ 397947 w 397947"/>
                <a:gd name="connsiteY2" fmla="*/ 1032719 h 1040217"/>
                <a:gd name="connsiteX3" fmla="*/ 64622 w 397947"/>
                <a:gd name="connsiteY3" fmla="*/ 1040217 h 1040217"/>
                <a:gd name="connsiteX4" fmla="*/ 58126 w 397947"/>
                <a:gd name="connsiteY4" fmla="*/ 0 h 1040217"/>
                <a:gd name="connsiteX0" fmla="*/ 113790 w 381567"/>
                <a:gd name="connsiteY0" fmla="*/ 0 h 1040217"/>
                <a:gd name="connsiteX1" fmla="*/ 335438 w 381567"/>
                <a:gd name="connsiteY1" fmla="*/ 164787 h 1040217"/>
                <a:gd name="connsiteX2" fmla="*/ 381567 w 381567"/>
                <a:gd name="connsiteY2" fmla="*/ 1032719 h 1040217"/>
                <a:gd name="connsiteX3" fmla="*/ 48242 w 381567"/>
                <a:gd name="connsiteY3" fmla="*/ 1040217 h 1040217"/>
                <a:gd name="connsiteX4" fmla="*/ 113790 w 381567"/>
                <a:gd name="connsiteY4" fmla="*/ 0 h 1040217"/>
                <a:gd name="connsiteX0" fmla="*/ 65553 w 333330"/>
                <a:gd name="connsiteY0" fmla="*/ 0 h 1040217"/>
                <a:gd name="connsiteX1" fmla="*/ 287201 w 333330"/>
                <a:gd name="connsiteY1" fmla="*/ 164787 h 1040217"/>
                <a:gd name="connsiteX2" fmla="*/ 333330 w 333330"/>
                <a:gd name="connsiteY2" fmla="*/ 1032719 h 1040217"/>
                <a:gd name="connsiteX3" fmla="*/ 5 w 333330"/>
                <a:gd name="connsiteY3" fmla="*/ 1040217 h 1040217"/>
                <a:gd name="connsiteX4" fmla="*/ 65553 w 333330"/>
                <a:gd name="connsiteY4" fmla="*/ 0 h 1040217"/>
                <a:gd name="connsiteX0" fmla="*/ 181927 w 449704"/>
                <a:gd name="connsiteY0" fmla="*/ 0 h 1040217"/>
                <a:gd name="connsiteX1" fmla="*/ 403575 w 449704"/>
                <a:gd name="connsiteY1" fmla="*/ 164787 h 1040217"/>
                <a:gd name="connsiteX2" fmla="*/ 449704 w 449704"/>
                <a:gd name="connsiteY2" fmla="*/ 1032719 h 1040217"/>
                <a:gd name="connsiteX3" fmla="*/ 1 w 449704"/>
                <a:gd name="connsiteY3" fmla="*/ 1040217 h 1040217"/>
                <a:gd name="connsiteX4" fmla="*/ 181927 w 449704"/>
                <a:gd name="connsiteY4" fmla="*/ 0 h 1040217"/>
                <a:gd name="connsiteX0" fmla="*/ 270596 w 449704"/>
                <a:gd name="connsiteY0" fmla="*/ 0 h 1012508"/>
                <a:gd name="connsiteX1" fmla="*/ 403575 w 449704"/>
                <a:gd name="connsiteY1" fmla="*/ 137078 h 1012508"/>
                <a:gd name="connsiteX2" fmla="*/ 449704 w 449704"/>
                <a:gd name="connsiteY2" fmla="*/ 1005010 h 1012508"/>
                <a:gd name="connsiteX3" fmla="*/ 1 w 449704"/>
                <a:gd name="connsiteY3" fmla="*/ 1012508 h 1012508"/>
                <a:gd name="connsiteX4" fmla="*/ 270596 w 449704"/>
                <a:gd name="connsiteY4" fmla="*/ 0 h 1012508"/>
                <a:gd name="connsiteX0" fmla="*/ 270595 w 449703"/>
                <a:gd name="connsiteY0" fmla="*/ 0 h 1012508"/>
                <a:gd name="connsiteX1" fmla="*/ 403574 w 449703"/>
                <a:gd name="connsiteY1" fmla="*/ 137078 h 1012508"/>
                <a:gd name="connsiteX2" fmla="*/ 449703 w 449703"/>
                <a:gd name="connsiteY2" fmla="*/ 1005010 h 1012508"/>
                <a:gd name="connsiteX3" fmla="*/ 0 w 449703"/>
                <a:gd name="connsiteY3" fmla="*/ 1012508 h 1012508"/>
                <a:gd name="connsiteX4" fmla="*/ 270595 w 449703"/>
                <a:gd name="connsiteY4" fmla="*/ 0 h 1012508"/>
                <a:gd name="connsiteX0" fmla="*/ 270595 w 449703"/>
                <a:gd name="connsiteY0" fmla="*/ 0 h 1012508"/>
                <a:gd name="connsiteX1" fmla="*/ 403574 w 449703"/>
                <a:gd name="connsiteY1" fmla="*/ 137078 h 1012508"/>
                <a:gd name="connsiteX2" fmla="*/ 416450 w 449703"/>
                <a:gd name="connsiteY2" fmla="*/ 417576 h 1012508"/>
                <a:gd name="connsiteX3" fmla="*/ 449703 w 449703"/>
                <a:gd name="connsiteY3" fmla="*/ 1005010 h 1012508"/>
                <a:gd name="connsiteX4" fmla="*/ 0 w 449703"/>
                <a:gd name="connsiteY4" fmla="*/ 1012508 h 1012508"/>
                <a:gd name="connsiteX5" fmla="*/ 270595 w 449703"/>
                <a:gd name="connsiteY5" fmla="*/ 0 h 1012508"/>
                <a:gd name="connsiteX0" fmla="*/ 270595 w 449703"/>
                <a:gd name="connsiteY0" fmla="*/ 0 h 1012508"/>
                <a:gd name="connsiteX1" fmla="*/ 403574 w 449703"/>
                <a:gd name="connsiteY1" fmla="*/ 137078 h 1012508"/>
                <a:gd name="connsiteX2" fmla="*/ 277905 w 449703"/>
                <a:gd name="connsiteY2" fmla="*/ 600456 h 1012508"/>
                <a:gd name="connsiteX3" fmla="*/ 449703 w 449703"/>
                <a:gd name="connsiteY3" fmla="*/ 1005010 h 1012508"/>
                <a:gd name="connsiteX4" fmla="*/ 0 w 449703"/>
                <a:gd name="connsiteY4" fmla="*/ 1012508 h 1012508"/>
                <a:gd name="connsiteX5" fmla="*/ 270595 w 449703"/>
                <a:gd name="connsiteY5" fmla="*/ 0 h 1012508"/>
                <a:gd name="connsiteX0" fmla="*/ 270595 w 449703"/>
                <a:gd name="connsiteY0" fmla="*/ 0 h 1012508"/>
                <a:gd name="connsiteX1" fmla="*/ 403574 w 449703"/>
                <a:gd name="connsiteY1" fmla="*/ 137078 h 1012508"/>
                <a:gd name="connsiteX2" fmla="*/ 277905 w 449703"/>
                <a:gd name="connsiteY2" fmla="*/ 600456 h 1012508"/>
                <a:gd name="connsiteX3" fmla="*/ 449703 w 449703"/>
                <a:gd name="connsiteY3" fmla="*/ 1005010 h 1012508"/>
                <a:gd name="connsiteX4" fmla="*/ 0 w 449703"/>
                <a:gd name="connsiteY4" fmla="*/ 1012508 h 1012508"/>
                <a:gd name="connsiteX5" fmla="*/ 270595 w 449703"/>
                <a:gd name="connsiteY5" fmla="*/ 0 h 1012508"/>
                <a:gd name="connsiteX0" fmla="*/ 270595 w 449703"/>
                <a:gd name="connsiteY0" fmla="*/ 0 h 1012508"/>
                <a:gd name="connsiteX1" fmla="*/ 403574 w 449703"/>
                <a:gd name="connsiteY1" fmla="*/ 137078 h 1012508"/>
                <a:gd name="connsiteX2" fmla="*/ 277905 w 449703"/>
                <a:gd name="connsiteY2" fmla="*/ 600456 h 1012508"/>
                <a:gd name="connsiteX3" fmla="*/ 449703 w 449703"/>
                <a:gd name="connsiteY3" fmla="*/ 1005010 h 1012508"/>
                <a:gd name="connsiteX4" fmla="*/ 0 w 449703"/>
                <a:gd name="connsiteY4" fmla="*/ 1012508 h 1012508"/>
                <a:gd name="connsiteX5" fmla="*/ 270595 w 449703"/>
                <a:gd name="connsiteY5" fmla="*/ 0 h 1012508"/>
                <a:gd name="connsiteX0" fmla="*/ 255642 w 449703"/>
                <a:gd name="connsiteY0" fmla="*/ 18343 h 887988"/>
                <a:gd name="connsiteX1" fmla="*/ 403574 w 449703"/>
                <a:gd name="connsiteY1" fmla="*/ 12558 h 887988"/>
                <a:gd name="connsiteX2" fmla="*/ 277905 w 449703"/>
                <a:gd name="connsiteY2" fmla="*/ 475936 h 887988"/>
                <a:gd name="connsiteX3" fmla="*/ 449703 w 449703"/>
                <a:gd name="connsiteY3" fmla="*/ 880490 h 887988"/>
                <a:gd name="connsiteX4" fmla="*/ 0 w 449703"/>
                <a:gd name="connsiteY4" fmla="*/ 887988 h 887988"/>
                <a:gd name="connsiteX5" fmla="*/ 255642 w 449703"/>
                <a:gd name="connsiteY5" fmla="*/ 18343 h 887988"/>
                <a:gd name="connsiteX0" fmla="*/ 255642 w 449703"/>
                <a:gd name="connsiteY0" fmla="*/ 0 h 869645"/>
                <a:gd name="connsiteX1" fmla="*/ 396098 w 449703"/>
                <a:gd name="connsiteY1" fmla="*/ 127337 h 869645"/>
                <a:gd name="connsiteX2" fmla="*/ 277905 w 449703"/>
                <a:gd name="connsiteY2" fmla="*/ 457593 h 869645"/>
                <a:gd name="connsiteX3" fmla="*/ 449703 w 449703"/>
                <a:gd name="connsiteY3" fmla="*/ 862147 h 869645"/>
                <a:gd name="connsiteX4" fmla="*/ 0 w 449703"/>
                <a:gd name="connsiteY4" fmla="*/ 869645 h 869645"/>
                <a:gd name="connsiteX5" fmla="*/ 255642 w 449703"/>
                <a:gd name="connsiteY5" fmla="*/ 0 h 869645"/>
                <a:gd name="connsiteX0" fmla="*/ 255642 w 449703"/>
                <a:gd name="connsiteY0" fmla="*/ 0 h 869645"/>
                <a:gd name="connsiteX1" fmla="*/ 396098 w 449703"/>
                <a:gd name="connsiteY1" fmla="*/ 127337 h 869645"/>
                <a:gd name="connsiteX2" fmla="*/ 247997 w 449703"/>
                <a:gd name="connsiteY2" fmla="*/ 425124 h 869645"/>
                <a:gd name="connsiteX3" fmla="*/ 449703 w 449703"/>
                <a:gd name="connsiteY3" fmla="*/ 862147 h 869645"/>
                <a:gd name="connsiteX4" fmla="*/ 0 w 449703"/>
                <a:gd name="connsiteY4" fmla="*/ 869645 h 869645"/>
                <a:gd name="connsiteX5" fmla="*/ 255642 w 449703"/>
                <a:gd name="connsiteY5" fmla="*/ 0 h 869645"/>
                <a:gd name="connsiteX0" fmla="*/ 255642 w 449703"/>
                <a:gd name="connsiteY0" fmla="*/ 0 h 869645"/>
                <a:gd name="connsiteX1" fmla="*/ 396098 w 449703"/>
                <a:gd name="connsiteY1" fmla="*/ 127337 h 869645"/>
                <a:gd name="connsiteX2" fmla="*/ 247997 w 449703"/>
                <a:gd name="connsiteY2" fmla="*/ 425124 h 869645"/>
                <a:gd name="connsiteX3" fmla="*/ 449703 w 449703"/>
                <a:gd name="connsiteY3" fmla="*/ 862147 h 869645"/>
                <a:gd name="connsiteX4" fmla="*/ 0 w 449703"/>
                <a:gd name="connsiteY4" fmla="*/ 869645 h 869645"/>
                <a:gd name="connsiteX5" fmla="*/ 255642 w 449703"/>
                <a:gd name="connsiteY5" fmla="*/ 0 h 869645"/>
                <a:gd name="connsiteX0" fmla="*/ 255642 w 449703"/>
                <a:gd name="connsiteY0" fmla="*/ 0 h 869645"/>
                <a:gd name="connsiteX1" fmla="*/ 396098 w 449703"/>
                <a:gd name="connsiteY1" fmla="*/ 127337 h 869645"/>
                <a:gd name="connsiteX2" fmla="*/ 247997 w 449703"/>
                <a:gd name="connsiteY2" fmla="*/ 425124 h 869645"/>
                <a:gd name="connsiteX3" fmla="*/ 449703 w 449703"/>
                <a:gd name="connsiteY3" fmla="*/ 862147 h 869645"/>
                <a:gd name="connsiteX4" fmla="*/ 0 w 449703"/>
                <a:gd name="connsiteY4" fmla="*/ 869645 h 869645"/>
                <a:gd name="connsiteX5" fmla="*/ 255642 w 449703"/>
                <a:gd name="connsiteY5" fmla="*/ 0 h 869645"/>
                <a:gd name="connsiteX0" fmla="*/ 255642 w 396098"/>
                <a:gd name="connsiteY0" fmla="*/ 0 h 869645"/>
                <a:gd name="connsiteX1" fmla="*/ 396098 w 396098"/>
                <a:gd name="connsiteY1" fmla="*/ 127337 h 869645"/>
                <a:gd name="connsiteX2" fmla="*/ 247997 w 396098"/>
                <a:gd name="connsiteY2" fmla="*/ 425124 h 869645"/>
                <a:gd name="connsiteX3" fmla="*/ 371196 w 396098"/>
                <a:gd name="connsiteY3" fmla="*/ 832925 h 869645"/>
                <a:gd name="connsiteX4" fmla="*/ 0 w 396098"/>
                <a:gd name="connsiteY4" fmla="*/ 869645 h 869645"/>
                <a:gd name="connsiteX5" fmla="*/ 255642 w 396098"/>
                <a:gd name="connsiteY5" fmla="*/ 0 h 869645"/>
                <a:gd name="connsiteX0" fmla="*/ 255642 w 396098"/>
                <a:gd name="connsiteY0" fmla="*/ 0 h 869645"/>
                <a:gd name="connsiteX1" fmla="*/ 396098 w 396098"/>
                <a:gd name="connsiteY1" fmla="*/ 127337 h 869645"/>
                <a:gd name="connsiteX2" fmla="*/ 247997 w 396098"/>
                <a:gd name="connsiteY2" fmla="*/ 425124 h 869645"/>
                <a:gd name="connsiteX3" fmla="*/ 371196 w 396098"/>
                <a:gd name="connsiteY3" fmla="*/ 832925 h 869645"/>
                <a:gd name="connsiteX4" fmla="*/ 0 w 396098"/>
                <a:gd name="connsiteY4" fmla="*/ 869645 h 869645"/>
                <a:gd name="connsiteX5" fmla="*/ 255642 w 396098"/>
                <a:gd name="connsiteY5" fmla="*/ 0 h 869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098" h="869645">
                  <a:moveTo>
                    <a:pt x="255642" y="0"/>
                  </a:moveTo>
                  <a:cubicBezTo>
                    <a:pt x="299968" y="45693"/>
                    <a:pt x="351772" y="81644"/>
                    <a:pt x="396098" y="127337"/>
                  </a:cubicBezTo>
                  <a:cubicBezTo>
                    <a:pt x="354208" y="281796"/>
                    <a:pt x="419548" y="271617"/>
                    <a:pt x="247997" y="425124"/>
                  </a:cubicBezTo>
                  <a:cubicBezTo>
                    <a:pt x="432987" y="575088"/>
                    <a:pt x="403652" y="665605"/>
                    <a:pt x="371196" y="832925"/>
                  </a:cubicBezTo>
                  <a:lnTo>
                    <a:pt x="0" y="869645"/>
                  </a:lnTo>
                  <a:cubicBezTo>
                    <a:pt x="27160" y="771055"/>
                    <a:pt x="241106" y="206270"/>
                    <a:pt x="255642" y="0"/>
                  </a:cubicBezTo>
                  <a:close/>
                </a:path>
              </a:pathLst>
            </a:custGeom>
            <a:gradFill>
              <a:gsLst>
                <a:gs pos="0">
                  <a:srgbClr val="D9B871"/>
                </a:gs>
                <a:gs pos="100000">
                  <a:srgbClr val="D9B871">
                    <a:alpha val="32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sp>
          <p:nvSpPr>
            <p:cNvPr id="12" name="文本框 11"/>
            <p:cNvSpPr txBox="1"/>
            <p:nvPr/>
          </p:nvSpPr>
          <p:spPr>
            <a:xfrm>
              <a:off x="1777103" y="1404814"/>
              <a:ext cx="1043876" cy="1862048"/>
            </a:xfrm>
            <a:prstGeom prst="rect">
              <a:avLst/>
            </a:prstGeom>
            <a:noFill/>
          </p:spPr>
          <p:txBody>
            <a:bodyPr wrap="none" rtlCol="0">
              <a:spAutoFit/>
            </a:bodyPr>
            <a:lstStyle/>
            <a:p>
              <a:r>
                <a:rPr lang="en-US" altLang="zh-CN" sz="11500" dirty="0">
                  <a:solidFill>
                    <a:srgbClr val="B10B1F"/>
                  </a:solidFill>
                  <a:cs typeface="+mn-ea"/>
                  <a:sym typeface="+mn-lt"/>
                </a:rPr>
                <a:t>3</a:t>
              </a:r>
              <a:endParaRPr lang="zh-CN" altLang="en-US" sz="11500" dirty="0">
                <a:solidFill>
                  <a:srgbClr val="B10B1F"/>
                </a:solidFill>
                <a:cs typeface="+mn-ea"/>
                <a:sym typeface="+mn-lt"/>
              </a:endParaRPr>
            </a:p>
          </p:txBody>
        </p:sp>
      </p:grpSp>
    </p:spTree>
    <p:extLst>
      <p:ext uri="{BB962C8B-B14F-4D97-AF65-F5344CB8AC3E}">
        <p14:creationId xmlns:p14="http://schemas.microsoft.com/office/powerpoint/2010/main" val="77331826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a14="http://schemas.microsoft.com/office/drawing/2010/main" xmlns="">
      <p:transition spd="slow" advClick="0"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arn(inVertical)">
                                          <p:cBhvr>
                                            <p:cTn id="10" dur="500"/>
                                            <p:tgtEl>
                                              <p:spTgt spid="24"/>
                                            </p:tgtEl>
                                          </p:cBhvr>
                                        </p:animEffect>
                                      </p:childTnLst>
                                    </p:cTn>
                                  </p:par>
                                  <p:par>
                                    <p:cTn id="11" presetID="2" presetClass="entr" presetSubtype="8" fill="hold" nodeType="withEffect" p14:presetBounceEnd="40000">
                                      <p:stCondLst>
                                        <p:cond delay="500"/>
                                      </p:stCondLst>
                                      <p:childTnLst>
                                        <p:set>
                                          <p:cBhvr>
                                            <p:cTn id="12" dur="1" fill="hold">
                                              <p:stCondLst>
                                                <p:cond delay="0"/>
                                              </p:stCondLst>
                                            </p:cTn>
                                            <p:tgtEl>
                                              <p:spTgt spid="20"/>
                                            </p:tgtEl>
                                            <p:attrNameLst>
                                              <p:attrName>style.visibility</p:attrName>
                                            </p:attrNameLst>
                                          </p:cBhvr>
                                          <p:to>
                                            <p:strVal val="visible"/>
                                          </p:to>
                                        </p:set>
                                        <p:anim calcmode="lin" valueType="num" p14:bounceEnd="40000">
                                          <p:cBhvr additive="base">
                                            <p:cTn id="13" dur="100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14" dur="1000" fill="hold"/>
                                            <p:tgtEl>
                                              <p:spTgt spid="20"/>
                                            </p:tgtEl>
                                            <p:attrNameLst>
                                              <p:attrName>ppt_y</p:attrName>
                                            </p:attrNameLst>
                                          </p:cBhvr>
                                          <p:tavLst>
                                            <p:tav tm="0">
                                              <p:val>
                                                <p:strVal val="#ppt_y"/>
                                              </p:val>
                                            </p:tav>
                                            <p:tav tm="100000">
                                              <p:val>
                                                <p:strVal val="#ppt_y"/>
                                              </p:val>
                                            </p:tav>
                                          </p:tavLst>
                                        </p:anim>
                                      </p:childTnLst>
                                    </p:cTn>
                                  </p:par>
                                  <p:par>
                                    <p:cTn id="15" presetID="2" presetClass="entr" presetSubtype="4" fill="hold" grpId="0" nodeType="withEffect" p14:presetBounceEnd="40000">
                                      <p:stCondLst>
                                        <p:cond delay="500"/>
                                      </p:stCondLst>
                                      <p:childTnLst>
                                        <p:set>
                                          <p:cBhvr>
                                            <p:cTn id="16" dur="1" fill="hold">
                                              <p:stCondLst>
                                                <p:cond delay="0"/>
                                              </p:stCondLst>
                                            </p:cTn>
                                            <p:tgtEl>
                                              <p:spTgt spid="23"/>
                                            </p:tgtEl>
                                            <p:attrNameLst>
                                              <p:attrName>style.visibility</p:attrName>
                                            </p:attrNameLst>
                                          </p:cBhvr>
                                          <p:to>
                                            <p:strVal val="visible"/>
                                          </p:to>
                                        </p:set>
                                        <p:anim calcmode="lin" valueType="num" p14:bounceEnd="40000">
                                          <p:cBhvr additive="base">
                                            <p:cTn id="17" dur="750" fill="hold"/>
                                            <p:tgtEl>
                                              <p:spTgt spid="23"/>
                                            </p:tgtEl>
                                            <p:attrNameLst>
                                              <p:attrName>ppt_x</p:attrName>
                                            </p:attrNameLst>
                                          </p:cBhvr>
                                          <p:tavLst>
                                            <p:tav tm="0">
                                              <p:val>
                                                <p:strVal val="#ppt_x"/>
                                              </p:val>
                                            </p:tav>
                                            <p:tav tm="100000">
                                              <p:val>
                                                <p:strVal val="#ppt_x"/>
                                              </p:val>
                                            </p:tav>
                                          </p:tavLst>
                                        </p:anim>
                                        <p:anim calcmode="lin" valueType="num" p14:bounceEnd="40000">
                                          <p:cBhvr additive="base">
                                            <p:cTn id="18" dur="750" fill="hold"/>
                                            <p:tgtEl>
                                              <p:spTgt spid="23"/>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75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par>
                                    <p:cTn id="25" presetID="35" presetClass="path" presetSubtype="0" decel="100000" fill="hold" grpId="1" nodeType="withEffect">
                                      <p:stCondLst>
                                        <p:cond delay="750"/>
                                      </p:stCondLst>
                                      <p:childTnLst>
                                        <p:animMotion origin="layout" path="M -4.375E-6 1.85185E-6 L -0.14075 1.85185E-6 " pathEditMode="relative" rAng="0" ptsTypes="AA">
                                          <p:cBhvr>
                                            <p:cTn id="26" dur="1000" spd="-100000" fill="hold"/>
                                            <p:tgtEl>
                                              <p:spTgt spid="16"/>
                                            </p:tgtEl>
                                            <p:attrNameLst>
                                              <p:attrName>ppt_x</p:attrName>
                                              <p:attrName>ppt_y</p:attrName>
                                            </p:attrNameLst>
                                          </p:cBhvr>
                                          <p:rCtr x="-7044" y="0"/>
                                        </p:animMotion>
                                      </p:childTnLst>
                                    </p:cTn>
                                  </p:par>
                                  <p:par>
                                    <p:cTn id="27" presetID="63" presetClass="path" presetSubtype="0" decel="100000" fill="hold" grpId="1" nodeType="withEffect">
                                      <p:stCondLst>
                                        <p:cond delay="750"/>
                                      </p:stCondLst>
                                      <p:childTnLst>
                                        <p:animMotion origin="layout" path="M -4.16667E-7 -2.96296E-6 L 0.15104 -2.96296E-6 " pathEditMode="relative" rAng="0" ptsTypes="AA">
                                          <p:cBhvr>
                                            <p:cTn id="28" dur="1000" spd="-100000" fill="hold"/>
                                            <p:tgtEl>
                                              <p:spTgt spid="21"/>
                                            </p:tgtEl>
                                            <p:attrNameLst>
                                              <p:attrName>ppt_x</p:attrName>
                                              <p:attrName>ppt_y</p:attrName>
                                            </p:attrNameLst>
                                          </p:cBhvr>
                                          <p:rCtr x="7552" y="0"/>
                                        </p:animMotion>
                                      </p:childTnLst>
                                    </p:cTn>
                                  </p:par>
                                  <p:par>
                                    <p:cTn id="29" presetID="18" presetClass="entr" presetSubtype="6" fill="hold" grpId="0" nodeType="withEffect">
                                      <p:stCondLst>
                                        <p:cond delay="1500"/>
                                      </p:stCondLst>
                                      <p:childTnLst>
                                        <p:set>
                                          <p:cBhvr>
                                            <p:cTn id="30" dur="1" fill="hold">
                                              <p:stCondLst>
                                                <p:cond delay="0"/>
                                              </p:stCondLst>
                                            </p:cTn>
                                            <p:tgtEl>
                                              <p:spTgt spid="22"/>
                                            </p:tgtEl>
                                            <p:attrNameLst>
                                              <p:attrName>style.visibility</p:attrName>
                                            </p:attrNameLst>
                                          </p:cBhvr>
                                          <p:to>
                                            <p:strVal val="visible"/>
                                          </p:to>
                                        </p:set>
                                        <p:animEffect transition="in" filter="strips(downRight)">
                                          <p:cBhvr>
                                            <p:cTn id="3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6" grpId="1" animBg="1"/>
          <p:bldP spid="21" grpId="0"/>
          <p:bldP spid="21" grpId="1"/>
          <p:bldP spid="22" grpId="0"/>
          <p:bldP spid="23" grpId="0" animBg="1"/>
          <p:bldP spid="24" grpId="0" animBg="1"/>
        </p:bldLst>
      </p:timing>
    </mc:Choice>
    <mc:Fallback xmlns:a14="http://schemas.microsoft.com/office/drawing/2010/main"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arn(inVertical)">
                                          <p:cBhvr>
                                            <p:cTn id="10" dur="500"/>
                                            <p:tgtEl>
                                              <p:spTgt spid="24"/>
                                            </p:tgtEl>
                                          </p:cBhvr>
                                        </p:animEffect>
                                      </p:childTnLst>
                                    </p:cTn>
                                  </p:par>
                                  <p:par>
                                    <p:cTn id="11" presetID="2" presetClass="entr" presetSubtype="8" fill="hold" nodeType="withEffect">
                                      <p:stCondLst>
                                        <p:cond delay="50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1000" fill="hold"/>
                                            <p:tgtEl>
                                              <p:spTgt spid="20"/>
                                            </p:tgtEl>
                                            <p:attrNameLst>
                                              <p:attrName>ppt_x</p:attrName>
                                            </p:attrNameLst>
                                          </p:cBhvr>
                                          <p:tavLst>
                                            <p:tav tm="0">
                                              <p:val>
                                                <p:strVal val="0-#ppt_w/2"/>
                                              </p:val>
                                            </p:tav>
                                            <p:tav tm="100000">
                                              <p:val>
                                                <p:strVal val="#ppt_x"/>
                                              </p:val>
                                            </p:tav>
                                          </p:tavLst>
                                        </p:anim>
                                        <p:anim calcmode="lin" valueType="num">
                                          <p:cBhvr additive="base">
                                            <p:cTn id="14" dur="1000" fill="hold"/>
                                            <p:tgtEl>
                                              <p:spTgt spid="20"/>
                                            </p:tgtEl>
                                            <p:attrNameLst>
                                              <p:attrName>ppt_y</p:attrName>
                                            </p:attrNameLst>
                                          </p:cBhvr>
                                          <p:tavLst>
                                            <p:tav tm="0">
                                              <p:val>
                                                <p:strVal val="#ppt_y"/>
                                              </p:val>
                                            </p:tav>
                                            <p:tav tm="100000">
                                              <p:val>
                                                <p:strVal val="#ppt_y"/>
                                              </p:val>
                                            </p:tav>
                                          </p:tavLst>
                                        </p:anim>
                                      </p:childTnLst>
                                    </p:cTn>
                                  </p:par>
                                  <p:par>
                                    <p:cTn id="15" presetID="2" presetClass="entr" presetSubtype="4" fill="hold" grpId="0" nodeType="withEffect">
                                      <p:stCondLst>
                                        <p:cond delay="50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750" fill="hold"/>
                                            <p:tgtEl>
                                              <p:spTgt spid="23"/>
                                            </p:tgtEl>
                                            <p:attrNameLst>
                                              <p:attrName>ppt_x</p:attrName>
                                            </p:attrNameLst>
                                          </p:cBhvr>
                                          <p:tavLst>
                                            <p:tav tm="0">
                                              <p:val>
                                                <p:strVal val="#ppt_x"/>
                                              </p:val>
                                            </p:tav>
                                            <p:tav tm="100000">
                                              <p:val>
                                                <p:strVal val="#ppt_x"/>
                                              </p:val>
                                            </p:tav>
                                          </p:tavLst>
                                        </p:anim>
                                        <p:anim calcmode="lin" valueType="num">
                                          <p:cBhvr additive="base">
                                            <p:cTn id="18" dur="750" fill="hold"/>
                                            <p:tgtEl>
                                              <p:spTgt spid="23"/>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75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par>
                                    <p:cTn id="25" presetID="35" presetClass="path" presetSubtype="0" decel="100000" fill="hold" grpId="1" nodeType="withEffect">
                                      <p:stCondLst>
                                        <p:cond delay="750"/>
                                      </p:stCondLst>
                                      <p:childTnLst>
                                        <p:animMotion origin="layout" path="M -4.375E-6 1.85185E-6 L -0.14075 1.85185E-6 " pathEditMode="relative" rAng="0" ptsTypes="AA">
                                          <p:cBhvr>
                                            <p:cTn id="26" dur="1000" spd="-100000" fill="hold"/>
                                            <p:tgtEl>
                                              <p:spTgt spid="16"/>
                                            </p:tgtEl>
                                            <p:attrNameLst>
                                              <p:attrName>ppt_x</p:attrName>
                                              <p:attrName>ppt_y</p:attrName>
                                            </p:attrNameLst>
                                          </p:cBhvr>
                                          <p:rCtr x="-7044" y="0"/>
                                        </p:animMotion>
                                      </p:childTnLst>
                                    </p:cTn>
                                  </p:par>
                                  <p:par>
                                    <p:cTn id="27" presetID="63" presetClass="path" presetSubtype="0" decel="100000" fill="hold" grpId="1" nodeType="withEffect">
                                      <p:stCondLst>
                                        <p:cond delay="750"/>
                                      </p:stCondLst>
                                      <p:childTnLst>
                                        <p:animMotion origin="layout" path="M -4.16667E-7 -2.96296E-6 L 0.15104 -2.96296E-6 " pathEditMode="relative" rAng="0" ptsTypes="AA">
                                          <p:cBhvr>
                                            <p:cTn id="28" dur="1000" spd="-100000" fill="hold"/>
                                            <p:tgtEl>
                                              <p:spTgt spid="21"/>
                                            </p:tgtEl>
                                            <p:attrNameLst>
                                              <p:attrName>ppt_x</p:attrName>
                                              <p:attrName>ppt_y</p:attrName>
                                            </p:attrNameLst>
                                          </p:cBhvr>
                                          <p:rCtr x="7552" y="0"/>
                                        </p:animMotion>
                                      </p:childTnLst>
                                    </p:cTn>
                                  </p:par>
                                  <p:par>
                                    <p:cTn id="29" presetID="18" presetClass="entr" presetSubtype="6" fill="hold" grpId="0" nodeType="withEffect">
                                      <p:stCondLst>
                                        <p:cond delay="1500"/>
                                      </p:stCondLst>
                                      <p:childTnLst>
                                        <p:set>
                                          <p:cBhvr>
                                            <p:cTn id="30" dur="1" fill="hold">
                                              <p:stCondLst>
                                                <p:cond delay="0"/>
                                              </p:stCondLst>
                                            </p:cTn>
                                            <p:tgtEl>
                                              <p:spTgt spid="22"/>
                                            </p:tgtEl>
                                            <p:attrNameLst>
                                              <p:attrName>style.visibility</p:attrName>
                                            </p:attrNameLst>
                                          </p:cBhvr>
                                          <p:to>
                                            <p:strVal val="visible"/>
                                          </p:to>
                                        </p:set>
                                        <p:animEffect transition="in" filter="strips(downRight)">
                                          <p:cBhvr>
                                            <p:cTn id="3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6" grpId="1" animBg="1"/>
          <p:bldP spid="21" grpId="0"/>
          <p:bldP spid="21" grpId="1"/>
          <p:bldP spid="22" grpId="0"/>
          <p:bldP spid="23" grpId="0" animBg="1"/>
          <p:bldP spid="24" grpId="0" animBg="1"/>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20"/>
          <p:cNvGrpSpPr>
            <a:grpSpLocks noChangeAspect="1"/>
          </p:cNvGrpSpPr>
          <p:nvPr/>
        </p:nvGrpSpPr>
        <p:grpSpPr>
          <a:xfrm>
            <a:off x="5361554" y="2443802"/>
            <a:ext cx="6830446" cy="3821461"/>
            <a:chOff x="-532263" y="859337"/>
            <a:chExt cx="10058400" cy="5627409"/>
          </a:xfrm>
        </p:grpSpPr>
        <p:pic>
          <p:nvPicPr>
            <p:cNvPr id="33" name="Picture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2263" y="859337"/>
              <a:ext cx="10058400" cy="5627409"/>
            </a:xfrm>
            <a:prstGeom prst="rect">
              <a:avLst/>
            </a:prstGeom>
          </p:spPr>
        </p:pic>
        <p:sp>
          <p:nvSpPr>
            <p:cNvPr id="35" name="Rectangle 22"/>
            <p:cNvSpPr/>
            <p:nvPr/>
          </p:nvSpPr>
          <p:spPr>
            <a:xfrm>
              <a:off x="1378906" y="1136592"/>
              <a:ext cx="6325093" cy="395240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0" dirty="0">
                <a:solidFill>
                  <a:srgbClr val="FFFFFF"/>
                </a:solidFill>
                <a:cs typeface="+mn-ea"/>
                <a:sym typeface="+mn-lt"/>
              </a:endParaRPr>
            </a:p>
          </p:txBody>
        </p:sp>
      </p:grpSp>
      <p:pic>
        <p:nvPicPr>
          <p:cNvPr id="36" name="图片占位符 6"/>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6659563" y="2632075"/>
            <a:ext cx="4295775" cy="2684463"/>
          </a:xfrm>
          <a:prstGeom prst="rect">
            <a:avLst/>
          </a:prstGeom>
        </p:spPr>
      </p:pic>
      <p:pic>
        <p:nvPicPr>
          <p:cNvPr id="43" name="图片占位符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0292" y="4858127"/>
            <a:ext cx="827316" cy="836093"/>
          </a:xfrm>
          <a:custGeom>
            <a:avLst/>
            <a:gdLst>
              <a:gd name="connsiteX0" fmla="*/ 353639 w 707278"/>
              <a:gd name="connsiteY0" fmla="*/ 0 h 707276"/>
              <a:gd name="connsiteX1" fmla="*/ 707278 w 707278"/>
              <a:gd name="connsiteY1" fmla="*/ 353638 h 707276"/>
              <a:gd name="connsiteX2" fmla="*/ 353639 w 707278"/>
              <a:gd name="connsiteY2" fmla="*/ 707276 h 707276"/>
              <a:gd name="connsiteX3" fmla="*/ 0 w 707278"/>
              <a:gd name="connsiteY3" fmla="*/ 353638 h 707276"/>
              <a:gd name="connsiteX4" fmla="*/ 353639 w 707278"/>
              <a:gd name="connsiteY4" fmla="*/ 0 h 707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78" h="707276">
                <a:moveTo>
                  <a:pt x="353639" y="0"/>
                </a:moveTo>
                <a:cubicBezTo>
                  <a:pt x="548948" y="0"/>
                  <a:pt x="707278" y="158329"/>
                  <a:pt x="707278" y="353638"/>
                </a:cubicBezTo>
                <a:cubicBezTo>
                  <a:pt x="707278" y="548947"/>
                  <a:pt x="548948" y="707276"/>
                  <a:pt x="353639" y="707276"/>
                </a:cubicBezTo>
                <a:cubicBezTo>
                  <a:pt x="158330" y="707276"/>
                  <a:pt x="0" y="548947"/>
                  <a:pt x="0" y="353638"/>
                </a:cubicBezTo>
                <a:cubicBezTo>
                  <a:pt x="0" y="158329"/>
                  <a:pt x="158330" y="0"/>
                  <a:pt x="353639" y="0"/>
                </a:cubicBezTo>
                <a:close/>
              </a:path>
            </a:pathLst>
          </a:custGeom>
        </p:spPr>
      </p:pic>
      <p:sp>
        <p:nvSpPr>
          <p:cNvPr id="44" name="Rectangle 35"/>
          <p:cNvSpPr/>
          <p:nvPr/>
        </p:nvSpPr>
        <p:spPr>
          <a:xfrm>
            <a:off x="2145885" y="4934279"/>
            <a:ext cx="2464220" cy="978729"/>
          </a:xfrm>
          <a:prstGeom prst="rect">
            <a:avLst/>
          </a:prstGeom>
        </p:spPr>
        <p:txBody>
          <a:bodyPr wrap="square">
            <a:spAutoFit/>
          </a:bodyPr>
          <a:lstStyle/>
          <a:p>
            <a:pPr>
              <a:lnSpc>
                <a:spcPct val="120000"/>
              </a:lnSpc>
            </a:pPr>
            <a:r>
              <a:rPr lang="en-US" sz="1600" i="1" dirty="0">
                <a:solidFill>
                  <a:srgbClr val="4F4D50"/>
                </a:solidFill>
                <a:cs typeface="+mn-ea"/>
                <a:sym typeface="+mn-lt"/>
              </a:rPr>
              <a:t>”</a:t>
            </a:r>
            <a:r>
              <a:rPr lang="id-ID" sz="1600" i="1" dirty="0">
                <a:solidFill>
                  <a:srgbClr val="4F4D50"/>
                </a:solidFill>
                <a:cs typeface="+mn-ea"/>
                <a:sym typeface="+mn-lt"/>
              </a:rPr>
              <a:t>Ut wisi enim ad minim veniam, quis nostrud</a:t>
            </a:r>
            <a:r>
              <a:rPr lang="en-US" sz="1600" i="1" dirty="0">
                <a:solidFill>
                  <a:srgbClr val="4F4D50"/>
                </a:solidFill>
                <a:cs typeface="+mn-ea"/>
                <a:sym typeface="+mn-lt"/>
              </a:rPr>
              <a:t>”</a:t>
            </a:r>
            <a:endParaRPr lang="id-ID" sz="1600" i="1" dirty="0">
              <a:solidFill>
                <a:srgbClr val="4F4D50"/>
              </a:solidFill>
              <a:cs typeface="+mn-ea"/>
              <a:sym typeface="+mn-lt"/>
            </a:endParaRPr>
          </a:p>
        </p:txBody>
      </p:sp>
      <p:grpSp>
        <p:nvGrpSpPr>
          <p:cNvPr id="54" name="组合 53"/>
          <p:cNvGrpSpPr/>
          <p:nvPr/>
        </p:nvGrpSpPr>
        <p:grpSpPr>
          <a:xfrm>
            <a:off x="5415821" y="2739948"/>
            <a:ext cx="1601772" cy="1252499"/>
            <a:chOff x="5415821" y="2739948"/>
            <a:chExt cx="1601772" cy="1252499"/>
          </a:xfrm>
        </p:grpSpPr>
        <p:sp>
          <p:nvSpPr>
            <p:cNvPr id="60" name="Rectangle: Rounded Corners 31"/>
            <p:cNvSpPr/>
            <p:nvPr/>
          </p:nvSpPr>
          <p:spPr>
            <a:xfrm>
              <a:off x="5415821" y="2739948"/>
              <a:ext cx="1601772" cy="1252499"/>
            </a:xfrm>
            <a:prstGeom prst="roundRect">
              <a:avLst>
                <a:gd name="adj" fmla="val 28452"/>
              </a:avLst>
            </a:prstGeom>
            <a:solidFill>
              <a:srgbClr val="B10B1F"/>
            </a:solidFill>
            <a:ln>
              <a:noFill/>
            </a:ln>
            <a:effectLst>
              <a:outerShdw blurRad="190500" dist="63500" dir="5400000" algn="t"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i="1">
                <a:solidFill>
                  <a:schemeClr val="bg1"/>
                </a:solidFill>
                <a:cs typeface="+mn-ea"/>
                <a:sym typeface="+mn-lt"/>
              </a:endParaRPr>
            </a:p>
          </p:txBody>
        </p:sp>
        <p:sp>
          <p:nvSpPr>
            <p:cNvPr id="57" name="TextBox 45"/>
            <p:cNvSpPr txBox="1"/>
            <p:nvPr/>
          </p:nvSpPr>
          <p:spPr>
            <a:xfrm>
              <a:off x="5634467" y="3016885"/>
              <a:ext cx="1261884" cy="369332"/>
            </a:xfrm>
            <a:prstGeom prst="rect">
              <a:avLst/>
            </a:prstGeom>
            <a:noFill/>
          </p:spPr>
          <p:txBody>
            <a:bodyPr wrap="none" rtlCol="0">
              <a:spAutoFit/>
            </a:bodyPr>
            <a:lstStyle/>
            <a:p>
              <a:r>
                <a:rPr lang="zh-CN" altLang="en-US" dirty="0">
                  <a:solidFill>
                    <a:schemeClr val="bg1"/>
                  </a:solidFill>
                  <a:cs typeface="+mn-ea"/>
                  <a:sym typeface="+mn-lt"/>
                </a:rPr>
                <a:t>互联网</a:t>
              </a:r>
              <a:r>
                <a:rPr lang="zh-CN" altLang="en-US" dirty="0" smtClean="0">
                  <a:solidFill>
                    <a:schemeClr val="bg1"/>
                  </a:solidFill>
                  <a:cs typeface="+mn-ea"/>
                  <a:sym typeface="+mn-lt"/>
                </a:rPr>
                <a:t> </a:t>
              </a:r>
              <a:r>
                <a:rPr lang="en-US" altLang="zh-CN" dirty="0" smtClean="0">
                  <a:solidFill>
                    <a:schemeClr val="bg1"/>
                  </a:solidFill>
                  <a:cs typeface="+mn-ea"/>
                  <a:sym typeface="+mn-lt"/>
                </a:rPr>
                <a:t>2.0</a:t>
              </a:r>
              <a:endParaRPr lang="id-ID" dirty="0">
                <a:solidFill>
                  <a:schemeClr val="bg1"/>
                </a:solidFill>
                <a:cs typeface="+mn-ea"/>
                <a:sym typeface="+mn-lt"/>
              </a:endParaRPr>
            </a:p>
          </p:txBody>
        </p:sp>
        <p:sp>
          <p:nvSpPr>
            <p:cNvPr id="58" name="Rectangle 49"/>
            <p:cNvSpPr/>
            <p:nvPr/>
          </p:nvSpPr>
          <p:spPr>
            <a:xfrm>
              <a:off x="5510670" y="3302697"/>
              <a:ext cx="1391780" cy="535531"/>
            </a:xfrm>
            <a:prstGeom prst="rect">
              <a:avLst/>
            </a:prstGeom>
          </p:spPr>
          <p:txBody>
            <a:bodyPr wrap="square">
              <a:spAutoFit/>
            </a:bodyPr>
            <a:lstStyle/>
            <a:p>
              <a:pPr algn="ctr">
                <a:lnSpc>
                  <a:spcPct val="120000"/>
                </a:lnSpc>
              </a:pPr>
              <a:r>
                <a:rPr lang="id-ID" sz="1200" i="1" dirty="0" smtClean="0">
                  <a:solidFill>
                    <a:schemeClr val="bg1"/>
                  </a:solidFill>
                  <a:cs typeface="+mn-ea"/>
                  <a:sym typeface="+mn-lt"/>
                </a:rPr>
                <a:t>Ut wisi enim ad minim</a:t>
              </a:r>
              <a:endParaRPr lang="id-ID" sz="1200" i="1" dirty="0">
                <a:solidFill>
                  <a:schemeClr val="bg1"/>
                </a:solidFill>
                <a:cs typeface="+mn-ea"/>
                <a:sym typeface="+mn-lt"/>
              </a:endParaRPr>
            </a:p>
          </p:txBody>
        </p:sp>
      </p:grpSp>
      <p:grpSp>
        <p:nvGrpSpPr>
          <p:cNvPr id="63" name="组合 62"/>
          <p:cNvGrpSpPr/>
          <p:nvPr/>
        </p:nvGrpSpPr>
        <p:grpSpPr>
          <a:xfrm>
            <a:off x="916217" y="2312653"/>
            <a:ext cx="3744688" cy="2280811"/>
            <a:chOff x="763812" y="2936767"/>
            <a:chExt cx="3744688" cy="2280811"/>
          </a:xfrm>
        </p:grpSpPr>
        <p:sp>
          <p:nvSpPr>
            <p:cNvPr id="64" name="文本框 63"/>
            <p:cNvSpPr txBox="1"/>
            <p:nvPr/>
          </p:nvSpPr>
          <p:spPr>
            <a:xfrm>
              <a:off x="763812" y="2936767"/>
              <a:ext cx="3744688" cy="400110"/>
            </a:xfrm>
            <a:prstGeom prst="rect">
              <a:avLst/>
            </a:prstGeom>
            <a:noFill/>
          </p:spPr>
          <p:txBody>
            <a:bodyPr wrap="square" rtlCol="0">
              <a:spAutoFit/>
            </a:bodyPr>
            <a:lstStyle/>
            <a:p>
              <a:r>
                <a:rPr lang="zh-CN" altLang="en-US" sz="2000" b="1" dirty="0" smtClean="0">
                  <a:solidFill>
                    <a:srgbClr val="4F4D50"/>
                  </a:solidFill>
                  <a:cs typeface="+mn-ea"/>
                  <a:sym typeface="+mn-lt"/>
                </a:rPr>
                <a:t>互联网 营销方案</a:t>
              </a:r>
              <a:endParaRPr lang="zh-CN" altLang="en-US" sz="2000" b="1" dirty="0">
                <a:solidFill>
                  <a:srgbClr val="4F4D50"/>
                </a:solidFill>
                <a:cs typeface="+mn-ea"/>
                <a:sym typeface="+mn-lt"/>
              </a:endParaRPr>
            </a:p>
          </p:txBody>
        </p:sp>
        <p:sp>
          <p:nvSpPr>
            <p:cNvPr id="66" name="文本框 65"/>
            <p:cNvSpPr txBox="1"/>
            <p:nvPr/>
          </p:nvSpPr>
          <p:spPr>
            <a:xfrm>
              <a:off x="786672" y="3832583"/>
              <a:ext cx="3671028" cy="1384995"/>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1000" dirty="0">
                  <a:solidFill>
                    <a:srgbClr val="4F4D50"/>
                  </a:solidFill>
                  <a:cs typeface="+mn-ea"/>
                  <a:sym typeface="+mn-lt"/>
                </a:rPr>
                <a:t>请填入您的内容或复制点击右键选择只保留文本来粘贴您的内容。请填入您的内容或复后点击右键选择只您的内容</a:t>
              </a:r>
              <a:r>
                <a:rPr lang="zh-CN" altLang="en-US" sz="1000" dirty="0" smtClean="0">
                  <a:solidFill>
                    <a:srgbClr val="4F4D50"/>
                  </a:solidFill>
                  <a:cs typeface="+mn-ea"/>
                  <a:sym typeface="+mn-lt"/>
                </a:rPr>
                <a:t>。的</a:t>
              </a:r>
              <a:r>
                <a:rPr lang="zh-CN" altLang="en-US" sz="1000" dirty="0">
                  <a:solidFill>
                    <a:srgbClr val="4F4D50"/>
                  </a:solidFill>
                  <a:cs typeface="+mn-ea"/>
                  <a:sym typeface="+mn-lt"/>
                </a:rPr>
                <a:t>内容或复制内容后点击右键选择只保留请</a:t>
              </a:r>
              <a:r>
                <a:rPr lang="zh-CN" altLang="en-US" sz="1000" dirty="0" smtClean="0">
                  <a:solidFill>
                    <a:srgbClr val="4F4D50"/>
                  </a:solidFill>
                  <a:cs typeface="+mn-ea"/>
                  <a:sym typeface="+mn-lt"/>
                </a:rPr>
                <a:t>填。</a:t>
              </a:r>
              <a:endParaRPr lang="en-US" altLang="zh-CN" sz="1000" dirty="0" smtClean="0">
                <a:solidFill>
                  <a:srgbClr val="4F4D50"/>
                </a:solidFill>
                <a:cs typeface="+mn-ea"/>
                <a:sym typeface="+mn-lt"/>
              </a:endParaRPr>
            </a:p>
            <a:p>
              <a:pPr>
                <a:lnSpc>
                  <a:spcPct val="120000"/>
                </a:lnSpc>
              </a:pPr>
              <a:endParaRPr lang="en-US" altLang="zh-CN" sz="1000" dirty="0">
                <a:solidFill>
                  <a:srgbClr val="4F4D50"/>
                </a:solidFill>
                <a:cs typeface="+mn-ea"/>
                <a:sym typeface="+mn-lt"/>
              </a:endParaRPr>
            </a:p>
            <a:p>
              <a:pPr>
                <a:lnSpc>
                  <a:spcPct val="120000"/>
                </a:lnSpc>
              </a:pPr>
              <a:r>
                <a:rPr lang="zh-CN" altLang="en-US" sz="1000" dirty="0" smtClean="0">
                  <a:solidFill>
                    <a:srgbClr val="4F4D50"/>
                  </a:solidFill>
                  <a:cs typeface="+mn-ea"/>
                  <a:sym typeface="+mn-lt"/>
                </a:rPr>
                <a:t>入</a:t>
              </a:r>
              <a:r>
                <a:rPr lang="zh-CN" altLang="en-US" sz="1000" dirty="0">
                  <a:solidFill>
                    <a:srgbClr val="4F4D50"/>
                  </a:solidFill>
                  <a:cs typeface="+mn-ea"/>
                  <a:sym typeface="+mn-lt"/>
                </a:rPr>
                <a:t>您的内容或复制内容后点击右键选择只保留文本粘贴您的内容</a:t>
              </a:r>
              <a:r>
                <a:rPr lang="zh-CN" altLang="en-US" sz="1000" dirty="0" smtClean="0">
                  <a:solidFill>
                    <a:srgbClr val="4F4D50"/>
                  </a:solidFill>
                  <a:cs typeface="+mn-ea"/>
                  <a:sym typeface="+mn-lt"/>
                </a:rPr>
                <a:t>。请</a:t>
              </a:r>
              <a:r>
                <a:rPr lang="zh-CN" altLang="en-US" sz="1000" dirty="0">
                  <a:solidFill>
                    <a:srgbClr val="4F4D50"/>
                  </a:solidFill>
                  <a:cs typeface="+mn-ea"/>
                  <a:sym typeface="+mn-lt"/>
                </a:rPr>
                <a:t>填入您的内或复制内容后</a:t>
              </a:r>
              <a:r>
                <a:rPr lang="zh-CN" altLang="en-US" sz="1000" dirty="0" smtClean="0">
                  <a:solidFill>
                    <a:srgbClr val="4F4D50"/>
                  </a:solidFill>
                  <a:cs typeface="+mn-ea"/>
                  <a:sym typeface="+mn-lt"/>
                </a:rPr>
                <a:t>点击</a:t>
              </a:r>
              <a:r>
                <a:rPr lang="zh-CN" altLang="en-US" sz="1000" dirty="0">
                  <a:solidFill>
                    <a:srgbClr val="4F4D50"/>
                  </a:solidFill>
                  <a:cs typeface="+mn-ea"/>
                  <a:sym typeface="+mn-lt"/>
                </a:rPr>
                <a:t>右键选择只保留文本来粘贴您的内容。请填入您的内容复制内容后点击右键选择</a:t>
              </a:r>
              <a:r>
                <a:rPr lang="zh-CN" altLang="en-US" sz="1000" dirty="0" smtClean="0">
                  <a:solidFill>
                    <a:srgbClr val="4F4D50"/>
                  </a:solidFill>
                  <a:cs typeface="+mn-ea"/>
                  <a:sym typeface="+mn-lt"/>
                </a:rPr>
                <a:t>只</a:t>
              </a:r>
              <a:endParaRPr lang="zh-CN" altLang="en-US" sz="1000" dirty="0">
                <a:solidFill>
                  <a:srgbClr val="4F4D50"/>
                </a:solidFill>
                <a:cs typeface="+mn-ea"/>
                <a:sym typeface="+mn-lt"/>
              </a:endParaRPr>
            </a:p>
          </p:txBody>
        </p:sp>
        <p:cxnSp>
          <p:nvCxnSpPr>
            <p:cNvPr id="67" name="直接连接符 66"/>
            <p:cNvCxnSpPr/>
            <p:nvPr/>
          </p:nvCxnSpPr>
          <p:spPr>
            <a:xfrm>
              <a:off x="874713" y="3694804"/>
              <a:ext cx="481647" cy="0"/>
            </a:xfrm>
            <a:prstGeom prst="line">
              <a:avLst/>
            </a:prstGeom>
            <a:solidFill>
              <a:srgbClr val="080808"/>
            </a:solidFill>
            <a:ln w="25400" cap="rnd">
              <a:solidFill>
                <a:srgbClr val="4F4D50"/>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74" name="矩形 73"/>
          <p:cNvSpPr/>
          <p:nvPr/>
        </p:nvSpPr>
        <p:spPr>
          <a:xfrm>
            <a:off x="929095" y="2055205"/>
            <a:ext cx="4056493" cy="328936"/>
          </a:xfrm>
          <a:prstGeom prst="rect">
            <a:avLst/>
          </a:prstGeom>
          <a:ln>
            <a:noFill/>
          </a:ln>
        </p:spPr>
        <p:txBody>
          <a:bodyPr wrap="square">
            <a:spAutoFit/>
            <a:scene3d>
              <a:camera prst="orthographicFront"/>
              <a:lightRig rig="threePt" dir="t"/>
            </a:scene3d>
            <a:sp3d contourW="12700"/>
          </a:bodyPr>
          <a:lstStyle/>
          <a:p>
            <a:pPr>
              <a:lnSpc>
                <a:spcPct val="120000"/>
              </a:lnSpc>
            </a:pPr>
            <a:r>
              <a:rPr lang="en-US" altLang="zh-CN" sz="1400" dirty="0" smtClean="0">
                <a:solidFill>
                  <a:schemeClr val="bg1">
                    <a:lumMod val="75000"/>
                  </a:schemeClr>
                </a:solidFill>
                <a:cs typeface="+mn-ea"/>
                <a:sym typeface="+mn-lt"/>
              </a:rPr>
              <a:t>INTERNET MARKETING SCHEME</a:t>
            </a:r>
            <a:endParaRPr lang="zh-CN" altLang="en-US" sz="1400" dirty="0">
              <a:solidFill>
                <a:schemeClr val="bg1">
                  <a:lumMod val="75000"/>
                </a:schemeClr>
              </a:solidFill>
              <a:cs typeface="+mn-ea"/>
              <a:sym typeface="+mn-lt"/>
            </a:endParaRPr>
          </a:p>
        </p:txBody>
      </p:sp>
      <p:grpSp>
        <p:nvGrpSpPr>
          <p:cNvPr id="20" name="组合 19"/>
          <p:cNvGrpSpPr/>
          <p:nvPr/>
        </p:nvGrpSpPr>
        <p:grpSpPr>
          <a:xfrm>
            <a:off x="81785" y="126017"/>
            <a:ext cx="12110216" cy="766370"/>
            <a:chOff x="81785" y="126017"/>
            <a:chExt cx="12110216" cy="766370"/>
          </a:xfrm>
        </p:grpSpPr>
        <p:sp>
          <p:nvSpPr>
            <p:cNvPr id="21" name="矩形 20"/>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2" name="TextBox 6">
              <a:extLst>
                <a:ext uri="{FF2B5EF4-FFF2-40B4-BE49-F238E27FC236}">
                  <a16:creationId xmlns:a16="http://schemas.microsoft.com/office/drawing/2014/main" xmlns:p14="http://schemas.microsoft.com/office/powerpoint/2010/main" xmlns:a14="http://schemas.microsoft.com/office/drawing/2010/main" xmlns="" id="{8083E77C-E488-400A-8503-359C6655BD40}"/>
                </a:ext>
              </a:extLst>
            </p:cNvPr>
            <p:cNvSpPr txBox="1"/>
            <p:nvPr/>
          </p:nvSpPr>
          <p:spPr>
            <a:xfrm>
              <a:off x="2583248"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23" name="TextBox 7">
              <a:extLst>
                <a:ext uri="{FF2B5EF4-FFF2-40B4-BE49-F238E27FC236}">
                  <a16:creationId xmlns:a16="http://schemas.microsoft.com/office/drawing/2014/main" xmlns:p14="http://schemas.microsoft.com/office/powerpoint/2010/main" xmlns:a14="http://schemas.microsoft.com/office/drawing/2010/main" xmlns="" id="{BAF49D56-8FCD-4804-8411-594F1BC85F38}"/>
                </a:ext>
              </a:extLst>
            </p:cNvPr>
            <p:cNvSpPr txBox="1"/>
            <p:nvPr/>
          </p:nvSpPr>
          <p:spPr>
            <a:xfrm>
              <a:off x="1016260" y="286054"/>
              <a:ext cx="1627369"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营销方案</a:t>
              </a:r>
              <a:endParaRPr lang="zh-CN" altLang="en-US" sz="2800" b="1" dirty="0">
                <a:solidFill>
                  <a:srgbClr val="141519"/>
                </a:solidFill>
                <a:cs typeface="+mn-ea"/>
                <a:sym typeface="+mn-lt"/>
              </a:endParaRPr>
            </a:p>
          </p:txBody>
        </p:sp>
        <p:grpSp>
          <p:nvGrpSpPr>
            <p:cNvPr id="24" name="组合 23"/>
            <p:cNvGrpSpPr/>
            <p:nvPr/>
          </p:nvGrpSpPr>
          <p:grpSpPr>
            <a:xfrm>
              <a:off x="81785" y="126017"/>
              <a:ext cx="771511" cy="766370"/>
              <a:chOff x="76127" y="101358"/>
              <a:chExt cx="771511" cy="766370"/>
            </a:xfrm>
          </p:grpSpPr>
          <p:sp>
            <p:nvSpPr>
              <p:cNvPr id="25"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6" name="文本框 25"/>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03</a:t>
                </a:r>
                <a:endParaRPr lang="zh-CN" altLang="en-US" sz="2400" b="1" dirty="0">
                  <a:solidFill>
                    <a:schemeClr val="bg1"/>
                  </a:solidFill>
                  <a:cs typeface="+mn-ea"/>
                  <a:sym typeface="+mn-lt"/>
                </a:endParaRPr>
              </a:p>
            </p:txBody>
          </p:sp>
        </p:grpSp>
      </p:grpSp>
    </p:spTree>
    <p:extLst>
      <p:ext uri="{BB962C8B-B14F-4D97-AF65-F5344CB8AC3E}">
        <p14:creationId xmlns:p14="http://schemas.microsoft.com/office/powerpoint/2010/main" val="3054875079"/>
      </p:ext>
    </p:extLst>
  </p:cSld>
  <p:clrMapOvr>
    <a:masterClrMapping/>
  </p:clrMapOvr>
  <p:transition spd="slow" advClick="0"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30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anim calcmode="lin" valueType="num">
                                      <p:cBhvr>
                                        <p:cTn id="8" dur="1000" fill="hold"/>
                                        <p:tgtEl>
                                          <p:spTgt spid="74"/>
                                        </p:tgtEl>
                                        <p:attrNameLst>
                                          <p:attrName>ppt_x</p:attrName>
                                        </p:attrNameLst>
                                      </p:cBhvr>
                                      <p:tavLst>
                                        <p:tav tm="0">
                                          <p:val>
                                            <p:strVal val="#ppt_x"/>
                                          </p:val>
                                        </p:tav>
                                        <p:tav tm="100000">
                                          <p:val>
                                            <p:strVal val="#ppt_x"/>
                                          </p:val>
                                        </p:tav>
                                      </p:tavLst>
                                    </p:anim>
                                    <p:anim calcmode="lin" valueType="num">
                                      <p:cBhvr>
                                        <p:cTn id="9" dur="1000" fill="hold"/>
                                        <p:tgtEl>
                                          <p:spTgt spid="74"/>
                                        </p:tgtEl>
                                        <p:attrNameLst>
                                          <p:attrName>ppt_y</p:attrName>
                                        </p:attrNameLst>
                                      </p:cBhvr>
                                      <p:tavLst>
                                        <p:tav tm="0">
                                          <p:val>
                                            <p:strVal val="#ppt_y+.1"/>
                                          </p:val>
                                        </p:tav>
                                        <p:tav tm="100000">
                                          <p:val>
                                            <p:strVal val="#ppt_y"/>
                                          </p:val>
                                        </p:tav>
                                      </p:tavLst>
                                    </p:anim>
                                  </p:childTnLst>
                                </p:cTn>
                              </p:par>
                            </p:childTnLst>
                          </p:cTn>
                        </p:par>
                        <p:par>
                          <p:cTn id="10" fill="hold">
                            <p:stCondLst>
                              <p:cond delay="1300"/>
                            </p:stCondLst>
                            <p:childTnLst>
                              <p:par>
                                <p:cTn id="11" presetID="2" presetClass="entr" presetSubtype="2" fill="hold" nodeType="afterEffect">
                                  <p:stCondLst>
                                    <p:cond delay="0"/>
                                  </p:stCondLst>
                                  <p:childTnLst>
                                    <p:set>
                                      <p:cBhvr>
                                        <p:cTn id="12" dur="1" fill="hold">
                                          <p:stCondLst>
                                            <p:cond delay="0"/>
                                          </p:stCondLst>
                                        </p:cTn>
                                        <p:tgtEl>
                                          <p:spTgt spid="63"/>
                                        </p:tgtEl>
                                        <p:attrNameLst>
                                          <p:attrName>style.visibility</p:attrName>
                                        </p:attrNameLst>
                                      </p:cBhvr>
                                      <p:to>
                                        <p:strVal val="visible"/>
                                      </p:to>
                                    </p:set>
                                    <p:anim calcmode="lin" valueType="num">
                                      <p:cBhvr additive="base">
                                        <p:cTn id="13" dur="500" fill="hold"/>
                                        <p:tgtEl>
                                          <p:spTgt spid="63"/>
                                        </p:tgtEl>
                                        <p:attrNameLst>
                                          <p:attrName>ppt_x</p:attrName>
                                        </p:attrNameLst>
                                      </p:cBhvr>
                                      <p:tavLst>
                                        <p:tav tm="0">
                                          <p:val>
                                            <p:strVal val="1+#ppt_w/2"/>
                                          </p:val>
                                        </p:tav>
                                        <p:tav tm="100000">
                                          <p:val>
                                            <p:strVal val="#ppt_x"/>
                                          </p:val>
                                        </p:tav>
                                      </p:tavLst>
                                    </p:anim>
                                    <p:anim calcmode="lin" valueType="num">
                                      <p:cBhvr additive="base">
                                        <p:cTn id="14" dur="500" fill="hold"/>
                                        <p:tgtEl>
                                          <p:spTgt spid="63"/>
                                        </p:tgtEl>
                                        <p:attrNameLst>
                                          <p:attrName>ppt_y</p:attrName>
                                        </p:attrNameLst>
                                      </p:cBhvr>
                                      <p:tavLst>
                                        <p:tav tm="0">
                                          <p:val>
                                            <p:strVal val="#ppt_y"/>
                                          </p:val>
                                        </p:tav>
                                        <p:tav tm="100000">
                                          <p:val>
                                            <p:strVal val="#ppt_y"/>
                                          </p:val>
                                        </p:tav>
                                      </p:tavLst>
                                    </p:anim>
                                  </p:childTnLst>
                                </p:cTn>
                              </p:par>
                            </p:childTnLst>
                          </p:cTn>
                        </p:par>
                        <p:par>
                          <p:cTn id="15" fill="hold">
                            <p:stCondLst>
                              <p:cond delay="1800"/>
                            </p:stCondLst>
                            <p:childTnLst>
                              <p:par>
                                <p:cTn id="16" presetID="53" presetClass="entr" presetSubtype="16" fill="hold" nodeType="afterEffect">
                                  <p:stCondLst>
                                    <p:cond delay="0"/>
                                  </p:stCondLst>
                                  <p:childTnLst>
                                    <p:set>
                                      <p:cBhvr>
                                        <p:cTn id="17" dur="1" fill="hold">
                                          <p:stCondLst>
                                            <p:cond delay="0"/>
                                          </p:stCondLst>
                                        </p:cTn>
                                        <p:tgtEl>
                                          <p:spTgt spid="43"/>
                                        </p:tgtEl>
                                        <p:attrNameLst>
                                          <p:attrName>style.visibility</p:attrName>
                                        </p:attrNameLst>
                                      </p:cBhvr>
                                      <p:to>
                                        <p:strVal val="visible"/>
                                      </p:to>
                                    </p:set>
                                    <p:anim calcmode="lin" valueType="num">
                                      <p:cBhvr>
                                        <p:cTn id="18" dur="500" fill="hold"/>
                                        <p:tgtEl>
                                          <p:spTgt spid="43"/>
                                        </p:tgtEl>
                                        <p:attrNameLst>
                                          <p:attrName>ppt_w</p:attrName>
                                        </p:attrNameLst>
                                      </p:cBhvr>
                                      <p:tavLst>
                                        <p:tav tm="0">
                                          <p:val>
                                            <p:fltVal val="0"/>
                                          </p:val>
                                        </p:tav>
                                        <p:tav tm="100000">
                                          <p:val>
                                            <p:strVal val="#ppt_w"/>
                                          </p:val>
                                        </p:tav>
                                      </p:tavLst>
                                    </p:anim>
                                    <p:anim calcmode="lin" valueType="num">
                                      <p:cBhvr>
                                        <p:cTn id="19" dur="500" fill="hold"/>
                                        <p:tgtEl>
                                          <p:spTgt spid="43"/>
                                        </p:tgtEl>
                                        <p:attrNameLst>
                                          <p:attrName>ppt_h</p:attrName>
                                        </p:attrNameLst>
                                      </p:cBhvr>
                                      <p:tavLst>
                                        <p:tav tm="0">
                                          <p:val>
                                            <p:fltVal val="0"/>
                                          </p:val>
                                        </p:tav>
                                        <p:tav tm="100000">
                                          <p:val>
                                            <p:strVal val="#ppt_h"/>
                                          </p:val>
                                        </p:tav>
                                      </p:tavLst>
                                    </p:anim>
                                    <p:animEffect transition="in" filter="fade">
                                      <p:cBhvr>
                                        <p:cTn id="20" dur="500"/>
                                        <p:tgtEl>
                                          <p:spTgt spid="43"/>
                                        </p:tgtEl>
                                      </p:cBhvr>
                                    </p:animEffect>
                                  </p:childTnLst>
                                </p:cTn>
                              </p:par>
                            </p:childTnLst>
                          </p:cTn>
                        </p:par>
                        <p:par>
                          <p:cTn id="21" fill="hold">
                            <p:stCondLst>
                              <p:cond delay="2300"/>
                            </p:stCondLst>
                            <p:childTnLst>
                              <p:par>
                                <p:cTn id="22" presetID="22" presetClass="entr" presetSubtype="8" fill="hold" grpId="0" nodeType="after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wipe(left)">
                                      <p:cBhvr>
                                        <p:cTn id="24" dur="500"/>
                                        <p:tgtEl>
                                          <p:spTgt spid="44"/>
                                        </p:tgtEl>
                                      </p:cBhvr>
                                    </p:animEffect>
                                  </p:childTnLst>
                                </p:cTn>
                              </p:par>
                            </p:childTnLst>
                          </p:cTn>
                        </p:par>
                        <p:par>
                          <p:cTn id="25" fill="hold">
                            <p:stCondLst>
                              <p:cond delay="2800"/>
                            </p:stCondLst>
                            <p:childTnLst>
                              <p:par>
                                <p:cTn id="26" presetID="42" presetClass="entr" presetSubtype="0" fill="hold"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1000"/>
                                        <p:tgtEl>
                                          <p:spTgt spid="36"/>
                                        </p:tgtEl>
                                      </p:cBhvr>
                                    </p:animEffect>
                                    <p:anim calcmode="lin" valueType="num">
                                      <p:cBhvr>
                                        <p:cTn id="29" dur="1000" fill="hold"/>
                                        <p:tgtEl>
                                          <p:spTgt spid="36"/>
                                        </p:tgtEl>
                                        <p:attrNameLst>
                                          <p:attrName>ppt_x</p:attrName>
                                        </p:attrNameLst>
                                      </p:cBhvr>
                                      <p:tavLst>
                                        <p:tav tm="0">
                                          <p:val>
                                            <p:strVal val="#ppt_x"/>
                                          </p:val>
                                        </p:tav>
                                        <p:tav tm="100000">
                                          <p:val>
                                            <p:strVal val="#ppt_x"/>
                                          </p:val>
                                        </p:tav>
                                      </p:tavLst>
                                    </p:anim>
                                    <p:anim calcmode="lin" valueType="num">
                                      <p:cBhvr>
                                        <p:cTn id="30" dur="1000" fill="hold"/>
                                        <p:tgtEl>
                                          <p:spTgt spid="3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1000"/>
                                        <p:tgtEl>
                                          <p:spTgt spid="32"/>
                                        </p:tgtEl>
                                      </p:cBhvr>
                                    </p:animEffect>
                                    <p:anim calcmode="lin" valueType="num">
                                      <p:cBhvr>
                                        <p:cTn id="34" dur="1000" fill="hold"/>
                                        <p:tgtEl>
                                          <p:spTgt spid="32"/>
                                        </p:tgtEl>
                                        <p:attrNameLst>
                                          <p:attrName>ppt_x</p:attrName>
                                        </p:attrNameLst>
                                      </p:cBhvr>
                                      <p:tavLst>
                                        <p:tav tm="0">
                                          <p:val>
                                            <p:strVal val="#ppt_x"/>
                                          </p:val>
                                        </p:tav>
                                        <p:tav tm="100000">
                                          <p:val>
                                            <p:strVal val="#ppt_x"/>
                                          </p:val>
                                        </p:tav>
                                      </p:tavLst>
                                    </p:anim>
                                    <p:anim calcmode="lin" valueType="num">
                                      <p:cBhvr>
                                        <p:cTn id="35" dur="1000" fill="hold"/>
                                        <p:tgtEl>
                                          <p:spTgt spid="32"/>
                                        </p:tgtEl>
                                        <p:attrNameLst>
                                          <p:attrName>ppt_y</p:attrName>
                                        </p:attrNameLst>
                                      </p:cBhvr>
                                      <p:tavLst>
                                        <p:tav tm="0">
                                          <p:val>
                                            <p:strVal val="#ppt_y+.1"/>
                                          </p:val>
                                        </p:tav>
                                        <p:tav tm="100000">
                                          <p:val>
                                            <p:strVal val="#ppt_y"/>
                                          </p:val>
                                        </p:tav>
                                      </p:tavLst>
                                    </p:anim>
                                  </p:childTnLst>
                                </p:cTn>
                              </p:par>
                            </p:childTnLst>
                          </p:cTn>
                        </p:par>
                        <p:par>
                          <p:cTn id="36" fill="hold">
                            <p:stCondLst>
                              <p:cond delay="3800"/>
                            </p:stCondLst>
                            <p:childTnLst>
                              <p:par>
                                <p:cTn id="37" presetID="10" presetClass="entr" presetSubtype="0" fill="hold" nodeType="after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7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椭圆 29"/>
          <p:cNvSpPr/>
          <p:nvPr/>
        </p:nvSpPr>
        <p:spPr>
          <a:xfrm>
            <a:off x="1734346" y="1881260"/>
            <a:ext cx="608738" cy="608738"/>
          </a:xfrm>
          <a:prstGeom prst="ellipse">
            <a:avLst/>
          </a:prstGeom>
          <a:solidFill>
            <a:srgbClr val="B10B1F"/>
          </a:solidFill>
          <a:ln w="28575">
            <a:noFill/>
          </a:ln>
          <a:effectLst>
            <a:outerShdw blurRad="254000" dist="635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zh-CN" altLang="en-US" sz="2400" dirty="0">
              <a:solidFill>
                <a:prstClr val="black"/>
              </a:solidFill>
              <a:cs typeface="+mn-ea"/>
              <a:sym typeface="+mn-lt"/>
            </a:endParaRPr>
          </a:p>
        </p:txBody>
      </p:sp>
      <p:sp>
        <p:nvSpPr>
          <p:cNvPr id="34" name="椭圆 33"/>
          <p:cNvSpPr/>
          <p:nvPr/>
        </p:nvSpPr>
        <p:spPr>
          <a:xfrm>
            <a:off x="1734346" y="3549296"/>
            <a:ext cx="608738" cy="608738"/>
          </a:xfrm>
          <a:prstGeom prst="ellipse">
            <a:avLst/>
          </a:prstGeom>
          <a:solidFill>
            <a:srgbClr val="919191"/>
          </a:solidFill>
          <a:ln w="28575">
            <a:noFill/>
          </a:ln>
          <a:effectLst>
            <a:outerShdw blurRad="254000" dist="635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zh-CN" altLang="en-US" sz="2400" dirty="0">
              <a:solidFill>
                <a:prstClr val="black"/>
              </a:solidFill>
              <a:cs typeface="+mn-ea"/>
              <a:sym typeface="+mn-lt"/>
            </a:endParaRPr>
          </a:p>
        </p:txBody>
      </p:sp>
      <p:sp>
        <p:nvSpPr>
          <p:cNvPr id="37" name="椭圆 36"/>
          <p:cNvSpPr/>
          <p:nvPr/>
        </p:nvSpPr>
        <p:spPr>
          <a:xfrm>
            <a:off x="1734346" y="5164186"/>
            <a:ext cx="608738" cy="608738"/>
          </a:xfrm>
          <a:prstGeom prst="ellipse">
            <a:avLst/>
          </a:prstGeom>
          <a:solidFill>
            <a:schemeClr val="bg1">
              <a:lumMod val="50000"/>
            </a:schemeClr>
          </a:solidFill>
          <a:ln w="28575">
            <a:noFill/>
          </a:ln>
          <a:effectLst>
            <a:outerShdw blurRad="254000" dist="635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zh-CN" altLang="en-US" sz="2400" dirty="0">
              <a:solidFill>
                <a:prstClr val="black"/>
              </a:solidFill>
              <a:cs typeface="+mn-ea"/>
              <a:sym typeface="+mn-lt"/>
            </a:endParaRPr>
          </a:p>
        </p:txBody>
      </p:sp>
      <p:grpSp>
        <p:nvGrpSpPr>
          <p:cNvPr id="38" name="组合 37"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2601468" y="1753996"/>
            <a:ext cx="2967867" cy="1092608"/>
            <a:chOff x="8548025" y="1459078"/>
            <a:chExt cx="2967866" cy="1092606"/>
          </a:xfrm>
        </p:grpSpPr>
        <p:sp>
          <p:nvSpPr>
            <p:cNvPr id="39" name="矩形 38"/>
            <p:cNvSpPr/>
            <p:nvPr/>
          </p:nvSpPr>
          <p:spPr>
            <a:xfrm>
              <a:off x="8548025" y="1766855"/>
              <a:ext cx="2967866" cy="784829"/>
            </a:xfrm>
            <a:prstGeom prst="rect">
              <a:avLst/>
            </a:prstGeom>
          </p:spPr>
          <p:txBody>
            <a:bodyPr wrap="square">
              <a:spAutoFit/>
            </a:bodyPr>
            <a:lstStyle/>
            <a:p>
              <a:pPr algn="just">
                <a:lnSpc>
                  <a:spcPts val="1800"/>
                </a:lnSpc>
                <a:spcAft>
                  <a:spcPts val="1000"/>
                </a:spcAft>
              </a:pPr>
              <a:r>
                <a:rPr lang="zh-CN" altLang="en-US" sz="1100" dirty="0">
                  <a:solidFill>
                    <a:schemeClr val="tx1">
                      <a:lumMod val="65000"/>
                      <a:lumOff val="35000"/>
                    </a:schemeClr>
                  </a:solidFill>
                  <a:cs typeface="+mn-ea"/>
                  <a:sym typeface="+mn-lt"/>
                </a:rPr>
                <a:t>您的内容打在这里，或者通过复制您的文本后，在此框中选择粘贴，并选择只保留文字。您的内容打在</a:t>
              </a:r>
              <a:r>
                <a:rPr lang="zh-CN" altLang="en-US" sz="1100" dirty="0" smtClean="0">
                  <a:solidFill>
                    <a:schemeClr val="tx1">
                      <a:lumMod val="65000"/>
                      <a:lumOff val="35000"/>
                    </a:schemeClr>
                  </a:solidFill>
                  <a:cs typeface="+mn-ea"/>
                  <a:sym typeface="+mn-lt"/>
                </a:rPr>
                <a:t>这里。</a:t>
              </a:r>
              <a:endParaRPr lang="zh-CN" altLang="en-US" sz="1100" dirty="0">
                <a:solidFill>
                  <a:schemeClr val="tx1">
                    <a:lumMod val="65000"/>
                    <a:lumOff val="35000"/>
                  </a:schemeClr>
                </a:solidFill>
                <a:cs typeface="+mn-ea"/>
                <a:sym typeface="+mn-lt"/>
              </a:endParaRPr>
            </a:p>
          </p:txBody>
        </p:sp>
        <p:sp>
          <p:nvSpPr>
            <p:cNvPr id="40" name="矩形 39"/>
            <p:cNvSpPr/>
            <p:nvPr/>
          </p:nvSpPr>
          <p:spPr>
            <a:xfrm>
              <a:off x="8548025" y="1459078"/>
              <a:ext cx="1627631" cy="338553"/>
            </a:xfrm>
            <a:prstGeom prst="rect">
              <a:avLst/>
            </a:prstGeom>
          </p:spPr>
          <p:txBody>
            <a:bodyPr wrap="square">
              <a:spAutoFit/>
            </a:bodyPr>
            <a:lstStyle/>
            <a:p>
              <a:r>
                <a:rPr lang="zh-CN" altLang="en-US" sz="1600" b="1" dirty="0" smtClean="0">
                  <a:solidFill>
                    <a:srgbClr val="4F4D50"/>
                  </a:solidFill>
                  <a:cs typeface="+mn-ea"/>
                  <a:sym typeface="+mn-lt"/>
                </a:rPr>
                <a:t>网络营销方式</a:t>
              </a:r>
              <a:endParaRPr lang="zh-CN" altLang="en-US" sz="1600" b="1" dirty="0">
                <a:solidFill>
                  <a:srgbClr val="4F4D50"/>
                </a:solidFill>
                <a:cs typeface="+mn-ea"/>
                <a:sym typeface="+mn-lt"/>
              </a:endParaRPr>
            </a:p>
          </p:txBody>
        </p:sp>
      </p:grpSp>
      <p:grpSp>
        <p:nvGrpSpPr>
          <p:cNvPr id="41" name="组合 40"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2601467" y="5012565"/>
            <a:ext cx="2854852" cy="1092607"/>
            <a:chOff x="8548024" y="1459078"/>
            <a:chExt cx="2854851" cy="1092606"/>
          </a:xfrm>
        </p:grpSpPr>
        <p:sp>
          <p:nvSpPr>
            <p:cNvPr id="42" name="矩形 41"/>
            <p:cNvSpPr/>
            <p:nvPr/>
          </p:nvSpPr>
          <p:spPr>
            <a:xfrm>
              <a:off x="8548025" y="1766855"/>
              <a:ext cx="2854850" cy="784829"/>
            </a:xfrm>
            <a:prstGeom prst="rect">
              <a:avLst/>
            </a:prstGeom>
          </p:spPr>
          <p:txBody>
            <a:bodyPr wrap="square">
              <a:spAutoFit/>
            </a:bodyPr>
            <a:lstStyle/>
            <a:p>
              <a:pPr algn="just">
                <a:lnSpc>
                  <a:spcPts val="1800"/>
                </a:lnSpc>
                <a:spcAft>
                  <a:spcPts val="1000"/>
                </a:spcAft>
              </a:pPr>
              <a:r>
                <a:rPr lang="zh-CN" altLang="en-US" sz="1100" dirty="0">
                  <a:solidFill>
                    <a:schemeClr val="tx1">
                      <a:lumMod val="65000"/>
                      <a:lumOff val="35000"/>
                    </a:schemeClr>
                  </a:solidFill>
                  <a:cs typeface="+mn-ea"/>
                  <a:sym typeface="+mn-lt"/>
                </a:rPr>
                <a:t>您的内容打在这里，或者通过复制您的文本后，在此框中选择粘贴，并选择只保留文字。您的内容打在这里。</a:t>
              </a:r>
            </a:p>
          </p:txBody>
        </p:sp>
        <p:sp>
          <p:nvSpPr>
            <p:cNvPr id="45" name="矩形 44"/>
            <p:cNvSpPr/>
            <p:nvPr/>
          </p:nvSpPr>
          <p:spPr>
            <a:xfrm>
              <a:off x="8548024" y="1459078"/>
              <a:ext cx="1508742" cy="338554"/>
            </a:xfrm>
            <a:prstGeom prst="rect">
              <a:avLst/>
            </a:prstGeom>
          </p:spPr>
          <p:txBody>
            <a:bodyPr wrap="square">
              <a:spAutoFit/>
            </a:bodyPr>
            <a:lstStyle/>
            <a:p>
              <a:r>
                <a:rPr lang="zh-CN" altLang="en-US" sz="1600" b="1" dirty="0">
                  <a:solidFill>
                    <a:srgbClr val="4F4D50"/>
                  </a:solidFill>
                  <a:cs typeface="+mn-ea"/>
                  <a:sym typeface="+mn-lt"/>
                </a:rPr>
                <a:t>网络营销方式</a:t>
              </a:r>
            </a:p>
          </p:txBody>
        </p:sp>
      </p:grpSp>
      <p:grpSp>
        <p:nvGrpSpPr>
          <p:cNvPr id="46" name="组合 45"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2601468" y="3429299"/>
            <a:ext cx="2854851" cy="1092607"/>
            <a:chOff x="8548025" y="1459078"/>
            <a:chExt cx="2854850" cy="1092606"/>
          </a:xfrm>
        </p:grpSpPr>
        <p:sp>
          <p:nvSpPr>
            <p:cNvPr id="47" name="矩形 46"/>
            <p:cNvSpPr/>
            <p:nvPr/>
          </p:nvSpPr>
          <p:spPr>
            <a:xfrm>
              <a:off x="8548025" y="1766855"/>
              <a:ext cx="2854850" cy="784829"/>
            </a:xfrm>
            <a:prstGeom prst="rect">
              <a:avLst/>
            </a:prstGeom>
          </p:spPr>
          <p:txBody>
            <a:bodyPr wrap="square">
              <a:spAutoFit/>
            </a:bodyPr>
            <a:lstStyle/>
            <a:p>
              <a:pPr algn="just">
                <a:lnSpc>
                  <a:spcPts val="1800"/>
                </a:lnSpc>
                <a:spcAft>
                  <a:spcPts val="1000"/>
                </a:spcAft>
              </a:pPr>
              <a:r>
                <a:rPr lang="zh-CN" altLang="en-US" sz="1100" dirty="0">
                  <a:solidFill>
                    <a:schemeClr val="tx1">
                      <a:lumMod val="65000"/>
                      <a:lumOff val="35000"/>
                    </a:schemeClr>
                  </a:solidFill>
                  <a:cs typeface="+mn-ea"/>
                  <a:sym typeface="+mn-lt"/>
                </a:rPr>
                <a:t>您的内容打在这里，或者通过复制您的文本后，在此框中选择粘贴，并选择只保留文字。您的内容打在这里。</a:t>
              </a:r>
            </a:p>
          </p:txBody>
        </p:sp>
        <p:sp>
          <p:nvSpPr>
            <p:cNvPr id="48" name="矩形 47"/>
            <p:cNvSpPr/>
            <p:nvPr/>
          </p:nvSpPr>
          <p:spPr>
            <a:xfrm>
              <a:off x="8548025" y="1459078"/>
              <a:ext cx="1627631" cy="338554"/>
            </a:xfrm>
            <a:prstGeom prst="rect">
              <a:avLst/>
            </a:prstGeom>
          </p:spPr>
          <p:txBody>
            <a:bodyPr wrap="square">
              <a:spAutoFit/>
            </a:bodyPr>
            <a:lstStyle/>
            <a:p>
              <a:r>
                <a:rPr lang="zh-CN" altLang="en-US" sz="1600" b="1" dirty="0">
                  <a:solidFill>
                    <a:srgbClr val="4F4D50"/>
                  </a:solidFill>
                  <a:cs typeface="+mn-ea"/>
                  <a:sym typeface="+mn-lt"/>
                </a:rPr>
                <a:t>网络营销方式</a:t>
              </a:r>
            </a:p>
          </p:txBody>
        </p:sp>
      </p:grpSp>
      <p:grpSp>
        <p:nvGrpSpPr>
          <p:cNvPr id="49" name="组合 48"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1862978" y="5279547"/>
            <a:ext cx="367805" cy="366477"/>
            <a:chOff x="5287964" y="2994026"/>
            <a:chExt cx="879475" cy="876300"/>
          </a:xfrm>
          <a:solidFill>
            <a:schemeClr val="bg1"/>
          </a:solidFill>
        </p:grpSpPr>
        <p:sp>
          <p:nvSpPr>
            <p:cNvPr id="50" name="Freeform 75"/>
            <p:cNvSpPr>
              <a:spLocks noEditPoints="1"/>
            </p:cNvSpPr>
            <p:nvPr/>
          </p:nvSpPr>
          <p:spPr bwMode="auto">
            <a:xfrm>
              <a:off x="5287964" y="3076576"/>
              <a:ext cx="796925" cy="793750"/>
            </a:xfrm>
            <a:custGeom>
              <a:avLst/>
              <a:gdLst>
                <a:gd name="T0" fmla="*/ 105 w 211"/>
                <a:gd name="T1" fmla="*/ 211 h 211"/>
                <a:gd name="T2" fmla="*/ 211 w 211"/>
                <a:gd name="T3" fmla="*/ 106 h 211"/>
                <a:gd name="T4" fmla="*/ 198 w 211"/>
                <a:gd name="T5" fmla="*/ 56 h 211"/>
                <a:gd name="T6" fmla="*/ 196 w 211"/>
                <a:gd name="T7" fmla="*/ 56 h 211"/>
                <a:gd name="T8" fmla="*/ 194 w 211"/>
                <a:gd name="T9" fmla="*/ 56 h 211"/>
                <a:gd name="T10" fmla="*/ 181 w 211"/>
                <a:gd name="T11" fmla="*/ 55 h 211"/>
                <a:gd name="T12" fmla="*/ 171 w 211"/>
                <a:gd name="T13" fmla="*/ 65 h 211"/>
                <a:gd name="T14" fmla="*/ 183 w 211"/>
                <a:gd name="T15" fmla="*/ 106 h 211"/>
                <a:gd name="T16" fmla="*/ 105 w 211"/>
                <a:gd name="T17" fmla="*/ 183 h 211"/>
                <a:gd name="T18" fmla="*/ 28 w 211"/>
                <a:gd name="T19" fmla="*/ 106 h 211"/>
                <a:gd name="T20" fmla="*/ 105 w 211"/>
                <a:gd name="T21" fmla="*/ 28 h 211"/>
                <a:gd name="T22" fmla="*/ 146 w 211"/>
                <a:gd name="T23" fmla="*/ 40 h 211"/>
                <a:gd name="T24" fmla="*/ 155 w 211"/>
                <a:gd name="T25" fmla="*/ 31 h 211"/>
                <a:gd name="T26" fmla="*/ 154 w 211"/>
                <a:gd name="T27" fmla="*/ 16 h 211"/>
                <a:gd name="T28" fmla="*/ 154 w 211"/>
                <a:gd name="T29" fmla="*/ 12 h 211"/>
                <a:gd name="T30" fmla="*/ 105 w 211"/>
                <a:gd name="T31" fmla="*/ 0 h 211"/>
                <a:gd name="T32" fmla="*/ 0 w 211"/>
                <a:gd name="T33" fmla="*/ 106 h 211"/>
                <a:gd name="T34" fmla="*/ 105 w 211"/>
                <a:gd name="T35" fmla="*/ 211 h 211"/>
                <a:gd name="T36" fmla="*/ 105 w 211"/>
                <a:gd name="T37" fmla="*/ 211 h 211"/>
                <a:gd name="T38" fmla="*/ 105 w 211"/>
                <a:gd name="T39"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1" h="211">
                  <a:moveTo>
                    <a:pt x="105" y="211"/>
                  </a:moveTo>
                  <a:cubicBezTo>
                    <a:pt x="164" y="211"/>
                    <a:pt x="211" y="164"/>
                    <a:pt x="211" y="106"/>
                  </a:cubicBezTo>
                  <a:cubicBezTo>
                    <a:pt x="211" y="88"/>
                    <a:pt x="206" y="71"/>
                    <a:pt x="198" y="56"/>
                  </a:cubicBezTo>
                  <a:cubicBezTo>
                    <a:pt x="198" y="56"/>
                    <a:pt x="197" y="56"/>
                    <a:pt x="196" y="56"/>
                  </a:cubicBezTo>
                  <a:cubicBezTo>
                    <a:pt x="195" y="56"/>
                    <a:pt x="195" y="56"/>
                    <a:pt x="194" y="56"/>
                  </a:cubicBezTo>
                  <a:cubicBezTo>
                    <a:pt x="181" y="55"/>
                    <a:pt x="181" y="55"/>
                    <a:pt x="181" y="55"/>
                  </a:cubicBezTo>
                  <a:cubicBezTo>
                    <a:pt x="171" y="65"/>
                    <a:pt x="171" y="65"/>
                    <a:pt x="171" y="65"/>
                  </a:cubicBezTo>
                  <a:cubicBezTo>
                    <a:pt x="179" y="77"/>
                    <a:pt x="183" y="91"/>
                    <a:pt x="183" y="106"/>
                  </a:cubicBezTo>
                  <a:cubicBezTo>
                    <a:pt x="183" y="149"/>
                    <a:pt x="148" y="183"/>
                    <a:pt x="105" y="183"/>
                  </a:cubicBezTo>
                  <a:cubicBezTo>
                    <a:pt x="62" y="183"/>
                    <a:pt x="28" y="149"/>
                    <a:pt x="28" y="106"/>
                  </a:cubicBezTo>
                  <a:cubicBezTo>
                    <a:pt x="28" y="63"/>
                    <a:pt x="62" y="28"/>
                    <a:pt x="105" y="28"/>
                  </a:cubicBezTo>
                  <a:cubicBezTo>
                    <a:pt x="120" y="28"/>
                    <a:pt x="134" y="32"/>
                    <a:pt x="146" y="40"/>
                  </a:cubicBezTo>
                  <a:cubicBezTo>
                    <a:pt x="155" y="31"/>
                    <a:pt x="155" y="31"/>
                    <a:pt x="155" y="31"/>
                  </a:cubicBezTo>
                  <a:cubicBezTo>
                    <a:pt x="154" y="16"/>
                    <a:pt x="154" y="16"/>
                    <a:pt x="154" y="16"/>
                  </a:cubicBezTo>
                  <a:cubicBezTo>
                    <a:pt x="154" y="14"/>
                    <a:pt x="154" y="13"/>
                    <a:pt x="154" y="12"/>
                  </a:cubicBezTo>
                  <a:cubicBezTo>
                    <a:pt x="139" y="5"/>
                    <a:pt x="123" y="0"/>
                    <a:pt x="105" y="0"/>
                  </a:cubicBezTo>
                  <a:cubicBezTo>
                    <a:pt x="47" y="0"/>
                    <a:pt x="0" y="48"/>
                    <a:pt x="0" y="106"/>
                  </a:cubicBezTo>
                  <a:cubicBezTo>
                    <a:pt x="0" y="164"/>
                    <a:pt x="47" y="211"/>
                    <a:pt x="105" y="211"/>
                  </a:cubicBezTo>
                  <a:close/>
                  <a:moveTo>
                    <a:pt x="105" y="211"/>
                  </a:moveTo>
                  <a:cubicBezTo>
                    <a:pt x="105" y="211"/>
                    <a:pt x="105" y="211"/>
                    <a:pt x="105" y="2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dirty="0">
                <a:solidFill>
                  <a:prstClr val="black"/>
                </a:solidFill>
                <a:cs typeface="+mn-ea"/>
                <a:sym typeface="+mn-lt"/>
              </a:endParaRPr>
            </a:p>
          </p:txBody>
        </p:sp>
        <p:sp>
          <p:nvSpPr>
            <p:cNvPr id="51" name="Freeform 76"/>
            <p:cNvSpPr>
              <a:spLocks noEditPoints="1"/>
            </p:cNvSpPr>
            <p:nvPr/>
          </p:nvSpPr>
          <p:spPr bwMode="auto">
            <a:xfrm>
              <a:off x="5487989" y="3279776"/>
              <a:ext cx="392113" cy="392113"/>
            </a:xfrm>
            <a:custGeom>
              <a:avLst/>
              <a:gdLst>
                <a:gd name="T0" fmla="*/ 52 w 104"/>
                <a:gd name="T1" fmla="*/ 25 h 104"/>
                <a:gd name="T2" fmla="*/ 54 w 104"/>
                <a:gd name="T3" fmla="*/ 25 h 104"/>
                <a:gd name="T4" fmla="*/ 74 w 104"/>
                <a:gd name="T5" fmla="*/ 5 h 104"/>
                <a:gd name="T6" fmla="*/ 74 w 104"/>
                <a:gd name="T7" fmla="*/ 5 h 104"/>
                <a:gd name="T8" fmla="*/ 52 w 104"/>
                <a:gd name="T9" fmla="*/ 0 h 104"/>
                <a:gd name="T10" fmla="*/ 0 w 104"/>
                <a:gd name="T11" fmla="*/ 52 h 104"/>
                <a:gd name="T12" fmla="*/ 52 w 104"/>
                <a:gd name="T13" fmla="*/ 104 h 104"/>
                <a:gd name="T14" fmla="*/ 104 w 104"/>
                <a:gd name="T15" fmla="*/ 52 h 104"/>
                <a:gd name="T16" fmla="*/ 99 w 104"/>
                <a:gd name="T17" fmla="*/ 30 h 104"/>
                <a:gd name="T18" fmla="*/ 99 w 104"/>
                <a:gd name="T19" fmla="*/ 30 h 104"/>
                <a:gd name="T20" fmla="*/ 79 w 104"/>
                <a:gd name="T21" fmla="*/ 50 h 104"/>
                <a:gd name="T22" fmla="*/ 79 w 104"/>
                <a:gd name="T23" fmla="*/ 52 h 104"/>
                <a:gd name="T24" fmla="*/ 52 w 104"/>
                <a:gd name="T25" fmla="*/ 79 h 104"/>
                <a:gd name="T26" fmla="*/ 25 w 104"/>
                <a:gd name="T27" fmla="*/ 52 h 104"/>
                <a:gd name="T28" fmla="*/ 52 w 104"/>
                <a:gd name="T29" fmla="*/ 25 h 104"/>
                <a:gd name="T30" fmla="*/ 52 w 104"/>
                <a:gd name="T31" fmla="*/ 25 h 104"/>
                <a:gd name="T32" fmla="*/ 52 w 104"/>
                <a:gd name="T33" fmla="*/ 2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04">
                  <a:moveTo>
                    <a:pt x="52" y="25"/>
                  </a:moveTo>
                  <a:cubicBezTo>
                    <a:pt x="53" y="25"/>
                    <a:pt x="54" y="25"/>
                    <a:pt x="54" y="25"/>
                  </a:cubicBezTo>
                  <a:cubicBezTo>
                    <a:pt x="74" y="5"/>
                    <a:pt x="74" y="5"/>
                    <a:pt x="74" y="5"/>
                  </a:cubicBezTo>
                  <a:cubicBezTo>
                    <a:pt x="74" y="5"/>
                    <a:pt x="74" y="5"/>
                    <a:pt x="74" y="5"/>
                  </a:cubicBezTo>
                  <a:cubicBezTo>
                    <a:pt x="68" y="2"/>
                    <a:pt x="60" y="0"/>
                    <a:pt x="52" y="0"/>
                  </a:cubicBezTo>
                  <a:cubicBezTo>
                    <a:pt x="24" y="0"/>
                    <a:pt x="0" y="23"/>
                    <a:pt x="0" y="52"/>
                  </a:cubicBezTo>
                  <a:cubicBezTo>
                    <a:pt x="0" y="81"/>
                    <a:pt x="24" y="104"/>
                    <a:pt x="52" y="104"/>
                  </a:cubicBezTo>
                  <a:cubicBezTo>
                    <a:pt x="81" y="104"/>
                    <a:pt x="104" y="81"/>
                    <a:pt x="104" y="52"/>
                  </a:cubicBezTo>
                  <a:cubicBezTo>
                    <a:pt x="104" y="44"/>
                    <a:pt x="102" y="37"/>
                    <a:pt x="99" y="30"/>
                  </a:cubicBezTo>
                  <a:cubicBezTo>
                    <a:pt x="99" y="30"/>
                    <a:pt x="99" y="30"/>
                    <a:pt x="99" y="30"/>
                  </a:cubicBezTo>
                  <a:cubicBezTo>
                    <a:pt x="79" y="50"/>
                    <a:pt x="79" y="50"/>
                    <a:pt x="79" y="50"/>
                  </a:cubicBezTo>
                  <a:cubicBezTo>
                    <a:pt x="79" y="50"/>
                    <a:pt x="79" y="51"/>
                    <a:pt x="79" y="52"/>
                  </a:cubicBezTo>
                  <a:cubicBezTo>
                    <a:pt x="79" y="67"/>
                    <a:pt x="67" y="79"/>
                    <a:pt x="52" y="79"/>
                  </a:cubicBezTo>
                  <a:cubicBezTo>
                    <a:pt x="37" y="79"/>
                    <a:pt x="25" y="67"/>
                    <a:pt x="25" y="52"/>
                  </a:cubicBezTo>
                  <a:cubicBezTo>
                    <a:pt x="25" y="37"/>
                    <a:pt x="37" y="25"/>
                    <a:pt x="52" y="25"/>
                  </a:cubicBezTo>
                  <a:close/>
                  <a:moveTo>
                    <a:pt x="52" y="25"/>
                  </a:moveTo>
                  <a:cubicBezTo>
                    <a:pt x="52" y="25"/>
                    <a:pt x="52" y="25"/>
                    <a:pt x="52"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dirty="0">
                <a:solidFill>
                  <a:prstClr val="black"/>
                </a:solidFill>
                <a:cs typeface="+mn-ea"/>
                <a:sym typeface="+mn-lt"/>
              </a:endParaRPr>
            </a:p>
          </p:txBody>
        </p:sp>
        <p:sp>
          <p:nvSpPr>
            <p:cNvPr id="52" name="Freeform 77"/>
            <p:cNvSpPr>
              <a:spLocks noEditPoints="1"/>
            </p:cNvSpPr>
            <p:nvPr/>
          </p:nvSpPr>
          <p:spPr bwMode="auto">
            <a:xfrm>
              <a:off x="5722939" y="2994026"/>
              <a:ext cx="444500" cy="441325"/>
            </a:xfrm>
            <a:custGeom>
              <a:avLst/>
              <a:gdLst>
                <a:gd name="T0" fmla="*/ 99 w 118"/>
                <a:gd name="T1" fmla="*/ 32 h 117"/>
                <a:gd name="T2" fmla="*/ 105 w 118"/>
                <a:gd name="T3" fmla="*/ 26 h 117"/>
                <a:gd name="T4" fmla="*/ 105 w 118"/>
                <a:gd name="T5" fmla="*/ 17 h 117"/>
                <a:gd name="T6" fmla="*/ 101 w 118"/>
                <a:gd name="T7" fmla="*/ 13 h 117"/>
                <a:gd name="T8" fmla="*/ 96 w 118"/>
                <a:gd name="T9" fmla="*/ 11 h 117"/>
                <a:gd name="T10" fmla="*/ 92 w 118"/>
                <a:gd name="T11" fmla="*/ 13 h 117"/>
                <a:gd name="T12" fmla="*/ 85 w 118"/>
                <a:gd name="T13" fmla="*/ 19 h 117"/>
                <a:gd name="T14" fmla="*/ 84 w 118"/>
                <a:gd name="T15" fmla="*/ 2 h 117"/>
                <a:gd name="T16" fmla="*/ 82 w 118"/>
                <a:gd name="T17" fmla="*/ 0 h 117"/>
                <a:gd name="T18" fmla="*/ 80 w 118"/>
                <a:gd name="T19" fmla="*/ 1 h 117"/>
                <a:gd name="T20" fmla="*/ 54 w 118"/>
                <a:gd name="T21" fmla="*/ 26 h 117"/>
                <a:gd name="T22" fmla="*/ 51 w 118"/>
                <a:gd name="T23" fmla="*/ 35 h 117"/>
                <a:gd name="T24" fmla="*/ 51 w 118"/>
                <a:gd name="T25" fmla="*/ 36 h 117"/>
                <a:gd name="T26" fmla="*/ 52 w 118"/>
                <a:gd name="T27" fmla="*/ 52 h 117"/>
                <a:gd name="T28" fmla="*/ 43 w 118"/>
                <a:gd name="T29" fmla="*/ 62 h 117"/>
                <a:gd name="T30" fmla="*/ 26 w 118"/>
                <a:gd name="T31" fmla="*/ 78 h 117"/>
                <a:gd name="T32" fmla="*/ 26 w 118"/>
                <a:gd name="T33" fmla="*/ 79 h 117"/>
                <a:gd name="T34" fmla="*/ 10 w 118"/>
                <a:gd name="T35" fmla="*/ 95 h 117"/>
                <a:gd name="T36" fmla="*/ 2 w 118"/>
                <a:gd name="T37" fmla="*/ 102 h 117"/>
                <a:gd name="T38" fmla="*/ 1 w 118"/>
                <a:gd name="T39" fmla="*/ 106 h 117"/>
                <a:gd name="T40" fmla="*/ 0 w 118"/>
                <a:gd name="T41" fmla="*/ 111 h 117"/>
                <a:gd name="T42" fmla="*/ 6 w 118"/>
                <a:gd name="T43" fmla="*/ 117 h 117"/>
                <a:gd name="T44" fmla="*/ 6 w 118"/>
                <a:gd name="T45" fmla="*/ 117 h 117"/>
                <a:gd name="T46" fmla="*/ 12 w 118"/>
                <a:gd name="T47" fmla="*/ 117 h 117"/>
                <a:gd name="T48" fmla="*/ 16 w 118"/>
                <a:gd name="T49" fmla="*/ 115 h 117"/>
                <a:gd name="T50" fmla="*/ 66 w 118"/>
                <a:gd name="T51" fmla="*/ 65 h 117"/>
                <a:gd name="T52" fmla="*/ 81 w 118"/>
                <a:gd name="T53" fmla="*/ 66 h 117"/>
                <a:gd name="T54" fmla="*/ 82 w 118"/>
                <a:gd name="T55" fmla="*/ 66 h 117"/>
                <a:gd name="T56" fmla="*/ 83 w 118"/>
                <a:gd name="T57" fmla="*/ 66 h 117"/>
                <a:gd name="T58" fmla="*/ 91 w 118"/>
                <a:gd name="T59" fmla="*/ 63 h 117"/>
                <a:gd name="T60" fmla="*/ 116 w 118"/>
                <a:gd name="T61" fmla="*/ 37 h 117"/>
                <a:gd name="T62" fmla="*/ 115 w 118"/>
                <a:gd name="T63" fmla="*/ 33 h 117"/>
                <a:gd name="T64" fmla="*/ 99 w 118"/>
                <a:gd name="T65" fmla="*/ 32 h 117"/>
                <a:gd name="T66" fmla="*/ 99 w 118"/>
                <a:gd name="T67" fmla="*/ 32 h 117"/>
                <a:gd name="T68" fmla="*/ 99 w 118"/>
                <a:gd name="T69" fmla="*/ 3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8" h="117">
                  <a:moveTo>
                    <a:pt x="99" y="32"/>
                  </a:moveTo>
                  <a:cubicBezTo>
                    <a:pt x="105" y="26"/>
                    <a:pt x="105" y="26"/>
                    <a:pt x="105" y="26"/>
                  </a:cubicBezTo>
                  <a:cubicBezTo>
                    <a:pt x="108" y="24"/>
                    <a:pt x="108" y="20"/>
                    <a:pt x="105" y="17"/>
                  </a:cubicBezTo>
                  <a:cubicBezTo>
                    <a:pt x="101" y="13"/>
                    <a:pt x="101" y="13"/>
                    <a:pt x="101" y="13"/>
                  </a:cubicBezTo>
                  <a:cubicBezTo>
                    <a:pt x="100" y="12"/>
                    <a:pt x="98" y="11"/>
                    <a:pt x="96" y="11"/>
                  </a:cubicBezTo>
                  <a:cubicBezTo>
                    <a:pt x="95" y="11"/>
                    <a:pt x="93" y="12"/>
                    <a:pt x="92" y="13"/>
                  </a:cubicBezTo>
                  <a:cubicBezTo>
                    <a:pt x="85" y="19"/>
                    <a:pt x="85" y="19"/>
                    <a:pt x="85" y="19"/>
                  </a:cubicBezTo>
                  <a:cubicBezTo>
                    <a:pt x="84" y="2"/>
                    <a:pt x="84" y="2"/>
                    <a:pt x="84" y="2"/>
                  </a:cubicBezTo>
                  <a:cubicBezTo>
                    <a:pt x="84" y="1"/>
                    <a:pt x="83" y="0"/>
                    <a:pt x="82" y="0"/>
                  </a:cubicBezTo>
                  <a:cubicBezTo>
                    <a:pt x="81" y="0"/>
                    <a:pt x="80" y="0"/>
                    <a:pt x="80" y="1"/>
                  </a:cubicBezTo>
                  <a:cubicBezTo>
                    <a:pt x="54" y="26"/>
                    <a:pt x="54" y="26"/>
                    <a:pt x="54" y="26"/>
                  </a:cubicBezTo>
                  <a:cubicBezTo>
                    <a:pt x="52" y="29"/>
                    <a:pt x="51" y="32"/>
                    <a:pt x="51" y="35"/>
                  </a:cubicBezTo>
                  <a:cubicBezTo>
                    <a:pt x="51" y="36"/>
                    <a:pt x="51" y="36"/>
                    <a:pt x="51" y="36"/>
                  </a:cubicBezTo>
                  <a:cubicBezTo>
                    <a:pt x="52" y="52"/>
                    <a:pt x="52" y="52"/>
                    <a:pt x="52" y="52"/>
                  </a:cubicBezTo>
                  <a:cubicBezTo>
                    <a:pt x="43" y="62"/>
                    <a:pt x="43" y="62"/>
                    <a:pt x="43" y="62"/>
                  </a:cubicBezTo>
                  <a:cubicBezTo>
                    <a:pt x="26" y="78"/>
                    <a:pt x="26" y="78"/>
                    <a:pt x="26" y="78"/>
                  </a:cubicBezTo>
                  <a:cubicBezTo>
                    <a:pt x="26" y="79"/>
                    <a:pt x="26" y="79"/>
                    <a:pt x="26" y="79"/>
                  </a:cubicBezTo>
                  <a:cubicBezTo>
                    <a:pt x="10" y="95"/>
                    <a:pt x="10" y="95"/>
                    <a:pt x="10" y="95"/>
                  </a:cubicBezTo>
                  <a:cubicBezTo>
                    <a:pt x="2" y="102"/>
                    <a:pt x="2" y="102"/>
                    <a:pt x="2" y="102"/>
                  </a:cubicBezTo>
                  <a:cubicBezTo>
                    <a:pt x="1" y="103"/>
                    <a:pt x="1" y="104"/>
                    <a:pt x="1" y="106"/>
                  </a:cubicBezTo>
                  <a:cubicBezTo>
                    <a:pt x="0" y="111"/>
                    <a:pt x="0" y="111"/>
                    <a:pt x="0" y="111"/>
                  </a:cubicBezTo>
                  <a:cubicBezTo>
                    <a:pt x="0" y="115"/>
                    <a:pt x="3" y="117"/>
                    <a:pt x="6" y="117"/>
                  </a:cubicBezTo>
                  <a:cubicBezTo>
                    <a:pt x="6" y="117"/>
                    <a:pt x="6" y="117"/>
                    <a:pt x="6" y="117"/>
                  </a:cubicBezTo>
                  <a:cubicBezTo>
                    <a:pt x="12" y="117"/>
                    <a:pt x="12" y="117"/>
                    <a:pt x="12" y="117"/>
                  </a:cubicBezTo>
                  <a:cubicBezTo>
                    <a:pt x="14" y="117"/>
                    <a:pt x="15" y="116"/>
                    <a:pt x="16" y="115"/>
                  </a:cubicBezTo>
                  <a:cubicBezTo>
                    <a:pt x="66" y="65"/>
                    <a:pt x="66" y="65"/>
                    <a:pt x="66" y="65"/>
                  </a:cubicBezTo>
                  <a:cubicBezTo>
                    <a:pt x="81" y="66"/>
                    <a:pt x="81" y="66"/>
                    <a:pt x="81" y="66"/>
                  </a:cubicBezTo>
                  <a:cubicBezTo>
                    <a:pt x="82" y="66"/>
                    <a:pt x="82" y="66"/>
                    <a:pt x="82" y="66"/>
                  </a:cubicBezTo>
                  <a:cubicBezTo>
                    <a:pt x="82" y="66"/>
                    <a:pt x="82" y="66"/>
                    <a:pt x="83" y="66"/>
                  </a:cubicBezTo>
                  <a:cubicBezTo>
                    <a:pt x="86" y="66"/>
                    <a:pt x="89" y="65"/>
                    <a:pt x="91" y="63"/>
                  </a:cubicBezTo>
                  <a:cubicBezTo>
                    <a:pt x="116" y="37"/>
                    <a:pt x="116" y="37"/>
                    <a:pt x="116" y="37"/>
                  </a:cubicBezTo>
                  <a:cubicBezTo>
                    <a:pt x="118" y="36"/>
                    <a:pt x="117" y="33"/>
                    <a:pt x="115" y="33"/>
                  </a:cubicBezTo>
                  <a:lnTo>
                    <a:pt x="99" y="32"/>
                  </a:lnTo>
                  <a:close/>
                  <a:moveTo>
                    <a:pt x="99" y="32"/>
                  </a:moveTo>
                  <a:cubicBezTo>
                    <a:pt x="99" y="32"/>
                    <a:pt x="99" y="32"/>
                    <a:pt x="99"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dirty="0">
                <a:solidFill>
                  <a:prstClr val="black"/>
                </a:solidFill>
                <a:cs typeface="+mn-ea"/>
                <a:sym typeface="+mn-lt"/>
              </a:endParaRPr>
            </a:p>
          </p:txBody>
        </p:sp>
      </p:grpSp>
      <p:grpSp>
        <p:nvGrpSpPr>
          <p:cNvPr id="53" name="组合 52"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1858111" y="1998513"/>
            <a:ext cx="369488" cy="372593"/>
            <a:chOff x="5216526" y="1358901"/>
            <a:chExt cx="566738" cy="571500"/>
          </a:xfrm>
          <a:solidFill>
            <a:schemeClr val="bg1"/>
          </a:solidFill>
        </p:grpSpPr>
        <p:sp>
          <p:nvSpPr>
            <p:cNvPr id="56" name="Freeform 78"/>
            <p:cNvSpPr>
              <a:spLocks/>
            </p:cNvSpPr>
            <p:nvPr/>
          </p:nvSpPr>
          <p:spPr bwMode="auto">
            <a:xfrm>
              <a:off x="5416551" y="1562101"/>
              <a:ext cx="366713" cy="368300"/>
            </a:xfrm>
            <a:custGeom>
              <a:avLst/>
              <a:gdLst>
                <a:gd name="T0" fmla="*/ 27 w 97"/>
                <a:gd name="T1" fmla="*/ 26 h 98"/>
                <a:gd name="T2" fmla="*/ 26 w 97"/>
                <a:gd name="T3" fmla="*/ 27 h 98"/>
                <a:gd name="T4" fmla="*/ 0 w 97"/>
                <a:gd name="T5" fmla="*/ 90 h 98"/>
                <a:gd name="T6" fmla="*/ 0 w 97"/>
                <a:gd name="T7" fmla="*/ 91 h 98"/>
                <a:gd name="T8" fmla="*/ 1 w 97"/>
                <a:gd name="T9" fmla="*/ 93 h 98"/>
                <a:gd name="T10" fmla="*/ 53 w 97"/>
                <a:gd name="T11" fmla="*/ 89 h 98"/>
                <a:gd name="T12" fmla="*/ 89 w 97"/>
                <a:gd name="T13" fmla="*/ 51 h 98"/>
                <a:gd name="T14" fmla="*/ 92 w 97"/>
                <a:gd name="T15" fmla="*/ 2 h 98"/>
                <a:gd name="T16" fmla="*/ 91 w 97"/>
                <a:gd name="T17" fmla="*/ 1 h 98"/>
                <a:gd name="T18" fmla="*/ 89 w 97"/>
                <a:gd name="T19" fmla="*/ 1 h 98"/>
                <a:gd name="T20" fmla="*/ 27 w 97"/>
                <a:gd name="T21" fmla="*/ 2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8">
                  <a:moveTo>
                    <a:pt x="27" y="26"/>
                  </a:moveTo>
                  <a:cubicBezTo>
                    <a:pt x="26" y="26"/>
                    <a:pt x="26" y="27"/>
                    <a:pt x="26" y="27"/>
                  </a:cubicBezTo>
                  <a:cubicBezTo>
                    <a:pt x="0" y="90"/>
                    <a:pt x="0" y="90"/>
                    <a:pt x="0" y="90"/>
                  </a:cubicBezTo>
                  <a:cubicBezTo>
                    <a:pt x="0" y="90"/>
                    <a:pt x="0" y="91"/>
                    <a:pt x="0" y="91"/>
                  </a:cubicBezTo>
                  <a:cubicBezTo>
                    <a:pt x="0" y="92"/>
                    <a:pt x="1" y="92"/>
                    <a:pt x="1" y="93"/>
                  </a:cubicBezTo>
                  <a:cubicBezTo>
                    <a:pt x="19" y="98"/>
                    <a:pt x="37" y="96"/>
                    <a:pt x="53" y="89"/>
                  </a:cubicBezTo>
                  <a:cubicBezTo>
                    <a:pt x="70" y="81"/>
                    <a:pt x="82" y="67"/>
                    <a:pt x="89" y="51"/>
                  </a:cubicBezTo>
                  <a:cubicBezTo>
                    <a:pt x="96" y="35"/>
                    <a:pt x="97" y="18"/>
                    <a:pt x="92" y="2"/>
                  </a:cubicBezTo>
                  <a:cubicBezTo>
                    <a:pt x="92" y="2"/>
                    <a:pt x="92" y="1"/>
                    <a:pt x="91" y="1"/>
                  </a:cubicBezTo>
                  <a:cubicBezTo>
                    <a:pt x="90" y="0"/>
                    <a:pt x="90" y="0"/>
                    <a:pt x="89" y="1"/>
                  </a:cubicBezTo>
                  <a:lnTo>
                    <a:pt x="27"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dirty="0">
                <a:solidFill>
                  <a:prstClr val="black"/>
                </a:solidFill>
                <a:cs typeface="+mn-ea"/>
                <a:sym typeface="+mn-lt"/>
              </a:endParaRPr>
            </a:p>
          </p:txBody>
        </p:sp>
        <p:sp>
          <p:nvSpPr>
            <p:cNvPr id="59" name="Freeform 79"/>
            <p:cNvSpPr>
              <a:spLocks noEditPoints="1"/>
            </p:cNvSpPr>
            <p:nvPr/>
          </p:nvSpPr>
          <p:spPr bwMode="auto">
            <a:xfrm>
              <a:off x="5359401" y="1358901"/>
              <a:ext cx="385763" cy="263525"/>
            </a:xfrm>
            <a:custGeom>
              <a:avLst/>
              <a:gdLst>
                <a:gd name="T0" fmla="*/ 41 w 102"/>
                <a:gd name="T1" fmla="*/ 69 h 70"/>
                <a:gd name="T2" fmla="*/ 100 w 102"/>
                <a:gd name="T3" fmla="*/ 45 h 70"/>
                <a:gd name="T4" fmla="*/ 101 w 102"/>
                <a:gd name="T5" fmla="*/ 43 h 70"/>
                <a:gd name="T6" fmla="*/ 101 w 102"/>
                <a:gd name="T7" fmla="*/ 42 h 70"/>
                <a:gd name="T8" fmla="*/ 65 w 102"/>
                <a:gd name="T9" fmla="*/ 9 h 70"/>
                <a:gd name="T10" fmla="*/ 1 w 102"/>
                <a:gd name="T11" fmla="*/ 13 h 70"/>
                <a:gd name="T12" fmla="*/ 0 w 102"/>
                <a:gd name="T13" fmla="*/ 14 h 70"/>
                <a:gd name="T14" fmla="*/ 0 w 102"/>
                <a:gd name="T15" fmla="*/ 14 h 70"/>
                <a:gd name="T16" fmla="*/ 0 w 102"/>
                <a:gd name="T17" fmla="*/ 16 h 70"/>
                <a:gd name="T18" fmla="*/ 38 w 102"/>
                <a:gd name="T19" fmla="*/ 68 h 70"/>
                <a:gd name="T20" fmla="*/ 41 w 102"/>
                <a:gd name="T21" fmla="*/ 69 h 70"/>
                <a:gd name="T22" fmla="*/ 43 w 102"/>
                <a:gd name="T23" fmla="*/ 56 h 70"/>
                <a:gd name="T24" fmla="*/ 16 w 102"/>
                <a:gd name="T25" fmla="*/ 19 h 70"/>
                <a:gd name="T26" fmla="*/ 32 w 102"/>
                <a:gd name="T27" fmla="*/ 15 h 70"/>
                <a:gd name="T28" fmla="*/ 61 w 102"/>
                <a:gd name="T29" fmla="*/ 20 h 70"/>
                <a:gd name="T30" fmla="*/ 79 w 102"/>
                <a:gd name="T31" fmla="*/ 31 h 70"/>
                <a:gd name="T32" fmla="*/ 85 w 102"/>
                <a:gd name="T33" fmla="*/ 38 h 70"/>
                <a:gd name="T34" fmla="*/ 43 w 102"/>
                <a:gd name="T35" fmla="*/ 56 h 70"/>
                <a:gd name="T36" fmla="*/ 43 w 102"/>
                <a:gd name="T37" fmla="*/ 56 h 70"/>
                <a:gd name="T38" fmla="*/ 43 w 102"/>
                <a:gd name="T39"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 h="70">
                  <a:moveTo>
                    <a:pt x="41" y="69"/>
                  </a:moveTo>
                  <a:cubicBezTo>
                    <a:pt x="100" y="45"/>
                    <a:pt x="100" y="45"/>
                    <a:pt x="100" y="45"/>
                  </a:cubicBezTo>
                  <a:cubicBezTo>
                    <a:pt x="101" y="44"/>
                    <a:pt x="101" y="44"/>
                    <a:pt x="101" y="43"/>
                  </a:cubicBezTo>
                  <a:cubicBezTo>
                    <a:pt x="102" y="43"/>
                    <a:pt x="102" y="42"/>
                    <a:pt x="101" y="42"/>
                  </a:cubicBezTo>
                  <a:cubicBezTo>
                    <a:pt x="93" y="27"/>
                    <a:pt x="81" y="15"/>
                    <a:pt x="65" y="9"/>
                  </a:cubicBezTo>
                  <a:cubicBezTo>
                    <a:pt x="44" y="0"/>
                    <a:pt x="21" y="2"/>
                    <a:pt x="1" y="13"/>
                  </a:cubicBezTo>
                  <a:cubicBezTo>
                    <a:pt x="1" y="13"/>
                    <a:pt x="0" y="13"/>
                    <a:pt x="0" y="14"/>
                  </a:cubicBezTo>
                  <a:cubicBezTo>
                    <a:pt x="0" y="14"/>
                    <a:pt x="0" y="14"/>
                    <a:pt x="0" y="14"/>
                  </a:cubicBezTo>
                  <a:cubicBezTo>
                    <a:pt x="0" y="15"/>
                    <a:pt x="0" y="16"/>
                    <a:pt x="0" y="16"/>
                  </a:cubicBezTo>
                  <a:cubicBezTo>
                    <a:pt x="38" y="68"/>
                    <a:pt x="38" y="68"/>
                    <a:pt x="38" y="68"/>
                  </a:cubicBezTo>
                  <a:cubicBezTo>
                    <a:pt x="38" y="69"/>
                    <a:pt x="40" y="70"/>
                    <a:pt x="41" y="69"/>
                  </a:cubicBezTo>
                  <a:close/>
                  <a:moveTo>
                    <a:pt x="43" y="56"/>
                  </a:moveTo>
                  <a:cubicBezTo>
                    <a:pt x="16" y="19"/>
                    <a:pt x="16" y="19"/>
                    <a:pt x="16" y="19"/>
                  </a:cubicBezTo>
                  <a:cubicBezTo>
                    <a:pt x="22" y="17"/>
                    <a:pt x="27" y="16"/>
                    <a:pt x="32" y="15"/>
                  </a:cubicBezTo>
                  <a:cubicBezTo>
                    <a:pt x="42" y="14"/>
                    <a:pt x="52" y="16"/>
                    <a:pt x="61" y="20"/>
                  </a:cubicBezTo>
                  <a:cubicBezTo>
                    <a:pt x="67" y="23"/>
                    <a:pt x="74" y="26"/>
                    <a:pt x="79" y="31"/>
                  </a:cubicBezTo>
                  <a:cubicBezTo>
                    <a:pt x="81" y="34"/>
                    <a:pt x="83" y="36"/>
                    <a:pt x="85" y="38"/>
                  </a:cubicBezTo>
                  <a:lnTo>
                    <a:pt x="43" y="56"/>
                  </a:lnTo>
                  <a:close/>
                  <a:moveTo>
                    <a:pt x="43" y="56"/>
                  </a:moveTo>
                  <a:cubicBezTo>
                    <a:pt x="43" y="56"/>
                    <a:pt x="43" y="56"/>
                    <a:pt x="43" y="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dirty="0">
                <a:solidFill>
                  <a:prstClr val="black"/>
                </a:solidFill>
                <a:cs typeface="+mn-ea"/>
                <a:sym typeface="+mn-lt"/>
              </a:endParaRPr>
            </a:p>
          </p:txBody>
        </p:sp>
        <p:sp>
          <p:nvSpPr>
            <p:cNvPr id="62" name="Freeform 80"/>
            <p:cNvSpPr>
              <a:spLocks noEditPoints="1"/>
            </p:cNvSpPr>
            <p:nvPr/>
          </p:nvSpPr>
          <p:spPr bwMode="auto">
            <a:xfrm>
              <a:off x="5216526" y="1438276"/>
              <a:ext cx="260350" cy="450850"/>
            </a:xfrm>
            <a:custGeom>
              <a:avLst/>
              <a:gdLst>
                <a:gd name="T0" fmla="*/ 43 w 69"/>
                <a:gd name="T1" fmla="*/ 118 h 120"/>
                <a:gd name="T2" fmla="*/ 68 w 69"/>
                <a:gd name="T3" fmla="*/ 57 h 120"/>
                <a:gd name="T4" fmla="*/ 68 w 69"/>
                <a:gd name="T5" fmla="*/ 55 h 120"/>
                <a:gd name="T6" fmla="*/ 29 w 69"/>
                <a:gd name="T7" fmla="*/ 1 h 120"/>
                <a:gd name="T8" fmla="*/ 28 w 69"/>
                <a:gd name="T9" fmla="*/ 0 h 120"/>
                <a:gd name="T10" fmla="*/ 26 w 69"/>
                <a:gd name="T11" fmla="*/ 1 h 120"/>
                <a:gd name="T12" fmla="*/ 8 w 69"/>
                <a:gd name="T13" fmla="*/ 27 h 120"/>
                <a:gd name="T14" fmla="*/ 6 w 69"/>
                <a:gd name="T15" fmla="*/ 80 h 120"/>
                <a:gd name="T16" fmla="*/ 40 w 69"/>
                <a:gd name="T17" fmla="*/ 119 h 120"/>
                <a:gd name="T18" fmla="*/ 42 w 69"/>
                <a:gd name="T19" fmla="*/ 120 h 120"/>
                <a:gd name="T20" fmla="*/ 43 w 69"/>
                <a:gd name="T21" fmla="*/ 118 h 120"/>
                <a:gd name="T22" fmla="*/ 43 w 69"/>
                <a:gd name="T23" fmla="*/ 118 h 120"/>
                <a:gd name="T24" fmla="*/ 43 w 69"/>
                <a:gd name="T25" fmla="*/ 1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20">
                  <a:moveTo>
                    <a:pt x="43" y="118"/>
                  </a:moveTo>
                  <a:cubicBezTo>
                    <a:pt x="68" y="57"/>
                    <a:pt x="68" y="57"/>
                    <a:pt x="68" y="57"/>
                  </a:cubicBezTo>
                  <a:cubicBezTo>
                    <a:pt x="69" y="57"/>
                    <a:pt x="69" y="56"/>
                    <a:pt x="68" y="55"/>
                  </a:cubicBezTo>
                  <a:cubicBezTo>
                    <a:pt x="29" y="1"/>
                    <a:pt x="29" y="1"/>
                    <a:pt x="29" y="1"/>
                  </a:cubicBezTo>
                  <a:cubicBezTo>
                    <a:pt x="29" y="1"/>
                    <a:pt x="29" y="1"/>
                    <a:pt x="28" y="0"/>
                  </a:cubicBezTo>
                  <a:cubicBezTo>
                    <a:pt x="27" y="0"/>
                    <a:pt x="27" y="1"/>
                    <a:pt x="26" y="1"/>
                  </a:cubicBezTo>
                  <a:cubicBezTo>
                    <a:pt x="18" y="8"/>
                    <a:pt x="12" y="17"/>
                    <a:pt x="8" y="27"/>
                  </a:cubicBezTo>
                  <a:cubicBezTo>
                    <a:pt x="1" y="44"/>
                    <a:pt x="0" y="63"/>
                    <a:pt x="6" y="80"/>
                  </a:cubicBezTo>
                  <a:cubicBezTo>
                    <a:pt x="12" y="97"/>
                    <a:pt x="24" y="111"/>
                    <a:pt x="40" y="119"/>
                  </a:cubicBezTo>
                  <a:cubicBezTo>
                    <a:pt x="40" y="120"/>
                    <a:pt x="41" y="120"/>
                    <a:pt x="42" y="120"/>
                  </a:cubicBezTo>
                  <a:cubicBezTo>
                    <a:pt x="42" y="119"/>
                    <a:pt x="43" y="119"/>
                    <a:pt x="43" y="118"/>
                  </a:cubicBezTo>
                  <a:close/>
                  <a:moveTo>
                    <a:pt x="43" y="118"/>
                  </a:moveTo>
                  <a:cubicBezTo>
                    <a:pt x="43" y="118"/>
                    <a:pt x="43" y="118"/>
                    <a:pt x="43" y="1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dirty="0">
                <a:solidFill>
                  <a:prstClr val="black"/>
                </a:solidFill>
                <a:cs typeface="+mn-ea"/>
                <a:sym typeface="+mn-lt"/>
              </a:endParaRPr>
            </a:p>
          </p:txBody>
        </p:sp>
      </p:grpSp>
      <p:grpSp>
        <p:nvGrpSpPr>
          <p:cNvPr id="65" name="组合 64"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1815159" y="3654933"/>
            <a:ext cx="425379" cy="404679"/>
            <a:chOff x="6323014" y="4870451"/>
            <a:chExt cx="652463" cy="620713"/>
          </a:xfrm>
          <a:solidFill>
            <a:schemeClr val="bg1"/>
          </a:solidFill>
        </p:grpSpPr>
        <p:sp>
          <p:nvSpPr>
            <p:cNvPr id="68" name="Freeform 81"/>
            <p:cNvSpPr>
              <a:spLocks/>
            </p:cNvSpPr>
            <p:nvPr/>
          </p:nvSpPr>
          <p:spPr bwMode="auto">
            <a:xfrm>
              <a:off x="6789739" y="4870451"/>
              <a:ext cx="185738" cy="185738"/>
            </a:xfrm>
            <a:custGeom>
              <a:avLst/>
              <a:gdLst>
                <a:gd name="T0" fmla="*/ 38 w 49"/>
                <a:gd name="T1" fmla="*/ 11 h 49"/>
                <a:gd name="T2" fmla="*/ 3 w 49"/>
                <a:gd name="T3" fmla="*/ 7 h 49"/>
                <a:gd name="T4" fmla="*/ 2 w 49"/>
                <a:gd name="T5" fmla="*/ 15 h 49"/>
                <a:gd name="T6" fmla="*/ 34 w 49"/>
                <a:gd name="T7" fmla="*/ 47 h 49"/>
                <a:gd name="T8" fmla="*/ 42 w 49"/>
                <a:gd name="T9" fmla="*/ 46 h 49"/>
                <a:gd name="T10" fmla="*/ 38 w 49"/>
                <a:gd name="T11" fmla="*/ 11 h 49"/>
              </a:gdLst>
              <a:ahLst/>
              <a:cxnLst>
                <a:cxn ang="0">
                  <a:pos x="T0" y="T1"/>
                </a:cxn>
                <a:cxn ang="0">
                  <a:pos x="T2" y="T3"/>
                </a:cxn>
                <a:cxn ang="0">
                  <a:pos x="T4" y="T5"/>
                </a:cxn>
                <a:cxn ang="0">
                  <a:pos x="T6" y="T7"/>
                </a:cxn>
                <a:cxn ang="0">
                  <a:pos x="T8" y="T9"/>
                </a:cxn>
                <a:cxn ang="0">
                  <a:pos x="T10" y="T11"/>
                </a:cxn>
              </a:cxnLst>
              <a:rect l="0" t="0" r="r" b="b"/>
              <a:pathLst>
                <a:path w="49" h="49">
                  <a:moveTo>
                    <a:pt x="38" y="11"/>
                  </a:moveTo>
                  <a:cubicBezTo>
                    <a:pt x="28" y="2"/>
                    <a:pt x="14" y="0"/>
                    <a:pt x="3" y="7"/>
                  </a:cubicBezTo>
                  <a:cubicBezTo>
                    <a:pt x="0" y="9"/>
                    <a:pt x="0" y="13"/>
                    <a:pt x="2" y="15"/>
                  </a:cubicBezTo>
                  <a:cubicBezTo>
                    <a:pt x="34" y="47"/>
                    <a:pt x="34" y="47"/>
                    <a:pt x="34" y="47"/>
                  </a:cubicBezTo>
                  <a:cubicBezTo>
                    <a:pt x="36" y="49"/>
                    <a:pt x="40" y="49"/>
                    <a:pt x="42" y="46"/>
                  </a:cubicBezTo>
                  <a:cubicBezTo>
                    <a:pt x="49" y="35"/>
                    <a:pt x="47" y="21"/>
                    <a:pt x="3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dirty="0">
                <a:solidFill>
                  <a:prstClr val="black"/>
                </a:solidFill>
                <a:cs typeface="+mn-ea"/>
                <a:sym typeface="+mn-lt"/>
              </a:endParaRPr>
            </a:p>
          </p:txBody>
        </p:sp>
        <p:sp>
          <p:nvSpPr>
            <p:cNvPr id="69" name="Freeform 82"/>
            <p:cNvSpPr>
              <a:spLocks noEditPoints="1"/>
            </p:cNvSpPr>
            <p:nvPr/>
          </p:nvSpPr>
          <p:spPr bwMode="auto">
            <a:xfrm>
              <a:off x="6364289" y="4924426"/>
              <a:ext cx="554038" cy="566738"/>
            </a:xfrm>
            <a:custGeom>
              <a:avLst/>
              <a:gdLst>
                <a:gd name="T0" fmla="*/ 134 w 147"/>
                <a:gd name="T1" fmla="*/ 115 h 151"/>
                <a:gd name="T2" fmla="*/ 147 w 147"/>
                <a:gd name="T3" fmla="*/ 72 h 151"/>
                <a:gd name="T4" fmla="*/ 75 w 147"/>
                <a:gd name="T5" fmla="*/ 0 h 151"/>
                <a:gd name="T6" fmla="*/ 74 w 147"/>
                <a:gd name="T7" fmla="*/ 0 h 151"/>
                <a:gd name="T8" fmla="*/ 3 w 147"/>
                <a:gd name="T9" fmla="*/ 72 h 151"/>
                <a:gd name="T10" fmla="*/ 15 w 147"/>
                <a:gd name="T11" fmla="*/ 112 h 151"/>
                <a:gd name="T12" fmla="*/ 2 w 147"/>
                <a:gd name="T13" fmla="*/ 137 h 151"/>
                <a:gd name="T14" fmla="*/ 6 w 147"/>
                <a:gd name="T15" fmla="*/ 150 h 151"/>
                <a:gd name="T16" fmla="*/ 11 w 147"/>
                <a:gd name="T17" fmla="*/ 151 h 151"/>
                <a:gd name="T18" fmla="*/ 20 w 147"/>
                <a:gd name="T19" fmla="*/ 146 h 151"/>
                <a:gd name="T20" fmla="*/ 29 w 147"/>
                <a:gd name="T21" fmla="*/ 128 h 151"/>
                <a:gd name="T22" fmla="*/ 74 w 147"/>
                <a:gd name="T23" fmla="*/ 145 h 151"/>
                <a:gd name="T24" fmla="*/ 75 w 147"/>
                <a:gd name="T25" fmla="*/ 145 h 151"/>
                <a:gd name="T26" fmla="*/ 119 w 147"/>
                <a:gd name="T27" fmla="*/ 129 h 151"/>
                <a:gd name="T28" fmla="*/ 127 w 147"/>
                <a:gd name="T29" fmla="*/ 146 h 151"/>
                <a:gd name="T30" fmla="*/ 136 w 147"/>
                <a:gd name="T31" fmla="*/ 151 h 151"/>
                <a:gd name="T32" fmla="*/ 141 w 147"/>
                <a:gd name="T33" fmla="*/ 150 h 151"/>
                <a:gd name="T34" fmla="*/ 145 w 147"/>
                <a:gd name="T35" fmla="*/ 137 h 151"/>
                <a:gd name="T36" fmla="*/ 134 w 147"/>
                <a:gd name="T37" fmla="*/ 115 h 151"/>
                <a:gd name="T38" fmla="*/ 75 w 147"/>
                <a:gd name="T39" fmla="*/ 125 h 151"/>
                <a:gd name="T40" fmla="*/ 74 w 147"/>
                <a:gd name="T41" fmla="*/ 125 h 151"/>
                <a:gd name="T42" fmla="*/ 22 w 147"/>
                <a:gd name="T43" fmla="*/ 72 h 151"/>
                <a:gd name="T44" fmla="*/ 74 w 147"/>
                <a:gd name="T45" fmla="*/ 20 h 151"/>
                <a:gd name="T46" fmla="*/ 75 w 147"/>
                <a:gd name="T47" fmla="*/ 19 h 151"/>
                <a:gd name="T48" fmla="*/ 128 w 147"/>
                <a:gd name="T49" fmla="*/ 72 h 151"/>
                <a:gd name="T50" fmla="*/ 75 w 147"/>
                <a:gd name="T51" fmla="*/ 12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 h="151">
                  <a:moveTo>
                    <a:pt x="134" y="115"/>
                  </a:moveTo>
                  <a:cubicBezTo>
                    <a:pt x="142" y="103"/>
                    <a:pt x="147" y="88"/>
                    <a:pt x="147" y="72"/>
                  </a:cubicBezTo>
                  <a:cubicBezTo>
                    <a:pt x="147" y="32"/>
                    <a:pt x="115" y="0"/>
                    <a:pt x="75" y="0"/>
                  </a:cubicBezTo>
                  <a:cubicBezTo>
                    <a:pt x="75" y="0"/>
                    <a:pt x="74" y="0"/>
                    <a:pt x="74" y="0"/>
                  </a:cubicBezTo>
                  <a:cubicBezTo>
                    <a:pt x="35" y="0"/>
                    <a:pt x="3" y="33"/>
                    <a:pt x="3" y="72"/>
                  </a:cubicBezTo>
                  <a:cubicBezTo>
                    <a:pt x="3" y="87"/>
                    <a:pt x="7" y="101"/>
                    <a:pt x="15" y="112"/>
                  </a:cubicBezTo>
                  <a:cubicBezTo>
                    <a:pt x="2" y="137"/>
                    <a:pt x="2" y="137"/>
                    <a:pt x="2" y="137"/>
                  </a:cubicBezTo>
                  <a:cubicBezTo>
                    <a:pt x="0" y="142"/>
                    <a:pt x="2" y="148"/>
                    <a:pt x="6" y="150"/>
                  </a:cubicBezTo>
                  <a:cubicBezTo>
                    <a:pt x="8" y="151"/>
                    <a:pt x="9" y="151"/>
                    <a:pt x="11" y="151"/>
                  </a:cubicBezTo>
                  <a:cubicBezTo>
                    <a:pt x="14" y="151"/>
                    <a:pt x="18" y="149"/>
                    <a:pt x="20" y="146"/>
                  </a:cubicBezTo>
                  <a:cubicBezTo>
                    <a:pt x="29" y="128"/>
                    <a:pt x="29" y="128"/>
                    <a:pt x="29" y="128"/>
                  </a:cubicBezTo>
                  <a:cubicBezTo>
                    <a:pt x="41" y="138"/>
                    <a:pt x="57" y="145"/>
                    <a:pt x="74" y="145"/>
                  </a:cubicBezTo>
                  <a:cubicBezTo>
                    <a:pt x="74" y="145"/>
                    <a:pt x="75" y="145"/>
                    <a:pt x="75" y="145"/>
                  </a:cubicBezTo>
                  <a:cubicBezTo>
                    <a:pt x="92" y="145"/>
                    <a:pt x="107" y="139"/>
                    <a:pt x="119" y="129"/>
                  </a:cubicBezTo>
                  <a:cubicBezTo>
                    <a:pt x="127" y="146"/>
                    <a:pt x="127" y="146"/>
                    <a:pt x="127" y="146"/>
                  </a:cubicBezTo>
                  <a:cubicBezTo>
                    <a:pt x="129" y="149"/>
                    <a:pt x="133" y="151"/>
                    <a:pt x="136" y="151"/>
                  </a:cubicBezTo>
                  <a:cubicBezTo>
                    <a:pt x="138" y="151"/>
                    <a:pt x="139" y="151"/>
                    <a:pt x="141" y="150"/>
                  </a:cubicBezTo>
                  <a:cubicBezTo>
                    <a:pt x="145" y="148"/>
                    <a:pt x="147" y="142"/>
                    <a:pt x="145" y="137"/>
                  </a:cubicBezTo>
                  <a:lnTo>
                    <a:pt x="134" y="115"/>
                  </a:lnTo>
                  <a:close/>
                  <a:moveTo>
                    <a:pt x="75" y="125"/>
                  </a:moveTo>
                  <a:cubicBezTo>
                    <a:pt x="75" y="125"/>
                    <a:pt x="74" y="125"/>
                    <a:pt x="74" y="125"/>
                  </a:cubicBezTo>
                  <a:cubicBezTo>
                    <a:pt x="45" y="125"/>
                    <a:pt x="22" y="101"/>
                    <a:pt x="22" y="72"/>
                  </a:cubicBezTo>
                  <a:cubicBezTo>
                    <a:pt x="22" y="43"/>
                    <a:pt x="45" y="20"/>
                    <a:pt x="74" y="20"/>
                  </a:cubicBezTo>
                  <a:cubicBezTo>
                    <a:pt x="74" y="20"/>
                    <a:pt x="75" y="19"/>
                    <a:pt x="75" y="19"/>
                  </a:cubicBezTo>
                  <a:cubicBezTo>
                    <a:pt x="104" y="19"/>
                    <a:pt x="128" y="43"/>
                    <a:pt x="128" y="72"/>
                  </a:cubicBezTo>
                  <a:cubicBezTo>
                    <a:pt x="128" y="102"/>
                    <a:pt x="104" y="125"/>
                    <a:pt x="75"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dirty="0">
                <a:solidFill>
                  <a:prstClr val="black"/>
                </a:solidFill>
                <a:cs typeface="+mn-ea"/>
                <a:sym typeface="+mn-lt"/>
              </a:endParaRPr>
            </a:p>
          </p:txBody>
        </p:sp>
        <p:sp>
          <p:nvSpPr>
            <p:cNvPr id="70" name="Freeform 83"/>
            <p:cNvSpPr>
              <a:spLocks/>
            </p:cNvSpPr>
            <p:nvPr/>
          </p:nvSpPr>
          <p:spPr bwMode="auto">
            <a:xfrm>
              <a:off x="6534151" y="5092701"/>
              <a:ext cx="131763" cy="236538"/>
            </a:xfrm>
            <a:custGeom>
              <a:avLst/>
              <a:gdLst>
                <a:gd name="T0" fmla="*/ 30 w 35"/>
                <a:gd name="T1" fmla="*/ 0 h 63"/>
                <a:gd name="T2" fmla="*/ 29 w 35"/>
                <a:gd name="T3" fmla="*/ 0 h 63"/>
                <a:gd name="T4" fmla="*/ 24 w 35"/>
                <a:gd name="T5" fmla="*/ 6 h 63"/>
                <a:gd name="T6" fmla="*/ 24 w 35"/>
                <a:gd name="T7" fmla="*/ 27 h 63"/>
                <a:gd name="T8" fmla="*/ 2 w 35"/>
                <a:gd name="T9" fmla="*/ 54 h 63"/>
                <a:gd name="T10" fmla="*/ 3 w 35"/>
                <a:gd name="T11" fmla="*/ 61 h 63"/>
                <a:gd name="T12" fmla="*/ 6 w 35"/>
                <a:gd name="T13" fmla="*/ 63 h 63"/>
                <a:gd name="T14" fmla="*/ 10 w 35"/>
                <a:gd name="T15" fmla="*/ 61 h 63"/>
                <a:gd name="T16" fmla="*/ 29 w 35"/>
                <a:gd name="T17" fmla="*/ 39 h 63"/>
                <a:gd name="T18" fmla="*/ 33 w 35"/>
                <a:gd name="T19" fmla="*/ 34 h 63"/>
                <a:gd name="T20" fmla="*/ 35 w 35"/>
                <a:gd name="T21" fmla="*/ 29 h 63"/>
                <a:gd name="T22" fmla="*/ 35 w 35"/>
                <a:gd name="T23" fmla="*/ 6 h 63"/>
                <a:gd name="T24" fmla="*/ 30 w 35"/>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63">
                  <a:moveTo>
                    <a:pt x="30" y="0"/>
                  </a:moveTo>
                  <a:cubicBezTo>
                    <a:pt x="30" y="0"/>
                    <a:pt x="29" y="0"/>
                    <a:pt x="29" y="0"/>
                  </a:cubicBezTo>
                  <a:cubicBezTo>
                    <a:pt x="26" y="1"/>
                    <a:pt x="24" y="3"/>
                    <a:pt x="24" y="6"/>
                  </a:cubicBezTo>
                  <a:cubicBezTo>
                    <a:pt x="24" y="27"/>
                    <a:pt x="24" y="27"/>
                    <a:pt x="24" y="27"/>
                  </a:cubicBezTo>
                  <a:cubicBezTo>
                    <a:pt x="2" y="54"/>
                    <a:pt x="2" y="54"/>
                    <a:pt x="2" y="54"/>
                  </a:cubicBezTo>
                  <a:cubicBezTo>
                    <a:pt x="0" y="56"/>
                    <a:pt x="0" y="59"/>
                    <a:pt x="3" y="61"/>
                  </a:cubicBezTo>
                  <a:cubicBezTo>
                    <a:pt x="4" y="62"/>
                    <a:pt x="5" y="63"/>
                    <a:pt x="6" y="63"/>
                  </a:cubicBezTo>
                  <a:cubicBezTo>
                    <a:pt x="8" y="63"/>
                    <a:pt x="9" y="62"/>
                    <a:pt x="10" y="61"/>
                  </a:cubicBezTo>
                  <a:cubicBezTo>
                    <a:pt x="29" y="39"/>
                    <a:pt x="29" y="39"/>
                    <a:pt x="29" y="39"/>
                  </a:cubicBezTo>
                  <a:cubicBezTo>
                    <a:pt x="33" y="34"/>
                    <a:pt x="33" y="34"/>
                    <a:pt x="33" y="34"/>
                  </a:cubicBezTo>
                  <a:cubicBezTo>
                    <a:pt x="35" y="33"/>
                    <a:pt x="35" y="31"/>
                    <a:pt x="35" y="29"/>
                  </a:cubicBezTo>
                  <a:cubicBezTo>
                    <a:pt x="35" y="6"/>
                    <a:pt x="35" y="6"/>
                    <a:pt x="35" y="6"/>
                  </a:cubicBezTo>
                  <a:cubicBezTo>
                    <a:pt x="35" y="3"/>
                    <a:pt x="33"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dirty="0">
                <a:solidFill>
                  <a:prstClr val="black"/>
                </a:solidFill>
                <a:cs typeface="+mn-ea"/>
                <a:sym typeface="+mn-lt"/>
              </a:endParaRPr>
            </a:p>
          </p:txBody>
        </p:sp>
        <p:sp>
          <p:nvSpPr>
            <p:cNvPr id="71" name="Freeform 84"/>
            <p:cNvSpPr>
              <a:spLocks/>
            </p:cNvSpPr>
            <p:nvPr/>
          </p:nvSpPr>
          <p:spPr bwMode="auto">
            <a:xfrm>
              <a:off x="6323014" y="4870451"/>
              <a:ext cx="184150" cy="185738"/>
            </a:xfrm>
            <a:custGeom>
              <a:avLst/>
              <a:gdLst>
                <a:gd name="T0" fmla="*/ 11 w 49"/>
                <a:gd name="T1" fmla="*/ 11 h 49"/>
                <a:gd name="T2" fmla="*/ 7 w 49"/>
                <a:gd name="T3" fmla="*/ 46 h 49"/>
                <a:gd name="T4" fmla="*/ 14 w 49"/>
                <a:gd name="T5" fmla="*/ 47 h 49"/>
                <a:gd name="T6" fmla="*/ 46 w 49"/>
                <a:gd name="T7" fmla="*/ 15 h 49"/>
                <a:gd name="T8" fmla="*/ 45 w 49"/>
                <a:gd name="T9" fmla="*/ 7 h 49"/>
                <a:gd name="T10" fmla="*/ 11 w 49"/>
                <a:gd name="T11" fmla="*/ 11 h 49"/>
              </a:gdLst>
              <a:ahLst/>
              <a:cxnLst>
                <a:cxn ang="0">
                  <a:pos x="T0" y="T1"/>
                </a:cxn>
                <a:cxn ang="0">
                  <a:pos x="T2" y="T3"/>
                </a:cxn>
                <a:cxn ang="0">
                  <a:pos x="T4" y="T5"/>
                </a:cxn>
                <a:cxn ang="0">
                  <a:pos x="T6" y="T7"/>
                </a:cxn>
                <a:cxn ang="0">
                  <a:pos x="T8" y="T9"/>
                </a:cxn>
                <a:cxn ang="0">
                  <a:pos x="T10" y="T11"/>
                </a:cxn>
              </a:cxnLst>
              <a:rect l="0" t="0" r="r" b="b"/>
              <a:pathLst>
                <a:path w="49" h="49">
                  <a:moveTo>
                    <a:pt x="11" y="11"/>
                  </a:moveTo>
                  <a:cubicBezTo>
                    <a:pt x="1" y="21"/>
                    <a:pt x="0" y="35"/>
                    <a:pt x="7" y="46"/>
                  </a:cubicBezTo>
                  <a:cubicBezTo>
                    <a:pt x="9" y="49"/>
                    <a:pt x="12" y="49"/>
                    <a:pt x="14" y="47"/>
                  </a:cubicBezTo>
                  <a:cubicBezTo>
                    <a:pt x="46" y="15"/>
                    <a:pt x="46" y="15"/>
                    <a:pt x="46" y="15"/>
                  </a:cubicBezTo>
                  <a:cubicBezTo>
                    <a:pt x="49" y="13"/>
                    <a:pt x="48" y="9"/>
                    <a:pt x="45" y="7"/>
                  </a:cubicBezTo>
                  <a:cubicBezTo>
                    <a:pt x="35" y="0"/>
                    <a:pt x="20" y="2"/>
                    <a:pt x="1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dirty="0">
                <a:solidFill>
                  <a:prstClr val="black"/>
                </a:solidFill>
                <a:cs typeface="+mn-ea"/>
                <a:sym typeface="+mn-lt"/>
              </a:endParaRPr>
            </a:p>
          </p:txBody>
        </p:sp>
      </p:grpSp>
      <p:pic>
        <p:nvPicPr>
          <p:cNvPr id="72" name="H0009(S3).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51321" y="1594421"/>
            <a:ext cx="5123436" cy="5263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73" name="矩形 72"/>
          <p:cNvSpPr/>
          <p:nvPr/>
        </p:nvSpPr>
        <p:spPr>
          <a:xfrm>
            <a:off x="7404847" y="1980583"/>
            <a:ext cx="1828800" cy="3315557"/>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nvGrpSpPr>
          <p:cNvPr id="32" name="组合 31"/>
          <p:cNvGrpSpPr/>
          <p:nvPr/>
        </p:nvGrpSpPr>
        <p:grpSpPr>
          <a:xfrm>
            <a:off x="81785" y="126017"/>
            <a:ext cx="12110216" cy="766370"/>
            <a:chOff x="81785" y="126017"/>
            <a:chExt cx="12110216" cy="766370"/>
          </a:xfrm>
        </p:grpSpPr>
        <p:sp>
          <p:nvSpPr>
            <p:cNvPr id="33" name="矩形 32"/>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5" name="TextBox 6">
              <a:extLst>
                <a:ext uri="{FF2B5EF4-FFF2-40B4-BE49-F238E27FC236}">
                  <a16:creationId xmlns:a16="http://schemas.microsoft.com/office/drawing/2014/main" xmlns:p14="http://schemas.microsoft.com/office/powerpoint/2010/main" xmlns:a14="http://schemas.microsoft.com/office/drawing/2010/main" xmlns="" id="{8083E77C-E488-400A-8503-359C6655BD40}"/>
                </a:ext>
              </a:extLst>
            </p:cNvPr>
            <p:cNvSpPr txBox="1"/>
            <p:nvPr/>
          </p:nvSpPr>
          <p:spPr>
            <a:xfrm>
              <a:off x="3233207"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36" name="TextBox 7">
              <a:extLst>
                <a:ext uri="{FF2B5EF4-FFF2-40B4-BE49-F238E27FC236}">
                  <a16:creationId xmlns:a16="http://schemas.microsoft.com/office/drawing/2014/main" xmlns:p14="http://schemas.microsoft.com/office/powerpoint/2010/main" xmlns:a14="http://schemas.microsoft.com/office/drawing/2010/main" xmlns="" id="{BAF49D56-8FCD-4804-8411-594F1BC85F38}"/>
                </a:ext>
              </a:extLst>
            </p:cNvPr>
            <p:cNvSpPr txBox="1"/>
            <p:nvPr/>
          </p:nvSpPr>
          <p:spPr>
            <a:xfrm>
              <a:off x="1016260" y="286054"/>
              <a:ext cx="2348720"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营销方案策划</a:t>
              </a:r>
              <a:endParaRPr lang="zh-CN" altLang="en-US" sz="2800" b="1" dirty="0">
                <a:solidFill>
                  <a:srgbClr val="141519"/>
                </a:solidFill>
                <a:cs typeface="+mn-ea"/>
                <a:sym typeface="+mn-lt"/>
              </a:endParaRPr>
            </a:p>
          </p:txBody>
        </p:sp>
        <p:grpSp>
          <p:nvGrpSpPr>
            <p:cNvPr id="43" name="组合 42"/>
            <p:cNvGrpSpPr/>
            <p:nvPr/>
          </p:nvGrpSpPr>
          <p:grpSpPr>
            <a:xfrm>
              <a:off x="81785" y="126017"/>
              <a:ext cx="771511" cy="766370"/>
              <a:chOff x="76127" y="101358"/>
              <a:chExt cx="771511" cy="766370"/>
            </a:xfrm>
          </p:grpSpPr>
          <p:sp>
            <p:nvSpPr>
              <p:cNvPr id="44"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4" name="文本框 53"/>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03</a:t>
                </a:r>
                <a:endParaRPr lang="zh-CN" altLang="en-US" sz="2400" b="1" dirty="0">
                  <a:solidFill>
                    <a:schemeClr val="bg1"/>
                  </a:solidFill>
                  <a:cs typeface="+mn-ea"/>
                  <a:sym typeface="+mn-lt"/>
                </a:endParaRPr>
              </a:p>
            </p:txBody>
          </p:sp>
        </p:grpSp>
      </p:grpSp>
    </p:spTree>
    <p:extLst>
      <p:ext uri="{BB962C8B-B14F-4D97-AF65-F5344CB8AC3E}">
        <p14:creationId xmlns:p14="http://schemas.microsoft.com/office/powerpoint/2010/main" val="3131355203"/>
      </p:ext>
    </p:extLst>
  </p:cSld>
  <p:clrMapOvr>
    <a:masterClrMapping/>
  </p:clrMapOvr>
  <p:transition spd="slow" advClick="0"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par>
                                <p:cTn id="10" presetID="53" presetClass="entr" presetSubtype="16" fill="hold" nodeType="withEffect">
                                  <p:stCondLst>
                                    <p:cond delay="0"/>
                                  </p:stCondLst>
                                  <p:childTnLst>
                                    <p:set>
                                      <p:cBhvr>
                                        <p:cTn id="11" dur="1" fill="hold">
                                          <p:stCondLst>
                                            <p:cond delay="0"/>
                                          </p:stCondLst>
                                        </p:cTn>
                                        <p:tgtEl>
                                          <p:spTgt spid="65"/>
                                        </p:tgtEl>
                                        <p:attrNameLst>
                                          <p:attrName>style.visibility</p:attrName>
                                        </p:attrNameLst>
                                      </p:cBhvr>
                                      <p:to>
                                        <p:strVal val="visible"/>
                                      </p:to>
                                    </p:set>
                                    <p:anim calcmode="lin" valueType="num">
                                      <p:cBhvr>
                                        <p:cTn id="12" dur="500" fill="hold"/>
                                        <p:tgtEl>
                                          <p:spTgt spid="65"/>
                                        </p:tgtEl>
                                        <p:attrNameLst>
                                          <p:attrName>ppt_w</p:attrName>
                                        </p:attrNameLst>
                                      </p:cBhvr>
                                      <p:tavLst>
                                        <p:tav tm="0">
                                          <p:val>
                                            <p:fltVal val="0"/>
                                          </p:val>
                                        </p:tav>
                                        <p:tav tm="100000">
                                          <p:val>
                                            <p:strVal val="#ppt_w"/>
                                          </p:val>
                                        </p:tav>
                                      </p:tavLst>
                                    </p:anim>
                                    <p:anim calcmode="lin" valueType="num">
                                      <p:cBhvr>
                                        <p:cTn id="13" dur="500" fill="hold"/>
                                        <p:tgtEl>
                                          <p:spTgt spid="65"/>
                                        </p:tgtEl>
                                        <p:attrNameLst>
                                          <p:attrName>ppt_h</p:attrName>
                                        </p:attrNameLst>
                                      </p:cBhvr>
                                      <p:tavLst>
                                        <p:tav tm="0">
                                          <p:val>
                                            <p:fltVal val="0"/>
                                          </p:val>
                                        </p:tav>
                                        <p:tav tm="100000">
                                          <p:val>
                                            <p:strVal val="#ppt_h"/>
                                          </p:val>
                                        </p:tav>
                                      </p:tavLst>
                                    </p:anim>
                                    <p:animEffect transition="in" filter="fade">
                                      <p:cBhvr>
                                        <p:cTn id="14" dur="500"/>
                                        <p:tgtEl>
                                          <p:spTgt spid="65"/>
                                        </p:tgtEl>
                                      </p:cBhvr>
                                    </p:animEffect>
                                  </p:childTnLst>
                                </p:cTn>
                              </p:par>
                              <p:par>
                                <p:cTn id="15" presetID="53" presetClass="entr" presetSubtype="16"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 calcmode="lin" valueType="num">
                                      <p:cBhvr>
                                        <p:cTn id="17" dur="500" fill="hold"/>
                                        <p:tgtEl>
                                          <p:spTgt spid="49"/>
                                        </p:tgtEl>
                                        <p:attrNameLst>
                                          <p:attrName>ppt_w</p:attrName>
                                        </p:attrNameLst>
                                      </p:cBhvr>
                                      <p:tavLst>
                                        <p:tav tm="0">
                                          <p:val>
                                            <p:fltVal val="0"/>
                                          </p:val>
                                        </p:tav>
                                        <p:tav tm="100000">
                                          <p:val>
                                            <p:strVal val="#ppt_w"/>
                                          </p:val>
                                        </p:tav>
                                      </p:tavLst>
                                    </p:anim>
                                    <p:anim calcmode="lin" valueType="num">
                                      <p:cBhvr>
                                        <p:cTn id="18" dur="500" fill="hold"/>
                                        <p:tgtEl>
                                          <p:spTgt spid="49"/>
                                        </p:tgtEl>
                                        <p:attrNameLst>
                                          <p:attrName>ppt_h</p:attrName>
                                        </p:attrNameLst>
                                      </p:cBhvr>
                                      <p:tavLst>
                                        <p:tav tm="0">
                                          <p:val>
                                            <p:fltVal val="0"/>
                                          </p:val>
                                        </p:tav>
                                        <p:tav tm="100000">
                                          <p:val>
                                            <p:strVal val="#ppt_h"/>
                                          </p:val>
                                        </p:tav>
                                      </p:tavLst>
                                    </p:anim>
                                    <p:animEffect transition="in" filter="fade">
                                      <p:cBhvr>
                                        <p:cTn id="19" dur="500"/>
                                        <p:tgtEl>
                                          <p:spTgt spid="49"/>
                                        </p:tgtEl>
                                      </p:cBhvr>
                                    </p:animEffect>
                                  </p:childTnLst>
                                </p:cTn>
                              </p:par>
                              <p:par>
                                <p:cTn id="20" presetID="22" presetClass="entr" presetSubtype="8"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par>
                                <p:cTn id="23" presetID="22" presetClass="entr" presetSubtype="8"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500"/>
                                        <p:tgtEl>
                                          <p:spTgt spid="46"/>
                                        </p:tgtEl>
                                      </p:cBhvr>
                                    </p:animEffect>
                                  </p:childTnLst>
                                </p:cTn>
                              </p:par>
                              <p:par>
                                <p:cTn id="26" presetID="22" presetClass="entr" presetSubtype="8"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ppt_w</p:attrName>
                                        </p:attrNameLst>
                                      </p:cBhvr>
                                      <p:tavLst>
                                        <p:tav tm="0">
                                          <p:val>
                                            <p:fltVal val="0"/>
                                          </p:val>
                                        </p:tav>
                                        <p:tav tm="100000">
                                          <p:val>
                                            <p:strVal val="#ppt_w"/>
                                          </p:val>
                                        </p:tav>
                                      </p:tavLst>
                                    </p:anim>
                                    <p:anim calcmode="lin" valueType="num">
                                      <p:cBhvr>
                                        <p:cTn id="32" dur="500" fill="hold"/>
                                        <p:tgtEl>
                                          <p:spTgt spid="30"/>
                                        </p:tgtEl>
                                        <p:attrNameLst>
                                          <p:attrName>ppt_h</p:attrName>
                                        </p:attrNameLst>
                                      </p:cBhvr>
                                      <p:tavLst>
                                        <p:tav tm="0">
                                          <p:val>
                                            <p:fltVal val="0"/>
                                          </p:val>
                                        </p:tav>
                                        <p:tav tm="100000">
                                          <p:val>
                                            <p:strVal val="#ppt_h"/>
                                          </p:val>
                                        </p:tav>
                                      </p:tavLst>
                                    </p:anim>
                                    <p:animEffect transition="in" filter="fade">
                                      <p:cBhvr>
                                        <p:cTn id="33" dur="500"/>
                                        <p:tgtEl>
                                          <p:spTgt spid="30"/>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p:cTn id="36" dur="500" fill="hold"/>
                                        <p:tgtEl>
                                          <p:spTgt spid="34"/>
                                        </p:tgtEl>
                                        <p:attrNameLst>
                                          <p:attrName>ppt_w</p:attrName>
                                        </p:attrNameLst>
                                      </p:cBhvr>
                                      <p:tavLst>
                                        <p:tav tm="0">
                                          <p:val>
                                            <p:fltVal val="0"/>
                                          </p:val>
                                        </p:tav>
                                        <p:tav tm="100000">
                                          <p:val>
                                            <p:strVal val="#ppt_w"/>
                                          </p:val>
                                        </p:tav>
                                      </p:tavLst>
                                    </p:anim>
                                    <p:anim calcmode="lin" valueType="num">
                                      <p:cBhvr>
                                        <p:cTn id="37" dur="500" fill="hold"/>
                                        <p:tgtEl>
                                          <p:spTgt spid="34"/>
                                        </p:tgtEl>
                                        <p:attrNameLst>
                                          <p:attrName>ppt_h</p:attrName>
                                        </p:attrNameLst>
                                      </p:cBhvr>
                                      <p:tavLst>
                                        <p:tav tm="0">
                                          <p:val>
                                            <p:fltVal val="0"/>
                                          </p:val>
                                        </p:tav>
                                        <p:tav tm="100000">
                                          <p:val>
                                            <p:strVal val="#ppt_h"/>
                                          </p:val>
                                        </p:tav>
                                      </p:tavLst>
                                    </p:anim>
                                    <p:animEffect transition="in" filter="fade">
                                      <p:cBhvr>
                                        <p:cTn id="38" dur="500"/>
                                        <p:tgtEl>
                                          <p:spTgt spid="34"/>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 calcmode="lin" valueType="num">
                                      <p:cBhvr>
                                        <p:cTn id="41" dur="500" fill="hold"/>
                                        <p:tgtEl>
                                          <p:spTgt spid="37"/>
                                        </p:tgtEl>
                                        <p:attrNameLst>
                                          <p:attrName>ppt_w</p:attrName>
                                        </p:attrNameLst>
                                      </p:cBhvr>
                                      <p:tavLst>
                                        <p:tav tm="0">
                                          <p:val>
                                            <p:fltVal val="0"/>
                                          </p:val>
                                        </p:tav>
                                        <p:tav tm="100000">
                                          <p:val>
                                            <p:strVal val="#ppt_w"/>
                                          </p:val>
                                        </p:tav>
                                      </p:tavLst>
                                    </p:anim>
                                    <p:anim calcmode="lin" valueType="num">
                                      <p:cBhvr>
                                        <p:cTn id="42" dur="500" fill="hold"/>
                                        <p:tgtEl>
                                          <p:spTgt spid="37"/>
                                        </p:tgtEl>
                                        <p:attrNameLst>
                                          <p:attrName>ppt_h</p:attrName>
                                        </p:attrNameLst>
                                      </p:cBhvr>
                                      <p:tavLst>
                                        <p:tav tm="0">
                                          <p:val>
                                            <p:fltVal val="0"/>
                                          </p:val>
                                        </p:tav>
                                        <p:tav tm="100000">
                                          <p:val>
                                            <p:strVal val="#ppt_h"/>
                                          </p:val>
                                        </p:tav>
                                      </p:tavLst>
                                    </p:anim>
                                    <p:animEffect transition="in" filter="fade">
                                      <p:cBhvr>
                                        <p:cTn id="4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4" grpId="0" animBg="1"/>
      <p:bldP spid="3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îŝḷîḓé-Rectangle 1"/>
          <p:cNvSpPr/>
          <p:nvPr/>
        </p:nvSpPr>
        <p:spPr>
          <a:xfrm>
            <a:off x="874714" y="2515560"/>
            <a:ext cx="10442574" cy="3197323"/>
          </a:xfrm>
          <a:prstGeom prst="rect">
            <a:avLst/>
          </a:prstGeom>
          <a:solidFill>
            <a:srgbClr val="B10B1F"/>
          </a:solidFill>
          <a:ln w="381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cs typeface="+mn-ea"/>
              <a:sym typeface="+mn-lt"/>
            </a:endParaRPr>
          </a:p>
        </p:txBody>
      </p:sp>
      <p:grpSp>
        <p:nvGrpSpPr>
          <p:cNvPr id="6" name="组合 5">
            <a:extLst>
              <a:ext uri="{FF2B5EF4-FFF2-40B4-BE49-F238E27FC236}">
                <a16:creationId xmlns:a16="http://schemas.microsoft.com/office/drawing/2014/main" xmlns:p14="http://schemas.microsoft.com/office/powerpoint/2010/main" xmlns:a14="http://schemas.microsoft.com/office/drawing/2010/main" xmlns="" id="{8F3249ED-0A82-40FB-8847-7C65845DC68F}"/>
              </a:ext>
            </a:extLst>
          </p:cNvPr>
          <p:cNvGrpSpPr/>
          <p:nvPr/>
        </p:nvGrpSpPr>
        <p:grpSpPr>
          <a:xfrm>
            <a:off x="1666479" y="2000703"/>
            <a:ext cx="2171711" cy="4194175"/>
            <a:chOff x="-3768725" y="1125538"/>
            <a:chExt cx="2517775" cy="4862513"/>
          </a:xfrm>
          <a:effectLst>
            <a:outerShdw blurRad="254000" dist="63500" dir="2700000" algn="tl" rotWithShape="0">
              <a:prstClr val="black">
                <a:alpha val="30000"/>
              </a:prstClr>
            </a:outerShdw>
          </a:effectLst>
        </p:grpSpPr>
        <p:sp>
          <p:nvSpPr>
            <p:cNvPr id="7" name="ïšḻïďê-任意多边形: 形状 34">
              <a:extLst>
                <a:ext uri="{FF2B5EF4-FFF2-40B4-BE49-F238E27FC236}">
                  <a16:creationId xmlns:a16="http://schemas.microsoft.com/office/drawing/2014/main" xmlns:p14="http://schemas.microsoft.com/office/powerpoint/2010/main" xmlns:a14="http://schemas.microsoft.com/office/drawing/2010/main" xmlns="" id="{6636A6A8-2AEE-4B52-9A85-70600C689ED9}"/>
                </a:ext>
              </a:extLst>
            </p:cNvPr>
            <p:cNvSpPr>
              <a:spLocks/>
            </p:cNvSpPr>
            <p:nvPr/>
          </p:nvSpPr>
          <p:spPr bwMode="auto">
            <a:xfrm>
              <a:off x="-3741738" y="1125538"/>
              <a:ext cx="2478087" cy="4862513"/>
            </a:xfrm>
            <a:custGeom>
              <a:avLst/>
              <a:gdLst>
                <a:gd name="T0" fmla="*/ 1393 w 1393"/>
                <a:gd name="T1" fmla="*/ 2559 h 2739"/>
                <a:gd name="T2" fmla="*/ 1213 w 1393"/>
                <a:gd name="T3" fmla="*/ 2739 h 2739"/>
                <a:gd name="T4" fmla="*/ 180 w 1393"/>
                <a:gd name="T5" fmla="*/ 2739 h 2739"/>
                <a:gd name="T6" fmla="*/ 0 w 1393"/>
                <a:gd name="T7" fmla="*/ 2559 h 2739"/>
                <a:gd name="T8" fmla="*/ 0 w 1393"/>
                <a:gd name="T9" fmla="*/ 180 h 2739"/>
                <a:gd name="T10" fmla="*/ 180 w 1393"/>
                <a:gd name="T11" fmla="*/ 0 h 2739"/>
                <a:gd name="T12" fmla="*/ 1213 w 1393"/>
                <a:gd name="T13" fmla="*/ 0 h 2739"/>
                <a:gd name="T14" fmla="*/ 1393 w 1393"/>
                <a:gd name="T15" fmla="*/ 180 h 2739"/>
                <a:gd name="T16" fmla="*/ 1393 w 1393"/>
                <a:gd name="T17" fmla="*/ 2559 h 2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3" h="2739">
                  <a:moveTo>
                    <a:pt x="1393" y="2559"/>
                  </a:moveTo>
                  <a:cubicBezTo>
                    <a:pt x="1393" y="2658"/>
                    <a:pt x="1312" y="2739"/>
                    <a:pt x="1213" y="2739"/>
                  </a:cubicBezTo>
                  <a:cubicBezTo>
                    <a:pt x="180" y="2739"/>
                    <a:pt x="180" y="2739"/>
                    <a:pt x="180" y="2739"/>
                  </a:cubicBezTo>
                  <a:cubicBezTo>
                    <a:pt x="81" y="2739"/>
                    <a:pt x="0" y="2658"/>
                    <a:pt x="0" y="2559"/>
                  </a:cubicBezTo>
                  <a:cubicBezTo>
                    <a:pt x="0" y="180"/>
                    <a:pt x="0" y="180"/>
                    <a:pt x="0" y="180"/>
                  </a:cubicBezTo>
                  <a:cubicBezTo>
                    <a:pt x="0" y="81"/>
                    <a:pt x="81" y="0"/>
                    <a:pt x="180" y="0"/>
                  </a:cubicBezTo>
                  <a:cubicBezTo>
                    <a:pt x="1213" y="0"/>
                    <a:pt x="1213" y="0"/>
                    <a:pt x="1213" y="0"/>
                  </a:cubicBezTo>
                  <a:cubicBezTo>
                    <a:pt x="1312" y="0"/>
                    <a:pt x="1393" y="81"/>
                    <a:pt x="1393" y="180"/>
                  </a:cubicBezTo>
                  <a:cubicBezTo>
                    <a:pt x="1393" y="2559"/>
                    <a:pt x="1393" y="2559"/>
                    <a:pt x="1393" y="2559"/>
                  </a:cubicBezTo>
                </a:path>
              </a:pathLst>
            </a:custGeom>
            <a:solidFill>
              <a:srgbClr val="4F4D50"/>
            </a:solidFill>
            <a:ln>
              <a:noFill/>
            </a:ln>
          </p:spPr>
          <p:txBody>
            <a:bodyPr lIns="0" tIns="0" rIns="0" bIns="0" anchor="ctr"/>
            <a:lstStyle/>
            <a:p>
              <a:pPr algn="ctr"/>
              <a:endParaRPr>
                <a:cs typeface="+mn-ea"/>
                <a:sym typeface="+mn-lt"/>
              </a:endParaRPr>
            </a:p>
          </p:txBody>
        </p:sp>
        <p:sp>
          <p:nvSpPr>
            <p:cNvPr id="8" name="ïšḻïďê-任意多边形: 形状 35">
              <a:extLst>
                <a:ext uri="{FF2B5EF4-FFF2-40B4-BE49-F238E27FC236}">
                  <a16:creationId xmlns:a16="http://schemas.microsoft.com/office/drawing/2014/main" xmlns:p14="http://schemas.microsoft.com/office/powerpoint/2010/main" xmlns:a14="http://schemas.microsoft.com/office/drawing/2010/main" xmlns="" id="{2EB33854-FEB8-4B60-8726-FA237AD45BD8}"/>
                </a:ext>
              </a:extLst>
            </p:cNvPr>
            <p:cNvSpPr>
              <a:spLocks/>
            </p:cNvSpPr>
            <p:nvPr/>
          </p:nvSpPr>
          <p:spPr bwMode="auto">
            <a:xfrm>
              <a:off x="-3713163" y="1141413"/>
              <a:ext cx="2430462" cy="4830763"/>
            </a:xfrm>
            <a:custGeom>
              <a:avLst/>
              <a:gdLst>
                <a:gd name="T0" fmla="*/ 1366 w 1366"/>
                <a:gd name="T1" fmla="*/ 2542 h 2721"/>
                <a:gd name="T2" fmla="*/ 1189 w 1366"/>
                <a:gd name="T3" fmla="*/ 2721 h 2721"/>
                <a:gd name="T4" fmla="*/ 176 w 1366"/>
                <a:gd name="T5" fmla="*/ 2721 h 2721"/>
                <a:gd name="T6" fmla="*/ 0 w 1366"/>
                <a:gd name="T7" fmla="*/ 2542 h 2721"/>
                <a:gd name="T8" fmla="*/ 0 w 1366"/>
                <a:gd name="T9" fmla="*/ 179 h 2721"/>
                <a:gd name="T10" fmla="*/ 176 w 1366"/>
                <a:gd name="T11" fmla="*/ 0 h 2721"/>
                <a:gd name="T12" fmla="*/ 1189 w 1366"/>
                <a:gd name="T13" fmla="*/ 0 h 2721"/>
                <a:gd name="T14" fmla="*/ 1366 w 1366"/>
                <a:gd name="T15" fmla="*/ 179 h 2721"/>
                <a:gd name="T16" fmla="*/ 1366 w 1366"/>
                <a:gd name="T17" fmla="*/ 2542 h 2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6" h="2721">
                  <a:moveTo>
                    <a:pt x="1366" y="2542"/>
                  </a:moveTo>
                  <a:cubicBezTo>
                    <a:pt x="1366" y="2641"/>
                    <a:pt x="1287" y="2721"/>
                    <a:pt x="1189" y="2721"/>
                  </a:cubicBezTo>
                  <a:cubicBezTo>
                    <a:pt x="176" y="2721"/>
                    <a:pt x="176" y="2721"/>
                    <a:pt x="176" y="2721"/>
                  </a:cubicBezTo>
                  <a:cubicBezTo>
                    <a:pt x="79" y="2721"/>
                    <a:pt x="0" y="2641"/>
                    <a:pt x="0" y="2542"/>
                  </a:cubicBezTo>
                  <a:cubicBezTo>
                    <a:pt x="0" y="179"/>
                    <a:pt x="0" y="179"/>
                    <a:pt x="0" y="179"/>
                  </a:cubicBezTo>
                  <a:cubicBezTo>
                    <a:pt x="0" y="80"/>
                    <a:pt x="79" y="0"/>
                    <a:pt x="176" y="0"/>
                  </a:cubicBezTo>
                  <a:cubicBezTo>
                    <a:pt x="1189" y="0"/>
                    <a:pt x="1189" y="0"/>
                    <a:pt x="1189" y="0"/>
                  </a:cubicBezTo>
                  <a:cubicBezTo>
                    <a:pt x="1287" y="0"/>
                    <a:pt x="1366" y="80"/>
                    <a:pt x="1366" y="179"/>
                  </a:cubicBezTo>
                  <a:cubicBezTo>
                    <a:pt x="1366" y="2542"/>
                    <a:pt x="1366" y="2542"/>
                    <a:pt x="1366" y="2542"/>
                  </a:cubicBezTo>
                </a:path>
              </a:pathLst>
            </a:custGeom>
            <a:solidFill>
              <a:schemeClr val="bg1"/>
            </a:solidFill>
            <a:ln>
              <a:noFill/>
            </a:ln>
          </p:spPr>
          <p:txBody>
            <a:bodyPr lIns="0" tIns="0" rIns="0" bIns="0" anchor="ctr"/>
            <a:lstStyle/>
            <a:p>
              <a:pPr algn="ctr"/>
              <a:endParaRPr>
                <a:cs typeface="+mn-ea"/>
                <a:sym typeface="+mn-lt"/>
              </a:endParaRPr>
            </a:p>
          </p:txBody>
        </p:sp>
        <p:sp>
          <p:nvSpPr>
            <p:cNvPr id="9" name="ïšḻïďê-Oval 22">
              <a:extLst>
                <a:ext uri="{FF2B5EF4-FFF2-40B4-BE49-F238E27FC236}">
                  <a16:creationId xmlns:a16="http://schemas.microsoft.com/office/drawing/2014/main" xmlns:p14="http://schemas.microsoft.com/office/powerpoint/2010/main" xmlns:a14="http://schemas.microsoft.com/office/drawing/2010/main" xmlns="" id="{D43DBE9A-2018-4C4E-9BAC-5D2AC9E6BFC5}"/>
                </a:ext>
              </a:extLst>
            </p:cNvPr>
            <p:cNvSpPr>
              <a:spLocks/>
            </p:cNvSpPr>
            <p:nvPr/>
          </p:nvSpPr>
          <p:spPr bwMode="auto">
            <a:xfrm>
              <a:off x="-2693988" y="5486400"/>
              <a:ext cx="403225" cy="401638"/>
            </a:xfrm>
            <a:prstGeom prst="ellipse">
              <a:avLst/>
            </a:prstGeom>
            <a:solidFill>
              <a:srgbClr val="FDCF66"/>
            </a:solidFill>
            <a:ln>
              <a:noFill/>
            </a:ln>
          </p:spPr>
          <p:txBody>
            <a:bodyPr lIns="0" tIns="0" rIns="0" bIns="0" anchor="ctr"/>
            <a:lstStyle/>
            <a:p>
              <a:pPr algn="ctr"/>
              <a:endParaRPr>
                <a:cs typeface="+mn-ea"/>
                <a:sym typeface="+mn-lt"/>
              </a:endParaRPr>
            </a:p>
          </p:txBody>
        </p:sp>
        <p:sp>
          <p:nvSpPr>
            <p:cNvPr id="10" name="ïšḻïďê-Oval 23">
              <a:extLst>
                <a:ext uri="{FF2B5EF4-FFF2-40B4-BE49-F238E27FC236}">
                  <a16:creationId xmlns:a16="http://schemas.microsoft.com/office/drawing/2014/main" xmlns:p14="http://schemas.microsoft.com/office/powerpoint/2010/main" xmlns:a14="http://schemas.microsoft.com/office/drawing/2010/main" xmlns="" id="{3C8F1940-1316-41EE-88B0-829A71441E2B}"/>
                </a:ext>
              </a:extLst>
            </p:cNvPr>
            <p:cNvSpPr>
              <a:spLocks/>
            </p:cNvSpPr>
            <p:nvPr/>
          </p:nvSpPr>
          <p:spPr bwMode="auto">
            <a:xfrm>
              <a:off x="-2673350" y="5507038"/>
              <a:ext cx="361950" cy="36036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a:endParaRPr>
                <a:cs typeface="+mn-ea"/>
                <a:sym typeface="+mn-lt"/>
              </a:endParaRPr>
            </a:p>
          </p:txBody>
        </p:sp>
        <p:sp>
          <p:nvSpPr>
            <p:cNvPr id="11" name="ïšḻïďê-任意多边形: 形状 38">
              <a:extLst>
                <a:ext uri="{FF2B5EF4-FFF2-40B4-BE49-F238E27FC236}">
                  <a16:creationId xmlns:a16="http://schemas.microsoft.com/office/drawing/2014/main" xmlns:p14="http://schemas.microsoft.com/office/powerpoint/2010/main" xmlns:a14="http://schemas.microsoft.com/office/drawing/2010/main" xmlns="" id="{A7ABBB8C-FB95-4781-95F0-F7C876CC553C}"/>
                </a:ext>
              </a:extLst>
            </p:cNvPr>
            <p:cNvSpPr>
              <a:spLocks/>
            </p:cNvSpPr>
            <p:nvPr/>
          </p:nvSpPr>
          <p:spPr bwMode="auto">
            <a:xfrm>
              <a:off x="-2520950" y="1254125"/>
              <a:ext cx="47625" cy="46038"/>
            </a:xfrm>
            <a:custGeom>
              <a:avLst/>
              <a:gdLst>
                <a:gd name="T0" fmla="*/ 13 w 27"/>
                <a:gd name="T1" fmla="*/ 0 h 26"/>
                <a:gd name="T2" fmla="*/ 0 w 27"/>
                <a:gd name="T3" fmla="*/ 13 h 26"/>
                <a:gd name="T4" fmla="*/ 13 w 27"/>
                <a:gd name="T5" fmla="*/ 26 h 26"/>
                <a:gd name="T6" fmla="*/ 25 w 27"/>
                <a:gd name="T7" fmla="*/ 13 h 26"/>
                <a:gd name="T8" fmla="*/ 27 w 27"/>
                <a:gd name="T9" fmla="*/ 13 h 26"/>
                <a:gd name="T10" fmla="*/ 27 w 27"/>
                <a:gd name="T11" fmla="*/ 13 h 26"/>
                <a:gd name="T12" fmla="*/ 25 w 27"/>
                <a:gd name="T13" fmla="*/ 13 h 26"/>
                <a:gd name="T14" fmla="*/ 13 w 27"/>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6">
                  <a:moveTo>
                    <a:pt x="13" y="0"/>
                  </a:moveTo>
                  <a:cubicBezTo>
                    <a:pt x="6" y="0"/>
                    <a:pt x="0" y="6"/>
                    <a:pt x="0" y="13"/>
                  </a:cubicBezTo>
                  <a:cubicBezTo>
                    <a:pt x="0" y="20"/>
                    <a:pt x="6" y="26"/>
                    <a:pt x="13" y="26"/>
                  </a:cubicBezTo>
                  <a:cubicBezTo>
                    <a:pt x="20" y="26"/>
                    <a:pt x="25" y="20"/>
                    <a:pt x="25" y="13"/>
                  </a:cubicBezTo>
                  <a:cubicBezTo>
                    <a:pt x="27" y="13"/>
                    <a:pt x="27" y="13"/>
                    <a:pt x="27" y="13"/>
                  </a:cubicBezTo>
                  <a:cubicBezTo>
                    <a:pt x="27" y="13"/>
                    <a:pt x="27" y="13"/>
                    <a:pt x="27" y="13"/>
                  </a:cubicBezTo>
                  <a:cubicBezTo>
                    <a:pt x="25" y="13"/>
                    <a:pt x="25" y="13"/>
                    <a:pt x="25" y="13"/>
                  </a:cubicBezTo>
                  <a:cubicBezTo>
                    <a:pt x="25" y="6"/>
                    <a:pt x="20" y="0"/>
                    <a:pt x="13"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a:endParaRPr>
                <a:cs typeface="+mn-ea"/>
                <a:sym typeface="+mn-lt"/>
              </a:endParaRPr>
            </a:p>
          </p:txBody>
        </p:sp>
        <p:sp>
          <p:nvSpPr>
            <p:cNvPr id="12" name="ïšḻïďê-任意多边形: 形状 39">
              <a:extLst>
                <a:ext uri="{FF2B5EF4-FFF2-40B4-BE49-F238E27FC236}">
                  <a16:creationId xmlns:a16="http://schemas.microsoft.com/office/drawing/2014/main" xmlns:p14="http://schemas.microsoft.com/office/powerpoint/2010/main" xmlns:a14="http://schemas.microsoft.com/office/drawing/2010/main" xmlns="" id="{40B68B3E-8B58-4DF4-819F-B9C13C2FC871}"/>
                </a:ext>
              </a:extLst>
            </p:cNvPr>
            <p:cNvSpPr>
              <a:spLocks/>
            </p:cNvSpPr>
            <p:nvPr/>
          </p:nvSpPr>
          <p:spPr bwMode="auto">
            <a:xfrm>
              <a:off x="-2528888" y="1246188"/>
              <a:ext cx="58737" cy="60325"/>
            </a:xfrm>
            <a:custGeom>
              <a:avLst/>
              <a:gdLst>
                <a:gd name="T0" fmla="*/ 33 w 33"/>
                <a:gd name="T1" fmla="*/ 17 h 34"/>
                <a:gd name="T2" fmla="*/ 33 w 33"/>
                <a:gd name="T3" fmla="*/ 17 h 34"/>
                <a:gd name="T4" fmla="*/ 33 w 33"/>
                <a:gd name="T5" fmla="*/ 17 h 34"/>
                <a:gd name="T6" fmla="*/ 17 w 33"/>
                <a:gd name="T7" fmla="*/ 0 h 34"/>
                <a:gd name="T8" fmla="*/ 0 w 33"/>
                <a:gd name="T9" fmla="*/ 17 h 34"/>
                <a:gd name="T10" fmla="*/ 17 w 33"/>
                <a:gd name="T11" fmla="*/ 34 h 34"/>
                <a:gd name="T12" fmla="*/ 33 w 33"/>
                <a:gd name="T13" fmla="*/ 17 h 34"/>
                <a:gd name="T14" fmla="*/ 31 w 33"/>
                <a:gd name="T15" fmla="*/ 17 h 34"/>
                <a:gd name="T16" fmla="*/ 29 w 33"/>
                <a:gd name="T17" fmla="*/ 17 h 34"/>
                <a:gd name="T18" fmla="*/ 17 w 33"/>
                <a:gd name="T19" fmla="*/ 30 h 34"/>
                <a:gd name="T20" fmla="*/ 4 w 33"/>
                <a:gd name="T21" fmla="*/ 17 h 34"/>
                <a:gd name="T22" fmla="*/ 17 w 33"/>
                <a:gd name="T23" fmla="*/ 4 h 34"/>
                <a:gd name="T24" fmla="*/ 29 w 33"/>
                <a:gd name="T25" fmla="*/ 17 h 34"/>
                <a:gd name="T26" fmla="*/ 31 w 33"/>
                <a:gd name="T27" fmla="*/ 17 h 34"/>
                <a:gd name="T28" fmla="*/ 33 w 33"/>
                <a:gd name="T29" fmla="*/ 17 h 34"/>
                <a:gd name="T30" fmla="*/ 33 w 33"/>
                <a:gd name="T31" fmla="*/ 17 h 34"/>
                <a:gd name="T32" fmla="*/ 17 w 33"/>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4">
                  <a:moveTo>
                    <a:pt x="33" y="17"/>
                  </a:moveTo>
                  <a:cubicBezTo>
                    <a:pt x="33" y="17"/>
                    <a:pt x="33" y="17"/>
                    <a:pt x="33" y="17"/>
                  </a:cubicBezTo>
                  <a:cubicBezTo>
                    <a:pt x="33" y="17"/>
                    <a:pt x="33" y="17"/>
                    <a:pt x="33" y="17"/>
                  </a:cubicBezTo>
                  <a:moveTo>
                    <a:pt x="17" y="0"/>
                  </a:moveTo>
                  <a:cubicBezTo>
                    <a:pt x="7" y="0"/>
                    <a:pt x="0" y="8"/>
                    <a:pt x="0" y="17"/>
                  </a:cubicBezTo>
                  <a:cubicBezTo>
                    <a:pt x="0" y="26"/>
                    <a:pt x="7" y="34"/>
                    <a:pt x="17" y="34"/>
                  </a:cubicBezTo>
                  <a:cubicBezTo>
                    <a:pt x="26" y="34"/>
                    <a:pt x="33" y="26"/>
                    <a:pt x="33" y="17"/>
                  </a:cubicBezTo>
                  <a:cubicBezTo>
                    <a:pt x="31" y="17"/>
                    <a:pt x="31" y="17"/>
                    <a:pt x="31" y="17"/>
                  </a:cubicBezTo>
                  <a:cubicBezTo>
                    <a:pt x="29" y="17"/>
                    <a:pt x="29" y="17"/>
                    <a:pt x="29" y="17"/>
                  </a:cubicBezTo>
                  <a:cubicBezTo>
                    <a:pt x="29" y="24"/>
                    <a:pt x="24" y="30"/>
                    <a:pt x="17" y="30"/>
                  </a:cubicBezTo>
                  <a:cubicBezTo>
                    <a:pt x="10" y="30"/>
                    <a:pt x="4" y="24"/>
                    <a:pt x="4" y="17"/>
                  </a:cubicBezTo>
                  <a:cubicBezTo>
                    <a:pt x="4" y="10"/>
                    <a:pt x="10" y="4"/>
                    <a:pt x="17" y="4"/>
                  </a:cubicBezTo>
                  <a:cubicBezTo>
                    <a:pt x="24" y="4"/>
                    <a:pt x="29" y="10"/>
                    <a:pt x="29" y="17"/>
                  </a:cubicBezTo>
                  <a:cubicBezTo>
                    <a:pt x="31" y="17"/>
                    <a:pt x="31" y="17"/>
                    <a:pt x="31" y="17"/>
                  </a:cubicBezTo>
                  <a:cubicBezTo>
                    <a:pt x="33" y="17"/>
                    <a:pt x="33" y="17"/>
                    <a:pt x="33" y="17"/>
                  </a:cubicBezTo>
                  <a:cubicBezTo>
                    <a:pt x="33" y="17"/>
                    <a:pt x="33" y="17"/>
                    <a:pt x="33" y="17"/>
                  </a:cubicBezTo>
                  <a:cubicBezTo>
                    <a:pt x="33" y="8"/>
                    <a:pt x="26" y="0"/>
                    <a:pt x="17"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a:endParaRPr>
                <a:cs typeface="+mn-ea"/>
                <a:sym typeface="+mn-lt"/>
              </a:endParaRPr>
            </a:p>
          </p:txBody>
        </p:sp>
        <p:sp>
          <p:nvSpPr>
            <p:cNvPr id="13" name="ïšḻïďê-任意多边形: 形状 40">
              <a:extLst>
                <a:ext uri="{FF2B5EF4-FFF2-40B4-BE49-F238E27FC236}">
                  <a16:creationId xmlns:a16="http://schemas.microsoft.com/office/drawing/2014/main" xmlns:p14="http://schemas.microsoft.com/office/powerpoint/2010/main" xmlns:a14="http://schemas.microsoft.com/office/drawing/2010/main" xmlns="" id="{428840E0-4338-4DCF-8C97-FB952F1EB495}"/>
                </a:ext>
              </a:extLst>
            </p:cNvPr>
            <p:cNvSpPr>
              <a:spLocks/>
            </p:cNvSpPr>
            <p:nvPr/>
          </p:nvSpPr>
          <p:spPr bwMode="auto">
            <a:xfrm>
              <a:off x="-2930525" y="1395413"/>
              <a:ext cx="77787" cy="74613"/>
            </a:xfrm>
            <a:custGeom>
              <a:avLst/>
              <a:gdLst>
                <a:gd name="T0" fmla="*/ 21 w 44"/>
                <a:gd name="T1" fmla="*/ 0 h 42"/>
                <a:gd name="T2" fmla="*/ 6 w 44"/>
                <a:gd name="T3" fmla="*/ 6 h 42"/>
                <a:gd name="T4" fmla="*/ 0 w 44"/>
                <a:gd name="T5" fmla="*/ 21 h 42"/>
                <a:gd name="T6" fmla="*/ 6 w 44"/>
                <a:gd name="T7" fmla="*/ 36 h 42"/>
                <a:gd name="T8" fmla="*/ 21 w 44"/>
                <a:gd name="T9" fmla="*/ 42 h 42"/>
                <a:gd name="T10" fmla="*/ 36 w 44"/>
                <a:gd name="T11" fmla="*/ 36 h 42"/>
                <a:gd name="T12" fmla="*/ 42 w 44"/>
                <a:gd name="T13" fmla="*/ 21 h 42"/>
                <a:gd name="T14" fmla="*/ 44 w 44"/>
                <a:gd name="T15" fmla="*/ 21 h 42"/>
                <a:gd name="T16" fmla="*/ 44 w 44"/>
                <a:gd name="T17" fmla="*/ 21 h 42"/>
                <a:gd name="T18" fmla="*/ 42 w 44"/>
                <a:gd name="T19" fmla="*/ 21 h 42"/>
                <a:gd name="T20" fmla="*/ 36 w 44"/>
                <a:gd name="T21" fmla="*/ 6 h 42"/>
                <a:gd name="T22" fmla="*/ 21 w 44"/>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2">
                  <a:moveTo>
                    <a:pt x="21" y="0"/>
                  </a:moveTo>
                  <a:cubicBezTo>
                    <a:pt x="15" y="0"/>
                    <a:pt x="10" y="3"/>
                    <a:pt x="6" y="6"/>
                  </a:cubicBezTo>
                  <a:cubicBezTo>
                    <a:pt x="3" y="10"/>
                    <a:pt x="0" y="15"/>
                    <a:pt x="0" y="21"/>
                  </a:cubicBezTo>
                  <a:cubicBezTo>
                    <a:pt x="0" y="27"/>
                    <a:pt x="3" y="32"/>
                    <a:pt x="6" y="36"/>
                  </a:cubicBezTo>
                  <a:cubicBezTo>
                    <a:pt x="10" y="39"/>
                    <a:pt x="15" y="42"/>
                    <a:pt x="21" y="42"/>
                  </a:cubicBezTo>
                  <a:cubicBezTo>
                    <a:pt x="27" y="42"/>
                    <a:pt x="32" y="39"/>
                    <a:pt x="36" y="36"/>
                  </a:cubicBezTo>
                  <a:cubicBezTo>
                    <a:pt x="39" y="32"/>
                    <a:pt x="42" y="27"/>
                    <a:pt x="42" y="21"/>
                  </a:cubicBezTo>
                  <a:cubicBezTo>
                    <a:pt x="44" y="21"/>
                    <a:pt x="44" y="21"/>
                    <a:pt x="44" y="21"/>
                  </a:cubicBezTo>
                  <a:cubicBezTo>
                    <a:pt x="44" y="21"/>
                    <a:pt x="44" y="21"/>
                    <a:pt x="44" y="21"/>
                  </a:cubicBezTo>
                  <a:cubicBezTo>
                    <a:pt x="42" y="21"/>
                    <a:pt x="42" y="21"/>
                    <a:pt x="42" y="21"/>
                  </a:cubicBezTo>
                  <a:cubicBezTo>
                    <a:pt x="42" y="15"/>
                    <a:pt x="39" y="10"/>
                    <a:pt x="36" y="6"/>
                  </a:cubicBezTo>
                  <a:cubicBezTo>
                    <a:pt x="32" y="3"/>
                    <a:pt x="27" y="0"/>
                    <a:pt x="21"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a:endParaRPr>
                <a:cs typeface="+mn-ea"/>
                <a:sym typeface="+mn-lt"/>
              </a:endParaRPr>
            </a:p>
          </p:txBody>
        </p:sp>
        <p:sp>
          <p:nvSpPr>
            <p:cNvPr id="14" name="ïšḻïďê-任意多边形: 形状 41">
              <a:extLst>
                <a:ext uri="{FF2B5EF4-FFF2-40B4-BE49-F238E27FC236}">
                  <a16:creationId xmlns:a16="http://schemas.microsoft.com/office/drawing/2014/main" xmlns:p14="http://schemas.microsoft.com/office/powerpoint/2010/main" xmlns:a14="http://schemas.microsoft.com/office/drawing/2010/main" xmlns="" id="{12C7A7BA-3179-4580-948D-617D1BCE482D}"/>
                </a:ext>
              </a:extLst>
            </p:cNvPr>
            <p:cNvSpPr>
              <a:spLocks/>
            </p:cNvSpPr>
            <p:nvPr/>
          </p:nvSpPr>
          <p:spPr bwMode="auto">
            <a:xfrm>
              <a:off x="-2938463" y="1389063"/>
              <a:ext cx="88900" cy="88900"/>
            </a:xfrm>
            <a:custGeom>
              <a:avLst/>
              <a:gdLst>
                <a:gd name="T0" fmla="*/ 50 w 50"/>
                <a:gd name="T1" fmla="*/ 25 h 50"/>
                <a:gd name="T2" fmla="*/ 50 w 50"/>
                <a:gd name="T3" fmla="*/ 25 h 50"/>
                <a:gd name="T4" fmla="*/ 50 w 50"/>
                <a:gd name="T5" fmla="*/ 25 h 50"/>
                <a:gd name="T6" fmla="*/ 25 w 50"/>
                <a:gd name="T7" fmla="*/ 0 h 50"/>
                <a:gd name="T8" fmla="*/ 0 w 50"/>
                <a:gd name="T9" fmla="*/ 25 h 50"/>
                <a:gd name="T10" fmla="*/ 25 w 50"/>
                <a:gd name="T11" fmla="*/ 50 h 50"/>
                <a:gd name="T12" fmla="*/ 50 w 50"/>
                <a:gd name="T13" fmla="*/ 25 h 50"/>
                <a:gd name="T14" fmla="*/ 48 w 50"/>
                <a:gd name="T15" fmla="*/ 25 h 50"/>
                <a:gd name="T16" fmla="*/ 46 w 50"/>
                <a:gd name="T17" fmla="*/ 25 h 50"/>
                <a:gd name="T18" fmla="*/ 40 w 50"/>
                <a:gd name="T19" fmla="*/ 40 h 50"/>
                <a:gd name="T20" fmla="*/ 25 w 50"/>
                <a:gd name="T21" fmla="*/ 46 h 50"/>
                <a:gd name="T22" fmla="*/ 10 w 50"/>
                <a:gd name="T23" fmla="*/ 40 h 50"/>
                <a:gd name="T24" fmla="*/ 4 w 50"/>
                <a:gd name="T25" fmla="*/ 25 h 50"/>
                <a:gd name="T26" fmla="*/ 10 w 50"/>
                <a:gd name="T27" fmla="*/ 10 h 50"/>
                <a:gd name="T28" fmla="*/ 25 w 50"/>
                <a:gd name="T29" fmla="*/ 4 h 50"/>
                <a:gd name="T30" fmla="*/ 40 w 50"/>
                <a:gd name="T31" fmla="*/ 10 h 50"/>
                <a:gd name="T32" fmla="*/ 46 w 50"/>
                <a:gd name="T33" fmla="*/ 25 h 50"/>
                <a:gd name="T34" fmla="*/ 48 w 50"/>
                <a:gd name="T35" fmla="*/ 25 h 50"/>
                <a:gd name="T36" fmla="*/ 50 w 50"/>
                <a:gd name="T37" fmla="*/ 25 h 50"/>
                <a:gd name="T38" fmla="*/ 50 w 50"/>
                <a:gd name="T39" fmla="*/ 25 h 50"/>
                <a:gd name="T40" fmla="*/ 25 w 50"/>
                <a:gd name="T4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50">
                  <a:moveTo>
                    <a:pt x="50" y="25"/>
                  </a:moveTo>
                  <a:cubicBezTo>
                    <a:pt x="50" y="25"/>
                    <a:pt x="50" y="25"/>
                    <a:pt x="50" y="25"/>
                  </a:cubicBezTo>
                  <a:cubicBezTo>
                    <a:pt x="50" y="25"/>
                    <a:pt x="50" y="25"/>
                    <a:pt x="50" y="25"/>
                  </a:cubicBezTo>
                  <a:moveTo>
                    <a:pt x="25" y="0"/>
                  </a:moveTo>
                  <a:cubicBezTo>
                    <a:pt x="11" y="0"/>
                    <a:pt x="0" y="11"/>
                    <a:pt x="0" y="25"/>
                  </a:cubicBezTo>
                  <a:cubicBezTo>
                    <a:pt x="0" y="39"/>
                    <a:pt x="11" y="50"/>
                    <a:pt x="25" y="50"/>
                  </a:cubicBezTo>
                  <a:cubicBezTo>
                    <a:pt x="39" y="50"/>
                    <a:pt x="50" y="39"/>
                    <a:pt x="50" y="25"/>
                  </a:cubicBezTo>
                  <a:cubicBezTo>
                    <a:pt x="48" y="25"/>
                    <a:pt x="48" y="25"/>
                    <a:pt x="48" y="25"/>
                  </a:cubicBezTo>
                  <a:cubicBezTo>
                    <a:pt x="46" y="25"/>
                    <a:pt x="46" y="25"/>
                    <a:pt x="46" y="25"/>
                  </a:cubicBezTo>
                  <a:cubicBezTo>
                    <a:pt x="46" y="31"/>
                    <a:pt x="43" y="36"/>
                    <a:pt x="40" y="40"/>
                  </a:cubicBezTo>
                  <a:cubicBezTo>
                    <a:pt x="36" y="43"/>
                    <a:pt x="31" y="46"/>
                    <a:pt x="25" y="46"/>
                  </a:cubicBezTo>
                  <a:cubicBezTo>
                    <a:pt x="19" y="46"/>
                    <a:pt x="14" y="43"/>
                    <a:pt x="10" y="40"/>
                  </a:cubicBezTo>
                  <a:cubicBezTo>
                    <a:pt x="7" y="36"/>
                    <a:pt x="4" y="31"/>
                    <a:pt x="4" y="25"/>
                  </a:cubicBezTo>
                  <a:cubicBezTo>
                    <a:pt x="4" y="19"/>
                    <a:pt x="7" y="14"/>
                    <a:pt x="10" y="10"/>
                  </a:cubicBezTo>
                  <a:cubicBezTo>
                    <a:pt x="14" y="7"/>
                    <a:pt x="19" y="4"/>
                    <a:pt x="25" y="4"/>
                  </a:cubicBezTo>
                  <a:cubicBezTo>
                    <a:pt x="31" y="4"/>
                    <a:pt x="36" y="7"/>
                    <a:pt x="40" y="10"/>
                  </a:cubicBezTo>
                  <a:cubicBezTo>
                    <a:pt x="43" y="14"/>
                    <a:pt x="46" y="19"/>
                    <a:pt x="46" y="25"/>
                  </a:cubicBezTo>
                  <a:cubicBezTo>
                    <a:pt x="48" y="25"/>
                    <a:pt x="48" y="25"/>
                    <a:pt x="48" y="25"/>
                  </a:cubicBezTo>
                  <a:cubicBezTo>
                    <a:pt x="50" y="25"/>
                    <a:pt x="50" y="25"/>
                    <a:pt x="50" y="25"/>
                  </a:cubicBezTo>
                  <a:cubicBezTo>
                    <a:pt x="50" y="25"/>
                    <a:pt x="50" y="25"/>
                    <a:pt x="50" y="25"/>
                  </a:cubicBezTo>
                  <a:cubicBezTo>
                    <a:pt x="50" y="11"/>
                    <a:pt x="39" y="0"/>
                    <a:pt x="25"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a:endParaRPr>
                <a:cs typeface="+mn-ea"/>
                <a:sym typeface="+mn-lt"/>
              </a:endParaRPr>
            </a:p>
          </p:txBody>
        </p:sp>
        <p:sp>
          <p:nvSpPr>
            <p:cNvPr id="15" name="ïšḻïďê-任意多边形: 形状 42">
              <a:extLst>
                <a:ext uri="{FF2B5EF4-FFF2-40B4-BE49-F238E27FC236}">
                  <a16:creationId xmlns:a16="http://schemas.microsoft.com/office/drawing/2014/main" xmlns:p14="http://schemas.microsoft.com/office/powerpoint/2010/main" xmlns:a14="http://schemas.microsoft.com/office/drawing/2010/main" xmlns="" id="{806B64C2-F1C8-49FC-B52E-71FF38BD9C56}"/>
                </a:ext>
              </a:extLst>
            </p:cNvPr>
            <p:cNvSpPr>
              <a:spLocks/>
            </p:cNvSpPr>
            <p:nvPr/>
          </p:nvSpPr>
          <p:spPr bwMode="auto">
            <a:xfrm>
              <a:off x="-2695575" y="1419225"/>
              <a:ext cx="393700" cy="39688"/>
            </a:xfrm>
            <a:custGeom>
              <a:avLst/>
              <a:gdLst>
                <a:gd name="T0" fmla="*/ 210 w 221"/>
                <a:gd name="T1" fmla="*/ 0 h 23"/>
                <a:gd name="T2" fmla="*/ 11 w 221"/>
                <a:gd name="T3" fmla="*/ 0 h 23"/>
                <a:gd name="T4" fmla="*/ 0 w 221"/>
                <a:gd name="T5" fmla="*/ 11 h 23"/>
                <a:gd name="T6" fmla="*/ 11 w 221"/>
                <a:gd name="T7" fmla="*/ 23 h 23"/>
                <a:gd name="T8" fmla="*/ 210 w 221"/>
                <a:gd name="T9" fmla="*/ 23 h 23"/>
                <a:gd name="T10" fmla="*/ 221 w 221"/>
                <a:gd name="T11" fmla="*/ 11 h 23"/>
                <a:gd name="T12" fmla="*/ 210 w 221"/>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221" h="23">
                  <a:moveTo>
                    <a:pt x="210" y="0"/>
                  </a:moveTo>
                  <a:cubicBezTo>
                    <a:pt x="11" y="0"/>
                    <a:pt x="11" y="0"/>
                    <a:pt x="11" y="0"/>
                  </a:cubicBezTo>
                  <a:cubicBezTo>
                    <a:pt x="5" y="0"/>
                    <a:pt x="0" y="5"/>
                    <a:pt x="0" y="11"/>
                  </a:cubicBezTo>
                  <a:cubicBezTo>
                    <a:pt x="0" y="18"/>
                    <a:pt x="5" y="23"/>
                    <a:pt x="11" y="23"/>
                  </a:cubicBezTo>
                  <a:cubicBezTo>
                    <a:pt x="210" y="23"/>
                    <a:pt x="210" y="23"/>
                    <a:pt x="210" y="23"/>
                  </a:cubicBezTo>
                  <a:cubicBezTo>
                    <a:pt x="216" y="23"/>
                    <a:pt x="221" y="18"/>
                    <a:pt x="221" y="11"/>
                  </a:cubicBezTo>
                  <a:cubicBezTo>
                    <a:pt x="221" y="5"/>
                    <a:pt x="216" y="0"/>
                    <a:pt x="210"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a:endParaRPr>
                <a:cs typeface="+mn-ea"/>
                <a:sym typeface="+mn-lt"/>
              </a:endParaRPr>
            </a:p>
          </p:txBody>
        </p:sp>
        <p:sp>
          <p:nvSpPr>
            <p:cNvPr id="16" name="ïšḻïďê-任意多边形: 形状 45">
              <a:extLst>
                <a:ext uri="{FF2B5EF4-FFF2-40B4-BE49-F238E27FC236}">
                  <a16:creationId xmlns:a16="http://schemas.microsoft.com/office/drawing/2014/main" xmlns:p14="http://schemas.microsoft.com/office/powerpoint/2010/main" xmlns:a14="http://schemas.microsoft.com/office/drawing/2010/main" xmlns="" id="{6B636C13-9A94-47A0-A0C3-156FB09CB98E}"/>
                </a:ext>
              </a:extLst>
            </p:cNvPr>
            <p:cNvSpPr>
              <a:spLocks/>
            </p:cNvSpPr>
            <p:nvPr/>
          </p:nvSpPr>
          <p:spPr bwMode="auto">
            <a:xfrm>
              <a:off x="-3768725" y="1736725"/>
              <a:ext cx="31750" cy="215900"/>
            </a:xfrm>
            <a:custGeom>
              <a:avLst/>
              <a:gdLst>
                <a:gd name="T0" fmla="*/ 18 w 18"/>
                <a:gd name="T1" fmla="*/ 113 h 122"/>
                <a:gd name="T2" fmla="*/ 9 w 18"/>
                <a:gd name="T3" fmla="*/ 122 h 122"/>
                <a:gd name="T4" fmla="*/ 0 w 18"/>
                <a:gd name="T5" fmla="*/ 113 h 122"/>
                <a:gd name="T6" fmla="*/ 0 w 18"/>
                <a:gd name="T7" fmla="*/ 9 h 122"/>
                <a:gd name="T8" fmla="*/ 9 w 18"/>
                <a:gd name="T9" fmla="*/ 0 h 122"/>
                <a:gd name="T10" fmla="*/ 18 w 18"/>
                <a:gd name="T11" fmla="*/ 9 h 122"/>
                <a:gd name="T12" fmla="*/ 18 w 18"/>
                <a:gd name="T13" fmla="*/ 113 h 122"/>
              </a:gdLst>
              <a:ahLst/>
              <a:cxnLst>
                <a:cxn ang="0">
                  <a:pos x="T0" y="T1"/>
                </a:cxn>
                <a:cxn ang="0">
                  <a:pos x="T2" y="T3"/>
                </a:cxn>
                <a:cxn ang="0">
                  <a:pos x="T4" y="T5"/>
                </a:cxn>
                <a:cxn ang="0">
                  <a:pos x="T6" y="T7"/>
                </a:cxn>
                <a:cxn ang="0">
                  <a:pos x="T8" y="T9"/>
                </a:cxn>
                <a:cxn ang="0">
                  <a:pos x="T10" y="T11"/>
                </a:cxn>
                <a:cxn ang="0">
                  <a:pos x="T12" y="T13"/>
                </a:cxn>
              </a:cxnLst>
              <a:rect l="0" t="0" r="r" b="b"/>
              <a:pathLst>
                <a:path w="18" h="122">
                  <a:moveTo>
                    <a:pt x="18" y="113"/>
                  </a:moveTo>
                  <a:cubicBezTo>
                    <a:pt x="18" y="118"/>
                    <a:pt x="14" y="122"/>
                    <a:pt x="9" y="122"/>
                  </a:cubicBezTo>
                  <a:cubicBezTo>
                    <a:pt x="4" y="122"/>
                    <a:pt x="0" y="118"/>
                    <a:pt x="0" y="113"/>
                  </a:cubicBezTo>
                  <a:cubicBezTo>
                    <a:pt x="0" y="9"/>
                    <a:pt x="0" y="9"/>
                    <a:pt x="0" y="9"/>
                  </a:cubicBezTo>
                  <a:cubicBezTo>
                    <a:pt x="0" y="4"/>
                    <a:pt x="4" y="0"/>
                    <a:pt x="9" y="0"/>
                  </a:cubicBezTo>
                  <a:cubicBezTo>
                    <a:pt x="14" y="0"/>
                    <a:pt x="18" y="4"/>
                    <a:pt x="18" y="9"/>
                  </a:cubicBezTo>
                  <a:lnTo>
                    <a:pt x="18" y="113"/>
                  </a:lnTo>
                  <a:close/>
                </a:path>
              </a:pathLst>
            </a:custGeom>
            <a:solidFill>
              <a:srgbClr val="4F4D50"/>
            </a:solidFill>
            <a:ln>
              <a:noFill/>
            </a:ln>
          </p:spPr>
          <p:txBody>
            <a:bodyPr lIns="0" tIns="0" rIns="0" bIns="0" anchor="ctr"/>
            <a:lstStyle/>
            <a:p>
              <a:pPr algn="ctr"/>
              <a:endParaRPr>
                <a:cs typeface="+mn-ea"/>
                <a:sym typeface="+mn-lt"/>
              </a:endParaRPr>
            </a:p>
          </p:txBody>
        </p:sp>
        <p:sp>
          <p:nvSpPr>
            <p:cNvPr id="17" name="ïšḻïďê-任意多边形: 形状 46">
              <a:extLst>
                <a:ext uri="{FF2B5EF4-FFF2-40B4-BE49-F238E27FC236}">
                  <a16:creationId xmlns:a16="http://schemas.microsoft.com/office/drawing/2014/main" xmlns:p14="http://schemas.microsoft.com/office/powerpoint/2010/main" xmlns:a14="http://schemas.microsoft.com/office/drawing/2010/main" xmlns="" id="{4EF65869-2E09-4064-8E69-C00F54F6B5A7}"/>
                </a:ext>
              </a:extLst>
            </p:cNvPr>
            <p:cNvSpPr>
              <a:spLocks/>
            </p:cNvSpPr>
            <p:nvPr/>
          </p:nvSpPr>
          <p:spPr bwMode="auto">
            <a:xfrm>
              <a:off x="-3768725" y="2147888"/>
              <a:ext cx="31750" cy="363538"/>
            </a:xfrm>
            <a:custGeom>
              <a:avLst/>
              <a:gdLst>
                <a:gd name="T0" fmla="*/ 18 w 18"/>
                <a:gd name="T1" fmla="*/ 190 h 205"/>
                <a:gd name="T2" fmla="*/ 9 w 18"/>
                <a:gd name="T3" fmla="*/ 205 h 205"/>
                <a:gd name="T4" fmla="*/ 0 w 18"/>
                <a:gd name="T5" fmla="*/ 190 h 205"/>
                <a:gd name="T6" fmla="*/ 0 w 18"/>
                <a:gd name="T7" fmla="*/ 15 h 205"/>
                <a:gd name="T8" fmla="*/ 9 w 18"/>
                <a:gd name="T9" fmla="*/ 0 h 205"/>
                <a:gd name="T10" fmla="*/ 18 w 18"/>
                <a:gd name="T11" fmla="*/ 15 h 205"/>
                <a:gd name="T12" fmla="*/ 18 w 18"/>
                <a:gd name="T13" fmla="*/ 190 h 205"/>
              </a:gdLst>
              <a:ahLst/>
              <a:cxnLst>
                <a:cxn ang="0">
                  <a:pos x="T0" y="T1"/>
                </a:cxn>
                <a:cxn ang="0">
                  <a:pos x="T2" y="T3"/>
                </a:cxn>
                <a:cxn ang="0">
                  <a:pos x="T4" y="T5"/>
                </a:cxn>
                <a:cxn ang="0">
                  <a:pos x="T6" y="T7"/>
                </a:cxn>
                <a:cxn ang="0">
                  <a:pos x="T8" y="T9"/>
                </a:cxn>
                <a:cxn ang="0">
                  <a:pos x="T10" y="T11"/>
                </a:cxn>
                <a:cxn ang="0">
                  <a:pos x="T12" y="T13"/>
                </a:cxn>
              </a:cxnLst>
              <a:rect l="0" t="0" r="r" b="b"/>
              <a:pathLst>
                <a:path w="18" h="205">
                  <a:moveTo>
                    <a:pt x="18" y="190"/>
                  </a:moveTo>
                  <a:cubicBezTo>
                    <a:pt x="18" y="198"/>
                    <a:pt x="14" y="205"/>
                    <a:pt x="9" y="205"/>
                  </a:cubicBezTo>
                  <a:cubicBezTo>
                    <a:pt x="4" y="205"/>
                    <a:pt x="0" y="198"/>
                    <a:pt x="0" y="190"/>
                  </a:cubicBezTo>
                  <a:cubicBezTo>
                    <a:pt x="0" y="15"/>
                    <a:pt x="0" y="15"/>
                    <a:pt x="0" y="15"/>
                  </a:cubicBezTo>
                  <a:cubicBezTo>
                    <a:pt x="0" y="7"/>
                    <a:pt x="4" y="0"/>
                    <a:pt x="9" y="0"/>
                  </a:cubicBezTo>
                  <a:cubicBezTo>
                    <a:pt x="14" y="0"/>
                    <a:pt x="18" y="7"/>
                    <a:pt x="18" y="15"/>
                  </a:cubicBezTo>
                  <a:lnTo>
                    <a:pt x="18" y="190"/>
                  </a:lnTo>
                  <a:close/>
                </a:path>
              </a:pathLst>
            </a:custGeom>
            <a:solidFill>
              <a:srgbClr val="4F4D50"/>
            </a:solidFill>
            <a:ln>
              <a:noFill/>
            </a:ln>
          </p:spPr>
          <p:txBody>
            <a:bodyPr lIns="0" tIns="0" rIns="0" bIns="0" anchor="ctr"/>
            <a:lstStyle/>
            <a:p>
              <a:pPr algn="ctr"/>
              <a:endParaRPr>
                <a:cs typeface="+mn-ea"/>
                <a:sym typeface="+mn-lt"/>
              </a:endParaRPr>
            </a:p>
          </p:txBody>
        </p:sp>
        <p:sp>
          <p:nvSpPr>
            <p:cNvPr id="18" name="ïšḻïďê-任意多边形: 形状 47">
              <a:extLst>
                <a:ext uri="{FF2B5EF4-FFF2-40B4-BE49-F238E27FC236}">
                  <a16:creationId xmlns:a16="http://schemas.microsoft.com/office/drawing/2014/main" xmlns:p14="http://schemas.microsoft.com/office/powerpoint/2010/main" xmlns:a14="http://schemas.microsoft.com/office/drawing/2010/main" xmlns="" id="{53589FE7-82C5-4DD3-91B1-AC38921D91A2}"/>
                </a:ext>
              </a:extLst>
            </p:cNvPr>
            <p:cNvSpPr>
              <a:spLocks/>
            </p:cNvSpPr>
            <p:nvPr/>
          </p:nvSpPr>
          <p:spPr bwMode="auto">
            <a:xfrm>
              <a:off x="-3768725" y="2609850"/>
              <a:ext cx="31750" cy="363538"/>
            </a:xfrm>
            <a:custGeom>
              <a:avLst/>
              <a:gdLst>
                <a:gd name="T0" fmla="*/ 18 w 18"/>
                <a:gd name="T1" fmla="*/ 190 h 205"/>
                <a:gd name="T2" fmla="*/ 9 w 18"/>
                <a:gd name="T3" fmla="*/ 205 h 205"/>
                <a:gd name="T4" fmla="*/ 0 w 18"/>
                <a:gd name="T5" fmla="*/ 190 h 205"/>
                <a:gd name="T6" fmla="*/ 0 w 18"/>
                <a:gd name="T7" fmla="*/ 15 h 205"/>
                <a:gd name="T8" fmla="*/ 9 w 18"/>
                <a:gd name="T9" fmla="*/ 0 h 205"/>
                <a:gd name="T10" fmla="*/ 18 w 18"/>
                <a:gd name="T11" fmla="*/ 15 h 205"/>
                <a:gd name="T12" fmla="*/ 18 w 18"/>
                <a:gd name="T13" fmla="*/ 190 h 205"/>
              </a:gdLst>
              <a:ahLst/>
              <a:cxnLst>
                <a:cxn ang="0">
                  <a:pos x="T0" y="T1"/>
                </a:cxn>
                <a:cxn ang="0">
                  <a:pos x="T2" y="T3"/>
                </a:cxn>
                <a:cxn ang="0">
                  <a:pos x="T4" y="T5"/>
                </a:cxn>
                <a:cxn ang="0">
                  <a:pos x="T6" y="T7"/>
                </a:cxn>
                <a:cxn ang="0">
                  <a:pos x="T8" y="T9"/>
                </a:cxn>
                <a:cxn ang="0">
                  <a:pos x="T10" y="T11"/>
                </a:cxn>
                <a:cxn ang="0">
                  <a:pos x="T12" y="T13"/>
                </a:cxn>
              </a:cxnLst>
              <a:rect l="0" t="0" r="r" b="b"/>
              <a:pathLst>
                <a:path w="18" h="205">
                  <a:moveTo>
                    <a:pt x="18" y="190"/>
                  </a:moveTo>
                  <a:cubicBezTo>
                    <a:pt x="18" y="198"/>
                    <a:pt x="14" y="205"/>
                    <a:pt x="9" y="205"/>
                  </a:cubicBezTo>
                  <a:cubicBezTo>
                    <a:pt x="4" y="205"/>
                    <a:pt x="0" y="198"/>
                    <a:pt x="0" y="190"/>
                  </a:cubicBezTo>
                  <a:cubicBezTo>
                    <a:pt x="0" y="15"/>
                    <a:pt x="0" y="15"/>
                    <a:pt x="0" y="15"/>
                  </a:cubicBezTo>
                  <a:cubicBezTo>
                    <a:pt x="0" y="7"/>
                    <a:pt x="4" y="0"/>
                    <a:pt x="9" y="0"/>
                  </a:cubicBezTo>
                  <a:cubicBezTo>
                    <a:pt x="14" y="0"/>
                    <a:pt x="18" y="7"/>
                    <a:pt x="18" y="15"/>
                  </a:cubicBezTo>
                  <a:lnTo>
                    <a:pt x="18" y="190"/>
                  </a:lnTo>
                  <a:close/>
                </a:path>
              </a:pathLst>
            </a:custGeom>
            <a:solidFill>
              <a:srgbClr val="4F4D50"/>
            </a:solidFill>
            <a:ln>
              <a:noFill/>
            </a:ln>
          </p:spPr>
          <p:txBody>
            <a:bodyPr lIns="0" tIns="0" rIns="0" bIns="0" anchor="ctr"/>
            <a:lstStyle/>
            <a:p>
              <a:pPr algn="ctr"/>
              <a:endParaRPr>
                <a:cs typeface="+mn-ea"/>
                <a:sym typeface="+mn-lt"/>
              </a:endParaRPr>
            </a:p>
          </p:txBody>
        </p:sp>
        <p:sp>
          <p:nvSpPr>
            <p:cNvPr id="19" name="ïšḻïďê-任意多边形: 形状 48">
              <a:extLst>
                <a:ext uri="{FF2B5EF4-FFF2-40B4-BE49-F238E27FC236}">
                  <a16:creationId xmlns:a16="http://schemas.microsoft.com/office/drawing/2014/main" xmlns:p14="http://schemas.microsoft.com/office/powerpoint/2010/main" xmlns:a14="http://schemas.microsoft.com/office/drawing/2010/main" xmlns="" id="{510A05E6-D42E-460F-9E0E-75C1FB0F066A}"/>
                </a:ext>
              </a:extLst>
            </p:cNvPr>
            <p:cNvSpPr>
              <a:spLocks/>
            </p:cNvSpPr>
            <p:nvPr/>
          </p:nvSpPr>
          <p:spPr bwMode="auto">
            <a:xfrm>
              <a:off x="-1282700" y="2147888"/>
              <a:ext cx="31750" cy="363538"/>
            </a:xfrm>
            <a:custGeom>
              <a:avLst/>
              <a:gdLst>
                <a:gd name="T0" fmla="*/ 18 w 18"/>
                <a:gd name="T1" fmla="*/ 190 h 205"/>
                <a:gd name="T2" fmla="*/ 9 w 18"/>
                <a:gd name="T3" fmla="*/ 205 h 205"/>
                <a:gd name="T4" fmla="*/ 0 w 18"/>
                <a:gd name="T5" fmla="*/ 190 h 205"/>
                <a:gd name="T6" fmla="*/ 0 w 18"/>
                <a:gd name="T7" fmla="*/ 15 h 205"/>
                <a:gd name="T8" fmla="*/ 9 w 18"/>
                <a:gd name="T9" fmla="*/ 0 h 205"/>
                <a:gd name="T10" fmla="*/ 18 w 18"/>
                <a:gd name="T11" fmla="*/ 15 h 205"/>
                <a:gd name="T12" fmla="*/ 18 w 18"/>
                <a:gd name="T13" fmla="*/ 190 h 205"/>
              </a:gdLst>
              <a:ahLst/>
              <a:cxnLst>
                <a:cxn ang="0">
                  <a:pos x="T0" y="T1"/>
                </a:cxn>
                <a:cxn ang="0">
                  <a:pos x="T2" y="T3"/>
                </a:cxn>
                <a:cxn ang="0">
                  <a:pos x="T4" y="T5"/>
                </a:cxn>
                <a:cxn ang="0">
                  <a:pos x="T6" y="T7"/>
                </a:cxn>
                <a:cxn ang="0">
                  <a:pos x="T8" y="T9"/>
                </a:cxn>
                <a:cxn ang="0">
                  <a:pos x="T10" y="T11"/>
                </a:cxn>
                <a:cxn ang="0">
                  <a:pos x="T12" y="T13"/>
                </a:cxn>
              </a:cxnLst>
              <a:rect l="0" t="0" r="r" b="b"/>
              <a:pathLst>
                <a:path w="18" h="205">
                  <a:moveTo>
                    <a:pt x="18" y="190"/>
                  </a:moveTo>
                  <a:cubicBezTo>
                    <a:pt x="18" y="198"/>
                    <a:pt x="14" y="205"/>
                    <a:pt x="9" y="205"/>
                  </a:cubicBezTo>
                  <a:cubicBezTo>
                    <a:pt x="4" y="205"/>
                    <a:pt x="0" y="198"/>
                    <a:pt x="0" y="190"/>
                  </a:cubicBezTo>
                  <a:cubicBezTo>
                    <a:pt x="0" y="15"/>
                    <a:pt x="0" y="15"/>
                    <a:pt x="0" y="15"/>
                  </a:cubicBezTo>
                  <a:cubicBezTo>
                    <a:pt x="0" y="7"/>
                    <a:pt x="4" y="0"/>
                    <a:pt x="9" y="0"/>
                  </a:cubicBezTo>
                  <a:cubicBezTo>
                    <a:pt x="14" y="0"/>
                    <a:pt x="18" y="7"/>
                    <a:pt x="18" y="15"/>
                  </a:cubicBezTo>
                  <a:lnTo>
                    <a:pt x="18" y="190"/>
                  </a:lnTo>
                  <a:close/>
                </a:path>
              </a:pathLst>
            </a:custGeom>
            <a:solidFill>
              <a:srgbClr val="4F4D50"/>
            </a:solidFill>
            <a:ln>
              <a:noFill/>
            </a:ln>
          </p:spPr>
          <p:txBody>
            <a:bodyPr lIns="0" tIns="0" rIns="0" bIns="0" anchor="ctr"/>
            <a:lstStyle/>
            <a:p>
              <a:pPr algn="ctr"/>
              <a:endParaRPr>
                <a:cs typeface="+mn-ea"/>
                <a:sym typeface="+mn-lt"/>
              </a:endParaRPr>
            </a:p>
          </p:txBody>
        </p:sp>
      </p:grpSp>
      <p:grpSp>
        <p:nvGrpSpPr>
          <p:cNvPr id="20" name="组合 19"/>
          <p:cNvGrpSpPr/>
          <p:nvPr/>
        </p:nvGrpSpPr>
        <p:grpSpPr>
          <a:xfrm>
            <a:off x="5014914" y="3318774"/>
            <a:ext cx="5675535" cy="945615"/>
            <a:chOff x="7483988" y="3433235"/>
            <a:chExt cx="5675535" cy="945615"/>
          </a:xfrm>
        </p:grpSpPr>
        <p:sp>
          <p:nvSpPr>
            <p:cNvPr id="21" name="矩形 20"/>
            <p:cNvSpPr/>
            <p:nvPr/>
          </p:nvSpPr>
          <p:spPr>
            <a:xfrm>
              <a:off x="7483988" y="3732519"/>
              <a:ext cx="5675535" cy="6463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000" dirty="0">
                  <a:solidFill>
                    <a:schemeClr val="bg1"/>
                  </a:solidFill>
                  <a:cs typeface="+mn-ea"/>
                  <a:sym typeface="+mn-lt"/>
                </a:rPr>
                <a:t>用户可以在投影仪或者计算机上进行演示也用户可以在投影仪或者计算机上进行演示也可以将演示文稿打印出来制作成胶片</a:t>
              </a:r>
            </a:p>
            <a:p>
              <a:pPr algn="just">
                <a:lnSpc>
                  <a:spcPct val="120000"/>
                </a:lnSpc>
              </a:pPr>
              <a:r>
                <a:rPr lang="zh-CN" altLang="en-US" sz="1000" dirty="0" smtClean="0">
                  <a:solidFill>
                    <a:schemeClr val="bg1"/>
                  </a:solidFill>
                  <a:cs typeface="+mn-ea"/>
                  <a:sym typeface="+mn-lt"/>
                </a:rPr>
                <a:t>可以</a:t>
              </a:r>
              <a:r>
                <a:rPr lang="zh-CN" altLang="en-US" sz="1000" dirty="0">
                  <a:solidFill>
                    <a:schemeClr val="bg1"/>
                  </a:solidFill>
                  <a:cs typeface="+mn-ea"/>
                  <a:sym typeface="+mn-lt"/>
                </a:rPr>
                <a:t>将演示文稿打印出来制作成</a:t>
              </a:r>
              <a:r>
                <a:rPr lang="zh-CN" altLang="en-US" sz="1000" dirty="0" smtClean="0">
                  <a:solidFill>
                    <a:schemeClr val="bg1"/>
                  </a:solidFill>
                  <a:cs typeface="+mn-ea"/>
                  <a:sym typeface="+mn-lt"/>
                </a:rPr>
                <a:t>胶片</a:t>
              </a:r>
              <a:endParaRPr lang="zh-CN" altLang="en-US" sz="1000" dirty="0">
                <a:solidFill>
                  <a:schemeClr val="bg1"/>
                </a:solidFill>
                <a:cs typeface="+mn-ea"/>
                <a:sym typeface="+mn-lt"/>
              </a:endParaRPr>
            </a:p>
          </p:txBody>
        </p:sp>
        <p:sp>
          <p:nvSpPr>
            <p:cNvPr id="22" name="矩形 21"/>
            <p:cNvSpPr/>
            <p:nvPr/>
          </p:nvSpPr>
          <p:spPr>
            <a:xfrm>
              <a:off x="7483989" y="3433235"/>
              <a:ext cx="2050552" cy="36279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smtClean="0">
                  <a:solidFill>
                    <a:schemeClr val="bg1"/>
                  </a:solidFill>
                  <a:cs typeface="+mn-ea"/>
                  <a:sym typeface="+mn-lt"/>
                </a:rPr>
                <a:t>适合市场化灵动</a:t>
              </a:r>
              <a:endParaRPr lang="zh-CN" altLang="en-US" sz="1600" b="1" dirty="0">
                <a:solidFill>
                  <a:schemeClr val="bg1"/>
                </a:solidFill>
                <a:cs typeface="+mn-ea"/>
                <a:sym typeface="+mn-lt"/>
              </a:endParaRPr>
            </a:p>
          </p:txBody>
        </p:sp>
      </p:grpSp>
      <p:grpSp>
        <p:nvGrpSpPr>
          <p:cNvPr id="23" name="组合 22"/>
          <p:cNvGrpSpPr/>
          <p:nvPr/>
        </p:nvGrpSpPr>
        <p:grpSpPr>
          <a:xfrm>
            <a:off x="4271963" y="3320582"/>
            <a:ext cx="609600" cy="609600"/>
            <a:chOff x="1276351" y="2247899"/>
            <a:chExt cx="609600" cy="609600"/>
          </a:xfrm>
          <a:effectLst>
            <a:outerShdw blurRad="254000" dist="63500" dir="2700000" algn="tl" rotWithShape="0">
              <a:prstClr val="black">
                <a:alpha val="30000"/>
              </a:prstClr>
            </a:outerShdw>
          </a:effectLst>
        </p:grpSpPr>
        <p:sp>
          <p:nvSpPr>
            <p:cNvPr id="24" name="椭圆 23"/>
            <p:cNvSpPr/>
            <p:nvPr/>
          </p:nvSpPr>
          <p:spPr>
            <a:xfrm>
              <a:off x="1276351" y="2247899"/>
              <a:ext cx="609600" cy="609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bg1"/>
                </a:solidFill>
                <a:cs typeface="+mn-ea"/>
                <a:sym typeface="+mn-lt"/>
              </a:endParaRPr>
            </a:p>
          </p:txBody>
        </p:sp>
        <p:sp>
          <p:nvSpPr>
            <p:cNvPr id="25" name="椭圆 56"/>
            <p:cNvSpPr/>
            <p:nvPr/>
          </p:nvSpPr>
          <p:spPr>
            <a:xfrm>
              <a:off x="1442598" y="2390775"/>
              <a:ext cx="277106" cy="323848"/>
            </a:xfrm>
            <a:custGeom>
              <a:avLst/>
              <a:gdLst>
                <a:gd name="connsiteX0" fmla="*/ 85425 w 520420"/>
                <a:gd name="connsiteY0" fmla="*/ 514563 h 608203"/>
                <a:gd name="connsiteX1" fmla="*/ 434996 w 520420"/>
                <a:gd name="connsiteY1" fmla="*/ 514563 h 608203"/>
                <a:gd name="connsiteX2" fmla="*/ 448302 w 520420"/>
                <a:gd name="connsiteY2" fmla="*/ 527865 h 608203"/>
                <a:gd name="connsiteX3" fmla="*/ 434996 w 520420"/>
                <a:gd name="connsiteY3" fmla="*/ 541166 h 608203"/>
                <a:gd name="connsiteX4" fmla="*/ 85425 w 520420"/>
                <a:gd name="connsiteY4" fmla="*/ 541166 h 608203"/>
                <a:gd name="connsiteX5" fmla="*/ 72118 w 520420"/>
                <a:gd name="connsiteY5" fmla="*/ 527865 h 608203"/>
                <a:gd name="connsiteX6" fmla="*/ 85425 w 520420"/>
                <a:gd name="connsiteY6" fmla="*/ 514563 h 608203"/>
                <a:gd name="connsiteX7" fmla="*/ 85425 w 520420"/>
                <a:gd name="connsiteY7" fmla="*/ 456840 h 608203"/>
                <a:gd name="connsiteX8" fmla="*/ 434996 w 520420"/>
                <a:gd name="connsiteY8" fmla="*/ 456840 h 608203"/>
                <a:gd name="connsiteX9" fmla="*/ 448302 w 520420"/>
                <a:gd name="connsiteY9" fmla="*/ 470127 h 608203"/>
                <a:gd name="connsiteX10" fmla="*/ 434996 w 520420"/>
                <a:gd name="connsiteY10" fmla="*/ 483514 h 608203"/>
                <a:gd name="connsiteX11" fmla="*/ 85425 w 520420"/>
                <a:gd name="connsiteY11" fmla="*/ 483514 h 608203"/>
                <a:gd name="connsiteX12" fmla="*/ 72118 w 520420"/>
                <a:gd name="connsiteY12" fmla="*/ 470127 h 608203"/>
                <a:gd name="connsiteX13" fmla="*/ 85425 w 520420"/>
                <a:gd name="connsiteY13" fmla="*/ 456840 h 608203"/>
                <a:gd name="connsiteX14" fmla="*/ 85425 w 520420"/>
                <a:gd name="connsiteY14" fmla="*/ 399118 h 608203"/>
                <a:gd name="connsiteX15" fmla="*/ 434996 w 520420"/>
                <a:gd name="connsiteY15" fmla="*/ 399118 h 608203"/>
                <a:gd name="connsiteX16" fmla="*/ 448302 w 520420"/>
                <a:gd name="connsiteY16" fmla="*/ 412505 h 608203"/>
                <a:gd name="connsiteX17" fmla="*/ 434996 w 520420"/>
                <a:gd name="connsiteY17" fmla="*/ 425792 h 608203"/>
                <a:gd name="connsiteX18" fmla="*/ 85425 w 520420"/>
                <a:gd name="connsiteY18" fmla="*/ 425792 h 608203"/>
                <a:gd name="connsiteX19" fmla="*/ 72118 w 520420"/>
                <a:gd name="connsiteY19" fmla="*/ 412505 h 608203"/>
                <a:gd name="connsiteX20" fmla="*/ 85425 w 520420"/>
                <a:gd name="connsiteY20" fmla="*/ 399118 h 608203"/>
                <a:gd name="connsiteX21" fmla="*/ 85425 w 520420"/>
                <a:gd name="connsiteY21" fmla="*/ 341325 h 608203"/>
                <a:gd name="connsiteX22" fmla="*/ 434996 w 520420"/>
                <a:gd name="connsiteY22" fmla="*/ 341325 h 608203"/>
                <a:gd name="connsiteX23" fmla="*/ 448302 w 520420"/>
                <a:gd name="connsiteY23" fmla="*/ 354712 h 608203"/>
                <a:gd name="connsiteX24" fmla="*/ 434996 w 520420"/>
                <a:gd name="connsiteY24" fmla="*/ 367999 h 608203"/>
                <a:gd name="connsiteX25" fmla="*/ 85425 w 520420"/>
                <a:gd name="connsiteY25" fmla="*/ 367999 h 608203"/>
                <a:gd name="connsiteX26" fmla="*/ 72118 w 520420"/>
                <a:gd name="connsiteY26" fmla="*/ 354712 h 608203"/>
                <a:gd name="connsiteX27" fmla="*/ 85425 w 520420"/>
                <a:gd name="connsiteY27" fmla="*/ 341325 h 608203"/>
                <a:gd name="connsiteX28" fmla="*/ 88167 w 520420"/>
                <a:gd name="connsiteY28" fmla="*/ 85635 h 608203"/>
                <a:gd name="connsiteX29" fmla="*/ 88167 w 520420"/>
                <a:gd name="connsiteY29" fmla="*/ 273441 h 608203"/>
                <a:gd name="connsiteX30" fmla="*/ 225495 w 520420"/>
                <a:gd name="connsiteY30" fmla="*/ 273441 h 608203"/>
                <a:gd name="connsiteX31" fmla="*/ 225495 w 520420"/>
                <a:gd name="connsiteY31" fmla="*/ 85635 h 608203"/>
                <a:gd name="connsiteX32" fmla="*/ 74865 w 520420"/>
                <a:gd name="connsiteY32" fmla="*/ 59063 h 608203"/>
                <a:gd name="connsiteX33" fmla="*/ 238897 w 520420"/>
                <a:gd name="connsiteY33" fmla="*/ 59063 h 608203"/>
                <a:gd name="connsiteX34" fmla="*/ 252200 w 520420"/>
                <a:gd name="connsiteY34" fmla="*/ 72349 h 608203"/>
                <a:gd name="connsiteX35" fmla="*/ 252200 w 520420"/>
                <a:gd name="connsiteY35" fmla="*/ 286827 h 608203"/>
                <a:gd name="connsiteX36" fmla="*/ 238897 w 520420"/>
                <a:gd name="connsiteY36" fmla="*/ 300114 h 608203"/>
                <a:gd name="connsiteX37" fmla="*/ 74865 w 520420"/>
                <a:gd name="connsiteY37" fmla="*/ 300114 h 608203"/>
                <a:gd name="connsiteX38" fmla="*/ 61462 w 520420"/>
                <a:gd name="connsiteY38" fmla="*/ 286827 h 608203"/>
                <a:gd name="connsiteX39" fmla="*/ 61462 w 520420"/>
                <a:gd name="connsiteY39" fmla="*/ 72349 h 608203"/>
                <a:gd name="connsiteX40" fmla="*/ 74865 w 520420"/>
                <a:gd name="connsiteY40" fmla="*/ 59063 h 608203"/>
                <a:gd name="connsiteX41" fmla="*/ 386263 w 520420"/>
                <a:gd name="connsiteY41" fmla="*/ 45655 h 608203"/>
                <a:gd name="connsiteX42" fmla="*/ 386263 w 520420"/>
                <a:gd name="connsiteY42" fmla="*/ 134967 h 608203"/>
                <a:gd name="connsiteX43" fmla="*/ 475001 w 520420"/>
                <a:gd name="connsiteY43" fmla="*/ 134967 h 608203"/>
                <a:gd name="connsiteX44" fmla="*/ 26711 w 520420"/>
                <a:gd name="connsiteY44" fmla="*/ 26674 h 608203"/>
                <a:gd name="connsiteX45" fmla="*/ 26711 w 520420"/>
                <a:gd name="connsiteY45" fmla="*/ 581629 h 608203"/>
                <a:gd name="connsiteX46" fmla="*/ 493709 w 520420"/>
                <a:gd name="connsiteY46" fmla="*/ 581629 h 608203"/>
                <a:gd name="connsiteX47" fmla="*/ 493709 w 520420"/>
                <a:gd name="connsiteY47" fmla="*/ 161541 h 608203"/>
                <a:gd name="connsiteX48" fmla="*/ 372958 w 520420"/>
                <a:gd name="connsiteY48" fmla="*/ 161541 h 608203"/>
                <a:gd name="connsiteX49" fmla="*/ 359552 w 520420"/>
                <a:gd name="connsiteY49" fmla="*/ 148254 h 608203"/>
                <a:gd name="connsiteX50" fmla="*/ 359552 w 520420"/>
                <a:gd name="connsiteY50" fmla="*/ 26674 h 608203"/>
                <a:gd name="connsiteX51" fmla="*/ 13406 w 520420"/>
                <a:gd name="connsiteY51" fmla="*/ 0 h 608203"/>
                <a:gd name="connsiteX52" fmla="*/ 372958 w 520420"/>
                <a:gd name="connsiteY52" fmla="*/ 0 h 608203"/>
                <a:gd name="connsiteX53" fmla="*/ 382362 w 520420"/>
                <a:gd name="connsiteY53" fmla="*/ 3896 h 608203"/>
                <a:gd name="connsiteX54" fmla="*/ 516518 w 520420"/>
                <a:gd name="connsiteY54" fmla="*/ 137864 h 608203"/>
                <a:gd name="connsiteX55" fmla="*/ 520420 w 520420"/>
                <a:gd name="connsiteY55" fmla="*/ 147255 h 608203"/>
                <a:gd name="connsiteX56" fmla="*/ 520420 w 520420"/>
                <a:gd name="connsiteY56" fmla="*/ 594916 h 608203"/>
                <a:gd name="connsiteX57" fmla="*/ 507114 w 520420"/>
                <a:gd name="connsiteY57" fmla="*/ 608203 h 608203"/>
                <a:gd name="connsiteX58" fmla="*/ 13406 w 520420"/>
                <a:gd name="connsiteY58" fmla="*/ 608203 h 608203"/>
                <a:gd name="connsiteX59" fmla="*/ 0 w 520420"/>
                <a:gd name="connsiteY59" fmla="*/ 594916 h 608203"/>
                <a:gd name="connsiteX60" fmla="*/ 0 w 520420"/>
                <a:gd name="connsiteY60" fmla="*/ 13287 h 608203"/>
                <a:gd name="connsiteX61" fmla="*/ 13406 w 520420"/>
                <a:gd name="connsiteY61" fmla="*/ 0 h 60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20420" h="608203">
                  <a:moveTo>
                    <a:pt x="85425" y="514563"/>
                  </a:moveTo>
                  <a:lnTo>
                    <a:pt x="434996" y="514563"/>
                  </a:lnTo>
                  <a:cubicBezTo>
                    <a:pt x="442299" y="514563"/>
                    <a:pt x="448302" y="520564"/>
                    <a:pt x="448302" y="527865"/>
                  </a:cubicBezTo>
                  <a:cubicBezTo>
                    <a:pt x="448302" y="535266"/>
                    <a:pt x="442299" y="541166"/>
                    <a:pt x="434996" y="541166"/>
                  </a:cubicBezTo>
                  <a:lnTo>
                    <a:pt x="85425" y="541166"/>
                  </a:lnTo>
                  <a:cubicBezTo>
                    <a:pt x="78121" y="541166"/>
                    <a:pt x="72118" y="535266"/>
                    <a:pt x="72118" y="527865"/>
                  </a:cubicBezTo>
                  <a:cubicBezTo>
                    <a:pt x="72118" y="520464"/>
                    <a:pt x="78121" y="514563"/>
                    <a:pt x="85425" y="514563"/>
                  </a:cubicBezTo>
                  <a:close/>
                  <a:moveTo>
                    <a:pt x="85425" y="456840"/>
                  </a:moveTo>
                  <a:lnTo>
                    <a:pt x="434996" y="456840"/>
                  </a:lnTo>
                  <a:cubicBezTo>
                    <a:pt x="442299" y="456840"/>
                    <a:pt x="448302" y="462834"/>
                    <a:pt x="448302" y="470127"/>
                  </a:cubicBezTo>
                  <a:cubicBezTo>
                    <a:pt x="448302" y="477520"/>
                    <a:pt x="442299" y="483514"/>
                    <a:pt x="434996" y="483514"/>
                  </a:cubicBezTo>
                  <a:lnTo>
                    <a:pt x="85425" y="483514"/>
                  </a:lnTo>
                  <a:cubicBezTo>
                    <a:pt x="78121" y="483514"/>
                    <a:pt x="72118" y="477520"/>
                    <a:pt x="72118" y="470127"/>
                  </a:cubicBezTo>
                  <a:cubicBezTo>
                    <a:pt x="72118" y="462834"/>
                    <a:pt x="78121" y="456840"/>
                    <a:pt x="85425" y="456840"/>
                  </a:cubicBezTo>
                  <a:close/>
                  <a:moveTo>
                    <a:pt x="85425" y="399118"/>
                  </a:moveTo>
                  <a:lnTo>
                    <a:pt x="434996" y="399118"/>
                  </a:lnTo>
                  <a:cubicBezTo>
                    <a:pt x="442299" y="399118"/>
                    <a:pt x="448302" y="405112"/>
                    <a:pt x="448302" y="412505"/>
                  </a:cubicBezTo>
                  <a:cubicBezTo>
                    <a:pt x="448302" y="419798"/>
                    <a:pt x="442299" y="425792"/>
                    <a:pt x="434996" y="425792"/>
                  </a:cubicBezTo>
                  <a:lnTo>
                    <a:pt x="85425" y="425792"/>
                  </a:lnTo>
                  <a:cubicBezTo>
                    <a:pt x="78121" y="425792"/>
                    <a:pt x="72118" y="419798"/>
                    <a:pt x="72118" y="412505"/>
                  </a:cubicBezTo>
                  <a:cubicBezTo>
                    <a:pt x="72118" y="405112"/>
                    <a:pt x="78121" y="399118"/>
                    <a:pt x="85425" y="399118"/>
                  </a:cubicBezTo>
                  <a:close/>
                  <a:moveTo>
                    <a:pt x="85425" y="341325"/>
                  </a:moveTo>
                  <a:lnTo>
                    <a:pt x="434996" y="341325"/>
                  </a:lnTo>
                  <a:cubicBezTo>
                    <a:pt x="442299" y="341325"/>
                    <a:pt x="448302" y="347319"/>
                    <a:pt x="448302" y="354712"/>
                  </a:cubicBezTo>
                  <a:cubicBezTo>
                    <a:pt x="448302" y="362005"/>
                    <a:pt x="442299" y="367999"/>
                    <a:pt x="434996" y="367999"/>
                  </a:cubicBezTo>
                  <a:lnTo>
                    <a:pt x="85425" y="367999"/>
                  </a:lnTo>
                  <a:cubicBezTo>
                    <a:pt x="78121" y="367999"/>
                    <a:pt x="72118" y="362005"/>
                    <a:pt x="72118" y="354712"/>
                  </a:cubicBezTo>
                  <a:cubicBezTo>
                    <a:pt x="72118" y="347319"/>
                    <a:pt x="78121" y="341325"/>
                    <a:pt x="85425" y="341325"/>
                  </a:cubicBezTo>
                  <a:close/>
                  <a:moveTo>
                    <a:pt x="88167" y="85635"/>
                  </a:moveTo>
                  <a:lnTo>
                    <a:pt x="88167" y="273441"/>
                  </a:lnTo>
                  <a:lnTo>
                    <a:pt x="225495" y="273441"/>
                  </a:lnTo>
                  <a:lnTo>
                    <a:pt x="225495" y="85635"/>
                  </a:lnTo>
                  <a:close/>
                  <a:moveTo>
                    <a:pt x="74865" y="59063"/>
                  </a:moveTo>
                  <a:lnTo>
                    <a:pt x="238897" y="59063"/>
                  </a:lnTo>
                  <a:cubicBezTo>
                    <a:pt x="246199" y="59063"/>
                    <a:pt x="252200" y="65057"/>
                    <a:pt x="252200" y="72349"/>
                  </a:cubicBezTo>
                  <a:lnTo>
                    <a:pt x="252200" y="286827"/>
                  </a:lnTo>
                  <a:cubicBezTo>
                    <a:pt x="252200" y="294120"/>
                    <a:pt x="246199" y="300114"/>
                    <a:pt x="238897" y="300114"/>
                  </a:cubicBezTo>
                  <a:lnTo>
                    <a:pt x="74865" y="300114"/>
                  </a:lnTo>
                  <a:cubicBezTo>
                    <a:pt x="67463" y="300114"/>
                    <a:pt x="61462" y="294120"/>
                    <a:pt x="61462" y="286827"/>
                  </a:cubicBezTo>
                  <a:lnTo>
                    <a:pt x="61462" y="72349"/>
                  </a:lnTo>
                  <a:cubicBezTo>
                    <a:pt x="61462" y="65057"/>
                    <a:pt x="67463" y="59063"/>
                    <a:pt x="74865" y="59063"/>
                  </a:cubicBezTo>
                  <a:close/>
                  <a:moveTo>
                    <a:pt x="386263" y="45655"/>
                  </a:moveTo>
                  <a:lnTo>
                    <a:pt x="386263" y="134967"/>
                  </a:lnTo>
                  <a:lnTo>
                    <a:pt x="475001" y="134967"/>
                  </a:lnTo>
                  <a:close/>
                  <a:moveTo>
                    <a:pt x="26711" y="26674"/>
                  </a:moveTo>
                  <a:lnTo>
                    <a:pt x="26711" y="581629"/>
                  </a:lnTo>
                  <a:lnTo>
                    <a:pt x="493709" y="581629"/>
                  </a:lnTo>
                  <a:lnTo>
                    <a:pt x="493709" y="161541"/>
                  </a:lnTo>
                  <a:lnTo>
                    <a:pt x="372958" y="161541"/>
                  </a:lnTo>
                  <a:cubicBezTo>
                    <a:pt x="365555" y="161541"/>
                    <a:pt x="359552" y="155647"/>
                    <a:pt x="359552" y="148254"/>
                  </a:cubicBezTo>
                  <a:lnTo>
                    <a:pt x="359552" y="26674"/>
                  </a:lnTo>
                  <a:close/>
                  <a:moveTo>
                    <a:pt x="13406" y="0"/>
                  </a:moveTo>
                  <a:lnTo>
                    <a:pt x="372958" y="0"/>
                  </a:lnTo>
                  <a:cubicBezTo>
                    <a:pt x="376259" y="0"/>
                    <a:pt x="379761" y="1398"/>
                    <a:pt x="382362" y="3896"/>
                  </a:cubicBezTo>
                  <a:lnTo>
                    <a:pt x="516518" y="137864"/>
                  </a:lnTo>
                  <a:cubicBezTo>
                    <a:pt x="519019" y="140362"/>
                    <a:pt x="520420" y="143759"/>
                    <a:pt x="520420" y="147255"/>
                  </a:cubicBezTo>
                  <a:lnTo>
                    <a:pt x="520420" y="594916"/>
                  </a:lnTo>
                  <a:cubicBezTo>
                    <a:pt x="520420" y="602309"/>
                    <a:pt x="514418" y="608203"/>
                    <a:pt x="507114" y="608203"/>
                  </a:cubicBezTo>
                  <a:lnTo>
                    <a:pt x="13406" y="608203"/>
                  </a:lnTo>
                  <a:cubicBezTo>
                    <a:pt x="6002" y="608203"/>
                    <a:pt x="0" y="602309"/>
                    <a:pt x="0" y="594916"/>
                  </a:cubicBezTo>
                  <a:lnTo>
                    <a:pt x="0" y="13287"/>
                  </a:lnTo>
                  <a:cubicBezTo>
                    <a:pt x="0" y="5994"/>
                    <a:pt x="6002" y="0"/>
                    <a:pt x="13406" y="0"/>
                  </a:cubicBezTo>
                  <a:close/>
                </a:path>
              </a:pathLst>
            </a:custGeom>
            <a:solidFill>
              <a:srgbClr val="B10B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bg1"/>
                </a:solidFill>
                <a:cs typeface="+mn-ea"/>
                <a:sym typeface="+mn-lt"/>
              </a:endParaRPr>
            </a:p>
          </p:txBody>
        </p:sp>
      </p:grpSp>
      <p:grpSp>
        <p:nvGrpSpPr>
          <p:cNvPr id="26" name="组合 25"/>
          <p:cNvGrpSpPr/>
          <p:nvPr/>
        </p:nvGrpSpPr>
        <p:grpSpPr>
          <a:xfrm>
            <a:off x="5014914" y="4513733"/>
            <a:ext cx="5675535" cy="760949"/>
            <a:chOff x="7483988" y="3433235"/>
            <a:chExt cx="5675535" cy="760949"/>
          </a:xfrm>
        </p:grpSpPr>
        <p:sp>
          <p:nvSpPr>
            <p:cNvPr id="27" name="矩形 26"/>
            <p:cNvSpPr/>
            <p:nvPr/>
          </p:nvSpPr>
          <p:spPr>
            <a:xfrm>
              <a:off x="7483988" y="3732519"/>
              <a:ext cx="5675535" cy="461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000" dirty="0">
                  <a:solidFill>
                    <a:schemeClr val="bg1"/>
                  </a:solidFill>
                  <a:cs typeface="+mn-ea"/>
                  <a:sym typeface="+mn-lt"/>
                </a:rPr>
                <a:t>用户可以在投影仪或者计算机上进行演示也可以将演示文稿打印出来制作成胶片用户可以在投影仪或者计算机上进行演示也可以将演示文稿打印出来制作成</a:t>
              </a:r>
              <a:r>
                <a:rPr lang="zh-CN" altLang="en-US" sz="1000" dirty="0" smtClean="0">
                  <a:solidFill>
                    <a:schemeClr val="bg1"/>
                  </a:solidFill>
                  <a:cs typeface="+mn-ea"/>
                  <a:sym typeface="+mn-lt"/>
                </a:rPr>
                <a:t>胶片</a:t>
              </a:r>
              <a:endParaRPr lang="zh-CN" altLang="en-US" sz="1000" dirty="0">
                <a:solidFill>
                  <a:schemeClr val="bg1"/>
                </a:solidFill>
                <a:cs typeface="+mn-ea"/>
                <a:sym typeface="+mn-lt"/>
              </a:endParaRPr>
            </a:p>
          </p:txBody>
        </p:sp>
        <p:sp>
          <p:nvSpPr>
            <p:cNvPr id="28" name="矩形 27"/>
            <p:cNvSpPr/>
            <p:nvPr/>
          </p:nvSpPr>
          <p:spPr>
            <a:xfrm>
              <a:off x="7483989" y="3433235"/>
              <a:ext cx="2050552" cy="36279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smtClean="0">
                  <a:solidFill>
                    <a:schemeClr val="bg1"/>
                  </a:solidFill>
                  <a:cs typeface="+mn-ea"/>
                  <a:sym typeface="+mn-lt"/>
                </a:rPr>
                <a:t>产品技术核心价值</a:t>
              </a:r>
              <a:endParaRPr lang="zh-CN" altLang="en-US" sz="1600" b="1" dirty="0">
                <a:solidFill>
                  <a:schemeClr val="bg1"/>
                </a:solidFill>
                <a:cs typeface="+mn-ea"/>
                <a:sym typeface="+mn-lt"/>
              </a:endParaRPr>
            </a:p>
          </p:txBody>
        </p:sp>
      </p:grpSp>
      <p:grpSp>
        <p:nvGrpSpPr>
          <p:cNvPr id="29" name="组合 28"/>
          <p:cNvGrpSpPr/>
          <p:nvPr/>
        </p:nvGrpSpPr>
        <p:grpSpPr>
          <a:xfrm>
            <a:off x="4271963" y="4515541"/>
            <a:ext cx="609600" cy="609600"/>
            <a:chOff x="1276351" y="2247899"/>
            <a:chExt cx="609600" cy="609600"/>
          </a:xfrm>
          <a:effectLst>
            <a:outerShdw blurRad="254000" dist="63500" dir="2700000" algn="tl" rotWithShape="0">
              <a:prstClr val="black">
                <a:alpha val="30000"/>
              </a:prstClr>
            </a:outerShdw>
          </a:effectLst>
        </p:grpSpPr>
        <p:sp>
          <p:nvSpPr>
            <p:cNvPr id="30" name="椭圆 29"/>
            <p:cNvSpPr/>
            <p:nvPr/>
          </p:nvSpPr>
          <p:spPr>
            <a:xfrm>
              <a:off x="1276351" y="2247899"/>
              <a:ext cx="609600" cy="609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bg1"/>
                </a:solidFill>
                <a:cs typeface="+mn-ea"/>
                <a:sym typeface="+mn-lt"/>
              </a:endParaRPr>
            </a:p>
          </p:txBody>
        </p:sp>
        <p:sp>
          <p:nvSpPr>
            <p:cNvPr id="31" name="椭圆 63"/>
            <p:cNvSpPr/>
            <p:nvPr/>
          </p:nvSpPr>
          <p:spPr>
            <a:xfrm>
              <a:off x="1419227" y="2428054"/>
              <a:ext cx="323848" cy="249290"/>
            </a:xfrm>
            <a:custGeom>
              <a:avLst/>
              <a:gdLst>
                <a:gd name="connsiteX0" fmla="*/ 330550 w 606580"/>
                <a:gd name="connsiteY0" fmla="*/ 192291 h 466931"/>
                <a:gd name="connsiteX1" fmla="*/ 368705 w 606580"/>
                <a:gd name="connsiteY1" fmla="*/ 200263 h 466931"/>
                <a:gd name="connsiteX2" fmla="*/ 361000 w 606580"/>
                <a:gd name="connsiteY2" fmla="*/ 236416 h 466931"/>
                <a:gd name="connsiteX3" fmla="*/ 328600 w 606580"/>
                <a:gd name="connsiteY3" fmla="*/ 225292 h 466931"/>
                <a:gd name="connsiteX4" fmla="*/ 294066 w 606580"/>
                <a:gd name="connsiteY4" fmla="*/ 240680 h 466931"/>
                <a:gd name="connsiteX5" fmla="*/ 283483 w 606580"/>
                <a:gd name="connsiteY5" fmla="*/ 262187 h 466931"/>
                <a:gd name="connsiteX6" fmla="*/ 355430 w 606580"/>
                <a:gd name="connsiteY6" fmla="*/ 262187 h 466931"/>
                <a:gd name="connsiteX7" fmla="*/ 351159 w 606580"/>
                <a:gd name="connsiteY7" fmla="*/ 282395 h 466931"/>
                <a:gd name="connsiteX8" fmla="*/ 280790 w 606580"/>
                <a:gd name="connsiteY8" fmla="*/ 282395 h 466931"/>
                <a:gd name="connsiteX9" fmla="*/ 280698 w 606580"/>
                <a:gd name="connsiteY9" fmla="*/ 290089 h 466931"/>
                <a:gd name="connsiteX10" fmla="*/ 280976 w 606580"/>
                <a:gd name="connsiteY10" fmla="*/ 299637 h 466931"/>
                <a:gd name="connsiteX11" fmla="*/ 347539 w 606580"/>
                <a:gd name="connsiteY11" fmla="*/ 299637 h 466931"/>
                <a:gd name="connsiteX12" fmla="*/ 343361 w 606580"/>
                <a:gd name="connsiteY12" fmla="*/ 319938 h 466931"/>
                <a:gd name="connsiteX13" fmla="*/ 283668 w 606580"/>
                <a:gd name="connsiteY13" fmla="*/ 319938 h 466931"/>
                <a:gd name="connsiteX14" fmla="*/ 293787 w 606580"/>
                <a:gd name="connsiteY14" fmla="*/ 341815 h 466931"/>
                <a:gd name="connsiteX15" fmla="*/ 327765 w 606580"/>
                <a:gd name="connsiteY15" fmla="*/ 357204 h 466931"/>
                <a:gd name="connsiteX16" fmla="*/ 367777 w 606580"/>
                <a:gd name="connsiteY16" fmla="*/ 341815 h 466931"/>
                <a:gd name="connsiteX17" fmla="*/ 367777 w 606580"/>
                <a:gd name="connsiteY17" fmla="*/ 381769 h 466931"/>
                <a:gd name="connsiteX18" fmla="*/ 328136 w 606580"/>
                <a:gd name="connsiteY18" fmla="*/ 390297 h 466931"/>
                <a:gd name="connsiteX19" fmla="*/ 265380 w 606580"/>
                <a:gd name="connsiteY19" fmla="*/ 364156 h 466931"/>
                <a:gd name="connsiteX20" fmla="*/ 243285 w 606580"/>
                <a:gd name="connsiteY20" fmla="*/ 319846 h 466931"/>
                <a:gd name="connsiteX21" fmla="*/ 223975 w 606580"/>
                <a:gd name="connsiteY21" fmla="*/ 319846 h 466931"/>
                <a:gd name="connsiteX22" fmla="*/ 228153 w 606580"/>
                <a:gd name="connsiteY22" fmla="*/ 299637 h 466931"/>
                <a:gd name="connsiteX23" fmla="*/ 240964 w 606580"/>
                <a:gd name="connsiteY23" fmla="*/ 299637 h 466931"/>
                <a:gd name="connsiteX24" fmla="*/ 240778 w 606580"/>
                <a:gd name="connsiteY24" fmla="*/ 292963 h 466931"/>
                <a:gd name="connsiteX25" fmla="*/ 241057 w 606580"/>
                <a:gd name="connsiteY25" fmla="*/ 282395 h 466931"/>
                <a:gd name="connsiteX26" fmla="*/ 223975 w 606580"/>
                <a:gd name="connsiteY26" fmla="*/ 282395 h 466931"/>
                <a:gd name="connsiteX27" fmla="*/ 228153 w 606580"/>
                <a:gd name="connsiteY27" fmla="*/ 262187 h 466931"/>
                <a:gd name="connsiteX28" fmla="*/ 243656 w 606580"/>
                <a:gd name="connsiteY28" fmla="*/ 262187 h 466931"/>
                <a:gd name="connsiteX29" fmla="*/ 265565 w 606580"/>
                <a:gd name="connsiteY29" fmla="*/ 218711 h 466931"/>
                <a:gd name="connsiteX30" fmla="*/ 330550 w 606580"/>
                <a:gd name="connsiteY30" fmla="*/ 192291 h 466931"/>
                <a:gd name="connsiteX31" fmla="*/ 127852 w 606580"/>
                <a:gd name="connsiteY31" fmla="*/ 152584 h 466931"/>
                <a:gd name="connsiteX32" fmla="*/ 66015 w 606580"/>
                <a:gd name="connsiteY32" fmla="*/ 429017 h 466931"/>
                <a:gd name="connsiteX33" fmla="*/ 473342 w 606580"/>
                <a:gd name="connsiteY33" fmla="*/ 429017 h 466931"/>
                <a:gd name="connsiteX34" fmla="*/ 555792 w 606580"/>
                <a:gd name="connsiteY34" fmla="*/ 152584 h 466931"/>
                <a:gd name="connsiteX35" fmla="*/ 101205 w 606580"/>
                <a:gd name="connsiteY35" fmla="*/ 0 h 466931"/>
                <a:gd name="connsiteX36" fmla="*/ 288109 w 606580"/>
                <a:gd name="connsiteY36" fmla="*/ 0 h 466931"/>
                <a:gd name="connsiteX37" fmla="*/ 311600 w 606580"/>
                <a:gd name="connsiteY37" fmla="*/ 44959 h 466931"/>
                <a:gd name="connsiteX38" fmla="*/ 534344 w 606580"/>
                <a:gd name="connsiteY38" fmla="*/ 44959 h 466931"/>
                <a:gd name="connsiteX39" fmla="*/ 534344 w 606580"/>
                <a:gd name="connsiteY39" fmla="*/ 82781 h 466931"/>
                <a:gd name="connsiteX40" fmla="*/ 288574 w 606580"/>
                <a:gd name="connsiteY40" fmla="*/ 82781 h 466931"/>
                <a:gd name="connsiteX41" fmla="*/ 265176 w 606580"/>
                <a:gd name="connsiteY41" fmla="*/ 37914 h 466931"/>
                <a:gd name="connsiteX42" fmla="*/ 124138 w 606580"/>
                <a:gd name="connsiteY42" fmla="*/ 37914 h 466931"/>
                <a:gd name="connsiteX43" fmla="*/ 100741 w 606580"/>
                <a:gd name="connsiteY43" fmla="*/ 82781 h 466931"/>
                <a:gd name="connsiteX44" fmla="*/ 37882 w 606580"/>
                <a:gd name="connsiteY44" fmla="*/ 82781 h 466931"/>
                <a:gd name="connsiteX45" fmla="*/ 37882 w 606580"/>
                <a:gd name="connsiteY45" fmla="*/ 381091 h 466931"/>
                <a:gd name="connsiteX46" fmla="*/ 97491 w 606580"/>
                <a:gd name="connsiteY46" fmla="*/ 114670 h 466931"/>
                <a:gd name="connsiteX47" fmla="*/ 606580 w 606580"/>
                <a:gd name="connsiteY47" fmla="*/ 114670 h 466931"/>
                <a:gd name="connsiteX48" fmla="*/ 501661 w 606580"/>
                <a:gd name="connsiteY48" fmla="*/ 466931 h 466931"/>
                <a:gd name="connsiteX49" fmla="*/ 37882 w 606580"/>
                <a:gd name="connsiteY49" fmla="*/ 466931 h 466931"/>
                <a:gd name="connsiteX50" fmla="*/ 0 w 606580"/>
                <a:gd name="connsiteY50" fmla="*/ 466931 h 466931"/>
                <a:gd name="connsiteX51" fmla="*/ 0 w 606580"/>
                <a:gd name="connsiteY51" fmla="*/ 44959 h 466931"/>
                <a:gd name="connsiteX52" fmla="*/ 77714 w 606580"/>
                <a:gd name="connsiteY52" fmla="*/ 44959 h 46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6580" h="466931">
                  <a:moveTo>
                    <a:pt x="330550" y="192291"/>
                  </a:moveTo>
                  <a:cubicBezTo>
                    <a:pt x="345218" y="192291"/>
                    <a:pt x="357936" y="194980"/>
                    <a:pt x="368705" y="200263"/>
                  </a:cubicBezTo>
                  <a:lnTo>
                    <a:pt x="361000" y="236416"/>
                  </a:lnTo>
                  <a:cubicBezTo>
                    <a:pt x="353573" y="229000"/>
                    <a:pt x="342804" y="225292"/>
                    <a:pt x="328600" y="225292"/>
                  </a:cubicBezTo>
                  <a:cubicBezTo>
                    <a:pt x="314397" y="225292"/>
                    <a:pt x="302885" y="230391"/>
                    <a:pt x="294066" y="240680"/>
                  </a:cubicBezTo>
                  <a:cubicBezTo>
                    <a:pt x="289053" y="246428"/>
                    <a:pt x="285525" y="253566"/>
                    <a:pt x="283483" y="262187"/>
                  </a:cubicBezTo>
                  <a:lnTo>
                    <a:pt x="355430" y="262187"/>
                  </a:lnTo>
                  <a:lnTo>
                    <a:pt x="351159" y="282395"/>
                  </a:lnTo>
                  <a:lnTo>
                    <a:pt x="280790" y="282395"/>
                  </a:lnTo>
                  <a:cubicBezTo>
                    <a:pt x="280790" y="284434"/>
                    <a:pt x="280698" y="287030"/>
                    <a:pt x="280698" y="290089"/>
                  </a:cubicBezTo>
                  <a:cubicBezTo>
                    <a:pt x="280698" y="293148"/>
                    <a:pt x="280790" y="296393"/>
                    <a:pt x="280976" y="299637"/>
                  </a:cubicBezTo>
                  <a:lnTo>
                    <a:pt x="347539" y="299637"/>
                  </a:lnTo>
                  <a:lnTo>
                    <a:pt x="343361" y="319938"/>
                  </a:lnTo>
                  <a:lnTo>
                    <a:pt x="283668" y="319938"/>
                  </a:lnTo>
                  <a:cubicBezTo>
                    <a:pt x="285896" y="329208"/>
                    <a:pt x="289238" y="336532"/>
                    <a:pt x="293787" y="341815"/>
                  </a:cubicBezTo>
                  <a:cubicBezTo>
                    <a:pt x="302514" y="352105"/>
                    <a:pt x="313840" y="357204"/>
                    <a:pt x="327765" y="357204"/>
                  </a:cubicBezTo>
                  <a:cubicBezTo>
                    <a:pt x="344475" y="357204"/>
                    <a:pt x="357844" y="352105"/>
                    <a:pt x="367777" y="341815"/>
                  </a:cubicBezTo>
                  <a:lnTo>
                    <a:pt x="367777" y="381769"/>
                  </a:lnTo>
                  <a:cubicBezTo>
                    <a:pt x="356451" y="387424"/>
                    <a:pt x="343268" y="390297"/>
                    <a:pt x="328136" y="390297"/>
                  </a:cubicBezTo>
                  <a:cubicBezTo>
                    <a:pt x="302699" y="390297"/>
                    <a:pt x="281719" y="381583"/>
                    <a:pt x="265380" y="364156"/>
                  </a:cubicBezTo>
                  <a:cubicBezTo>
                    <a:pt x="254240" y="352290"/>
                    <a:pt x="246813" y="337551"/>
                    <a:pt x="243285" y="319846"/>
                  </a:cubicBezTo>
                  <a:lnTo>
                    <a:pt x="223975" y="319846"/>
                  </a:lnTo>
                  <a:lnTo>
                    <a:pt x="228153" y="299637"/>
                  </a:lnTo>
                  <a:lnTo>
                    <a:pt x="240964" y="299637"/>
                  </a:lnTo>
                  <a:cubicBezTo>
                    <a:pt x="240871" y="297505"/>
                    <a:pt x="240778" y="295373"/>
                    <a:pt x="240778" y="292963"/>
                  </a:cubicBezTo>
                  <a:cubicBezTo>
                    <a:pt x="240778" y="288977"/>
                    <a:pt x="240871" y="285454"/>
                    <a:pt x="241057" y="282395"/>
                  </a:cubicBezTo>
                  <a:lnTo>
                    <a:pt x="223975" y="282395"/>
                  </a:lnTo>
                  <a:lnTo>
                    <a:pt x="228153" y="262187"/>
                  </a:lnTo>
                  <a:lnTo>
                    <a:pt x="243656" y="262187"/>
                  </a:lnTo>
                  <a:cubicBezTo>
                    <a:pt x="247370" y="244852"/>
                    <a:pt x="254611" y="230298"/>
                    <a:pt x="265565" y="218711"/>
                  </a:cubicBezTo>
                  <a:cubicBezTo>
                    <a:pt x="281997" y="201098"/>
                    <a:pt x="303628" y="192291"/>
                    <a:pt x="330550" y="192291"/>
                  </a:cubicBezTo>
                  <a:close/>
                  <a:moveTo>
                    <a:pt x="127852" y="152584"/>
                  </a:moveTo>
                  <a:lnTo>
                    <a:pt x="66015" y="429017"/>
                  </a:lnTo>
                  <a:lnTo>
                    <a:pt x="473342" y="429017"/>
                  </a:lnTo>
                  <a:lnTo>
                    <a:pt x="555792" y="152584"/>
                  </a:lnTo>
                  <a:close/>
                  <a:moveTo>
                    <a:pt x="101205" y="0"/>
                  </a:moveTo>
                  <a:lnTo>
                    <a:pt x="288109" y="0"/>
                  </a:lnTo>
                  <a:lnTo>
                    <a:pt x="311600" y="44959"/>
                  </a:lnTo>
                  <a:lnTo>
                    <a:pt x="534344" y="44959"/>
                  </a:lnTo>
                  <a:lnTo>
                    <a:pt x="534344" y="82781"/>
                  </a:lnTo>
                  <a:lnTo>
                    <a:pt x="288574" y="82781"/>
                  </a:lnTo>
                  <a:lnTo>
                    <a:pt x="265176" y="37914"/>
                  </a:lnTo>
                  <a:lnTo>
                    <a:pt x="124138" y="37914"/>
                  </a:lnTo>
                  <a:lnTo>
                    <a:pt x="100741" y="82781"/>
                  </a:lnTo>
                  <a:lnTo>
                    <a:pt x="37882" y="82781"/>
                  </a:lnTo>
                  <a:lnTo>
                    <a:pt x="37882" y="381091"/>
                  </a:lnTo>
                  <a:lnTo>
                    <a:pt x="97491" y="114670"/>
                  </a:lnTo>
                  <a:lnTo>
                    <a:pt x="606580" y="114670"/>
                  </a:lnTo>
                  <a:lnTo>
                    <a:pt x="501661" y="466931"/>
                  </a:lnTo>
                  <a:lnTo>
                    <a:pt x="37882" y="466931"/>
                  </a:lnTo>
                  <a:lnTo>
                    <a:pt x="0" y="466931"/>
                  </a:lnTo>
                  <a:lnTo>
                    <a:pt x="0" y="44959"/>
                  </a:lnTo>
                  <a:lnTo>
                    <a:pt x="77714" y="44959"/>
                  </a:lnTo>
                  <a:close/>
                </a:path>
              </a:pathLst>
            </a:custGeom>
            <a:solidFill>
              <a:srgbClr val="B10B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bg1"/>
                </a:solidFill>
                <a:cs typeface="+mn-ea"/>
                <a:sym typeface="+mn-lt"/>
              </a:endParaRPr>
            </a:p>
          </p:txBody>
        </p:sp>
      </p:grpSp>
      <p:grpSp>
        <p:nvGrpSpPr>
          <p:cNvPr id="32" name="组合 31"/>
          <p:cNvGrpSpPr/>
          <p:nvPr/>
        </p:nvGrpSpPr>
        <p:grpSpPr>
          <a:xfrm>
            <a:off x="7443434" y="2206399"/>
            <a:ext cx="3018414" cy="613359"/>
            <a:chOff x="7443434" y="1897971"/>
            <a:chExt cx="3018414" cy="613359"/>
          </a:xfrm>
        </p:grpSpPr>
        <p:sp>
          <p:nvSpPr>
            <p:cNvPr id="33" name="圆角矩形 32"/>
            <p:cNvSpPr/>
            <p:nvPr/>
          </p:nvSpPr>
          <p:spPr>
            <a:xfrm>
              <a:off x="7443434" y="1897971"/>
              <a:ext cx="3018414" cy="613359"/>
            </a:xfrm>
            <a:prstGeom prst="roundRect">
              <a:avLst>
                <a:gd name="adj" fmla="val 50000"/>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sym typeface="+mn-lt"/>
              </a:endParaRPr>
            </a:p>
          </p:txBody>
        </p:sp>
        <p:sp>
          <p:nvSpPr>
            <p:cNvPr id="34" name="矩形 33"/>
            <p:cNvSpPr/>
            <p:nvPr/>
          </p:nvSpPr>
          <p:spPr>
            <a:xfrm>
              <a:off x="7927365" y="1980866"/>
              <a:ext cx="2050552" cy="43037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smtClean="0">
                  <a:solidFill>
                    <a:srgbClr val="141519"/>
                  </a:solidFill>
                  <a:cs typeface="+mn-ea"/>
                  <a:sym typeface="+mn-lt"/>
                </a:rPr>
                <a:t>方案重点事项</a:t>
              </a:r>
              <a:endParaRPr lang="zh-CN" altLang="en-US" sz="2000" b="1" dirty="0">
                <a:solidFill>
                  <a:srgbClr val="141519"/>
                </a:solidFill>
                <a:cs typeface="+mn-ea"/>
                <a:sym typeface="+mn-lt"/>
              </a:endParaRPr>
            </a:p>
          </p:txBody>
        </p:sp>
      </p:grpSp>
      <p:pic>
        <p:nvPicPr>
          <p:cNvPr id="35" name="图片占位符 7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16570" y="2390954"/>
            <a:ext cx="1927888" cy="3298649"/>
          </a:xfrm>
          <a:custGeom>
            <a:avLst/>
            <a:gdLst>
              <a:gd name="connsiteX0" fmla="*/ 0 w 5011284"/>
              <a:gd name="connsiteY0" fmla="*/ 0 h 3821373"/>
              <a:gd name="connsiteX1" fmla="*/ 5011284 w 5011284"/>
              <a:gd name="connsiteY1" fmla="*/ 0 h 3821373"/>
              <a:gd name="connsiteX2" fmla="*/ 5011284 w 5011284"/>
              <a:gd name="connsiteY2" fmla="*/ 3821373 h 3821373"/>
              <a:gd name="connsiteX3" fmla="*/ 0 w 5011284"/>
              <a:gd name="connsiteY3" fmla="*/ 3821373 h 3821373"/>
            </a:gdLst>
            <a:ahLst/>
            <a:cxnLst>
              <a:cxn ang="0">
                <a:pos x="connsiteX0" y="connsiteY0"/>
              </a:cxn>
              <a:cxn ang="0">
                <a:pos x="connsiteX1" y="connsiteY1"/>
              </a:cxn>
              <a:cxn ang="0">
                <a:pos x="connsiteX2" y="connsiteY2"/>
              </a:cxn>
              <a:cxn ang="0">
                <a:pos x="connsiteX3" y="connsiteY3"/>
              </a:cxn>
            </a:cxnLst>
            <a:rect l="l" t="t" r="r" b="b"/>
            <a:pathLst>
              <a:path w="5011284" h="3821373">
                <a:moveTo>
                  <a:pt x="0" y="0"/>
                </a:moveTo>
                <a:lnTo>
                  <a:pt x="5011284" y="0"/>
                </a:lnTo>
                <a:lnTo>
                  <a:pt x="5011284" y="3821373"/>
                </a:lnTo>
                <a:lnTo>
                  <a:pt x="0" y="3821373"/>
                </a:lnTo>
                <a:close/>
              </a:path>
            </a:pathLst>
          </a:custGeom>
          <a:ln>
            <a:solidFill>
              <a:schemeClr val="bg1">
                <a:lumMod val="75000"/>
              </a:schemeClr>
            </a:solidFill>
          </a:ln>
        </p:spPr>
      </p:pic>
      <p:grpSp>
        <p:nvGrpSpPr>
          <p:cNvPr id="36" name="组合 35"/>
          <p:cNvGrpSpPr/>
          <p:nvPr/>
        </p:nvGrpSpPr>
        <p:grpSpPr>
          <a:xfrm>
            <a:off x="81785" y="126017"/>
            <a:ext cx="12110216" cy="766370"/>
            <a:chOff x="81785" y="126017"/>
            <a:chExt cx="12110216" cy="766370"/>
          </a:xfrm>
        </p:grpSpPr>
        <p:sp>
          <p:nvSpPr>
            <p:cNvPr id="37" name="矩形 36"/>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8" name="TextBox 6">
              <a:extLst>
                <a:ext uri="{FF2B5EF4-FFF2-40B4-BE49-F238E27FC236}">
                  <a16:creationId xmlns:a16="http://schemas.microsoft.com/office/drawing/2014/main" xmlns:p14="http://schemas.microsoft.com/office/powerpoint/2010/main" xmlns:a14="http://schemas.microsoft.com/office/drawing/2010/main" xmlns="" id="{8083E77C-E488-400A-8503-359C6655BD40}"/>
                </a:ext>
              </a:extLst>
            </p:cNvPr>
            <p:cNvSpPr txBox="1"/>
            <p:nvPr/>
          </p:nvSpPr>
          <p:spPr>
            <a:xfrm>
              <a:off x="3260908"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39" name="TextBox 7">
              <a:extLst>
                <a:ext uri="{FF2B5EF4-FFF2-40B4-BE49-F238E27FC236}">
                  <a16:creationId xmlns:a16="http://schemas.microsoft.com/office/drawing/2014/main" xmlns:p14="http://schemas.microsoft.com/office/powerpoint/2010/main" xmlns:a14="http://schemas.microsoft.com/office/drawing/2010/main" xmlns="" id="{BAF49D56-8FCD-4804-8411-594F1BC85F38}"/>
                </a:ext>
              </a:extLst>
            </p:cNvPr>
            <p:cNvSpPr txBox="1"/>
            <p:nvPr/>
          </p:nvSpPr>
          <p:spPr>
            <a:xfrm>
              <a:off x="1016260" y="286054"/>
              <a:ext cx="2348720"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方案注意事项</a:t>
              </a:r>
              <a:endParaRPr lang="zh-CN" altLang="en-US" sz="2800" b="1" dirty="0">
                <a:solidFill>
                  <a:srgbClr val="141519"/>
                </a:solidFill>
                <a:cs typeface="+mn-ea"/>
                <a:sym typeface="+mn-lt"/>
              </a:endParaRPr>
            </a:p>
          </p:txBody>
        </p:sp>
        <p:grpSp>
          <p:nvGrpSpPr>
            <p:cNvPr id="40" name="组合 39"/>
            <p:cNvGrpSpPr/>
            <p:nvPr/>
          </p:nvGrpSpPr>
          <p:grpSpPr>
            <a:xfrm>
              <a:off x="81785" y="126017"/>
              <a:ext cx="771511" cy="766370"/>
              <a:chOff x="76127" y="101358"/>
              <a:chExt cx="771511" cy="766370"/>
            </a:xfrm>
          </p:grpSpPr>
          <p:sp>
            <p:nvSpPr>
              <p:cNvPr id="41"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2" name="文本框 41"/>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03</a:t>
                </a:r>
                <a:endParaRPr lang="zh-CN" altLang="en-US" sz="2400" b="1" dirty="0">
                  <a:solidFill>
                    <a:schemeClr val="bg1"/>
                  </a:solidFill>
                  <a:cs typeface="+mn-ea"/>
                  <a:sym typeface="+mn-lt"/>
                </a:endParaRPr>
              </a:p>
            </p:txBody>
          </p:sp>
        </p:grpSp>
      </p:grpSp>
    </p:spTree>
    <p:extLst>
      <p:ext uri="{BB962C8B-B14F-4D97-AF65-F5344CB8AC3E}">
        <p14:creationId xmlns:p14="http://schemas.microsoft.com/office/powerpoint/2010/main" val="1411672110"/>
      </p:ext>
    </p:extLst>
  </p:cSld>
  <p:clrMapOvr>
    <a:masterClrMapping/>
  </p:clrMapOvr>
  <p:transition spd="slow" advClick="0"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p:cTn id="27" dur="500" fill="hold"/>
                                        <p:tgtEl>
                                          <p:spTgt spid="23"/>
                                        </p:tgtEl>
                                        <p:attrNameLst>
                                          <p:attrName>ppt_w</p:attrName>
                                        </p:attrNameLst>
                                      </p:cBhvr>
                                      <p:tavLst>
                                        <p:tav tm="0">
                                          <p:val>
                                            <p:fltVal val="0"/>
                                          </p:val>
                                        </p:tav>
                                        <p:tav tm="100000">
                                          <p:val>
                                            <p:strVal val="#ppt_w"/>
                                          </p:val>
                                        </p:tav>
                                      </p:tavLst>
                                    </p:anim>
                                    <p:anim calcmode="lin" valueType="num">
                                      <p:cBhvr>
                                        <p:cTn id="28" dur="500" fill="hold"/>
                                        <p:tgtEl>
                                          <p:spTgt spid="23"/>
                                        </p:tgtEl>
                                        <p:attrNameLst>
                                          <p:attrName>ppt_h</p:attrName>
                                        </p:attrNameLst>
                                      </p:cBhvr>
                                      <p:tavLst>
                                        <p:tav tm="0">
                                          <p:val>
                                            <p:fltVal val="0"/>
                                          </p:val>
                                        </p:tav>
                                        <p:tav tm="100000">
                                          <p:val>
                                            <p:strVal val="#ppt_h"/>
                                          </p:val>
                                        </p:tav>
                                      </p:tavLst>
                                    </p:anim>
                                    <p:animEffect transition="in" filter="fade">
                                      <p:cBhvr>
                                        <p:cTn id="29" dur="500"/>
                                        <p:tgtEl>
                                          <p:spTgt spid="23"/>
                                        </p:tgtEl>
                                      </p:cBhvr>
                                    </p:animEffect>
                                  </p:childTnLst>
                                </p:cTn>
                              </p:par>
                              <p:par>
                                <p:cTn id="30" presetID="53" presetClass="entr" presetSubtype="16"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p:cTn id="32" dur="500" fill="hold"/>
                                        <p:tgtEl>
                                          <p:spTgt spid="29"/>
                                        </p:tgtEl>
                                        <p:attrNameLst>
                                          <p:attrName>ppt_w</p:attrName>
                                        </p:attrNameLst>
                                      </p:cBhvr>
                                      <p:tavLst>
                                        <p:tav tm="0">
                                          <p:val>
                                            <p:fltVal val="0"/>
                                          </p:val>
                                        </p:tav>
                                        <p:tav tm="100000">
                                          <p:val>
                                            <p:strVal val="#ppt_w"/>
                                          </p:val>
                                        </p:tav>
                                      </p:tavLst>
                                    </p:anim>
                                    <p:anim calcmode="lin" valueType="num">
                                      <p:cBhvr>
                                        <p:cTn id="33" dur="500" fill="hold"/>
                                        <p:tgtEl>
                                          <p:spTgt spid="29"/>
                                        </p:tgtEl>
                                        <p:attrNameLst>
                                          <p:attrName>ppt_h</p:attrName>
                                        </p:attrNameLst>
                                      </p:cBhvr>
                                      <p:tavLst>
                                        <p:tav tm="0">
                                          <p:val>
                                            <p:fltVal val="0"/>
                                          </p:val>
                                        </p:tav>
                                        <p:tav tm="100000">
                                          <p:val>
                                            <p:strVal val="#ppt_h"/>
                                          </p:val>
                                        </p:tav>
                                      </p:tavLst>
                                    </p:anim>
                                    <p:animEffect transition="in" filter="fade">
                                      <p:cBhvr>
                                        <p:cTn id="34" dur="500"/>
                                        <p:tgtEl>
                                          <p:spTgt spid="29"/>
                                        </p:tgtEl>
                                      </p:cBhvr>
                                    </p:animEffect>
                                  </p:childTnLst>
                                </p:cTn>
                              </p:par>
                            </p:childTnLst>
                          </p:cTn>
                        </p:par>
                        <p:par>
                          <p:cTn id="35" fill="hold">
                            <p:stCondLst>
                              <p:cond delay="2500"/>
                            </p:stCondLst>
                            <p:childTnLst>
                              <p:par>
                                <p:cTn id="36" presetID="12" presetClass="entr" presetSubtype="8" fill="hold" nodeType="after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500"/>
                                        <p:tgtEl>
                                          <p:spTgt spid="20"/>
                                        </p:tgtEl>
                                        <p:attrNameLst>
                                          <p:attrName>ppt_x</p:attrName>
                                        </p:attrNameLst>
                                      </p:cBhvr>
                                      <p:tavLst>
                                        <p:tav tm="0">
                                          <p:val>
                                            <p:strVal val="#ppt_x-#ppt_w*1.125000"/>
                                          </p:val>
                                        </p:tav>
                                        <p:tav tm="100000">
                                          <p:val>
                                            <p:strVal val="#ppt_x"/>
                                          </p:val>
                                        </p:tav>
                                      </p:tavLst>
                                    </p:anim>
                                    <p:animEffect transition="in" filter="wipe(right)">
                                      <p:cBhvr>
                                        <p:cTn id="39" dur="500"/>
                                        <p:tgtEl>
                                          <p:spTgt spid="20"/>
                                        </p:tgtEl>
                                      </p:cBhvr>
                                    </p:animEffect>
                                  </p:childTnLst>
                                </p:cTn>
                              </p:par>
                            </p:childTnLst>
                          </p:cTn>
                        </p:par>
                        <p:par>
                          <p:cTn id="40" fill="hold">
                            <p:stCondLst>
                              <p:cond delay="3000"/>
                            </p:stCondLst>
                            <p:childTnLst>
                              <p:par>
                                <p:cTn id="41" presetID="12" presetClass="entr" presetSubtype="8"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p:tgtEl>
                                          <p:spTgt spid="26"/>
                                        </p:tgtEl>
                                        <p:attrNameLst>
                                          <p:attrName>ppt_x</p:attrName>
                                        </p:attrNameLst>
                                      </p:cBhvr>
                                      <p:tavLst>
                                        <p:tav tm="0">
                                          <p:val>
                                            <p:strVal val="#ppt_x-#ppt_w*1.125000"/>
                                          </p:val>
                                        </p:tav>
                                        <p:tav tm="100000">
                                          <p:val>
                                            <p:strVal val="#ppt_x"/>
                                          </p:val>
                                        </p:tav>
                                      </p:tavLst>
                                    </p:anim>
                                    <p:animEffect transition="in" filter="wipe(right)">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xmlns:p14="http://schemas.microsoft.com/office/powerpoint/2010/main" xmlns="" id="{8B258F5E-FCA7-4EE5-AA33-69262E2734A2}"/>
              </a:ext>
            </a:extLst>
          </p:cNvPr>
          <p:cNvGrpSpPr/>
          <p:nvPr/>
        </p:nvGrpSpPr>
        <p:grpSpPr>
          <a:xfrm>
            <a:off x="1023873" y="4902643"/>
            <a:ext cx="4957288" cy="652654"/>
            <a:chOff x="1022551" y="4903027"/>
            <a:chExt cx="4958579" cy="652824"/>
          </a:xfrm>
          <a:effectLst>
            <a:outerShdw blurRad="254000" dist="63500" dir="2700000" algn="tl" rotWithShape="0">
              <a:prstClr val="black">
                <a:alpha val="30000"/>
              </a:prstClr>
            </a:outerShdw>
          </a:effectLst>
        </p:grpSpPr>
        <p:sp>
          <p:nvSpPr>
            <p:cNvPr id="9" name="任意多边形 18"/>
            <p:cNvSpPr/>
            <p:nvPr/>
          </p:nvSpPr>
          <p:spPr bwMode="auto">
            <a:xfrm>
              <a:off x="1022551" y="4903027"/>
              <a:ext cx="4958579" cy="652824"/>
            </a:xfrm>
            <a:custGeom>
              <a:avLst/>
              <a:gdLst>
                <a:gd name="T0" fmla="*/ 216100 w 3279285"/>
                <a:gd name="T1" fmla="*/ 0 h 431880"/>
                <a:gd name="T2" fmla="*/ 2354790 w 3279285"/>
                <a:gd name="T3" fmla="*/ 0 h 431880"/>
                <a:gd name="T4" fmla="*/ 2424017 w 3279285"/>
                <a:gd name="T5" fmla="*/ 76044 h 431880"/>
                <a:gd name="T6" fmla="*/ 3159270 w 3279285"/>
                <a:gd name="T7" fmla="*/ 425214 h 431880"/>
                <a:gd name="T8" fmla="*/ 3281735 w 3279285"/>
                <a:gd name="T9" fmla="*/ 431389 h 431880"/>
                <a:gd name="T10" fmla="*/ 3280825 w 3279285"/>
                <a:gd name="T11" fmla="*/ 431480 h 431880"/>
                <a:gd name="T12" fmla="*/ 216100 w 3279285"/>
                <a:gd name="T13" fmla="*/ 431480 h 431880"/>
                <a:gd name="T14" fmla="*/ 0 w 3279285"/>
                <a:gd name="T15" fmla="*/ 215740 h 431880"/>
                <a:gd name="T16" fmla="*/ 216100 w 3279285"/>
                <a:gd name="T17" fmla="*/ 0 h 4318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79285"/>
                <a:gd name="T28" fmla="*/ 0 h 431880"/>
                <a:gd name="T29" fmla="*/ 3279285 w 3279285"/>
                <a:gd name="T30" fmla="*/ 431880 h 4318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79285" h="431880">
                  <a:moveTo>
                    <a:pt x="215940" y="0"/>
                  </a:moveTo>
                  <a:lnTo>
                    <a:pt x="2353030" y="0"/>
                  </a:lnTo>
                  <a:lnTo>
                    <a:pt x="2422207" y="76114"/>
                  </a:lnTo>
                  <a:cubicBezTo>
                    <a:pt x="2614541" y="268448"/>
                    <a:pt x="2871077" y="396581"/>
                    <a:pt x="3156910" y="425609"/>
                  </a:cubicBezTo>
                  <a:lnTo>
                    <a:pt x="3279285" y="431789"/>
                  </a:lnTo>
                  <a:lnTo>
                    <a:pt x="3278375" y="431880"/>
                  </a:lnTo>
                  <a:lnTo>
                    <a:pt x="215940" y="431880"/>
                  </a:lnTo>
                  <a:cubicBezTo>
                    <a:pt x="96680" y="431880"/>
                    <a:pt x="0" y="335200"/>
                    <a:pt x="0" y="215940"/>
                  </a:cubicBezTo>
                  <a:cubicBezTo>
                    <a:pt x="0" y="96680"/>
                    <a:pt x="96680" y="0"/>
                    <a:pt x="215940" y="0"/>
                  </a:cubicBezTo>
                  <a:close/>
                </a:path>
              </a:pathLst>
            </a:custGeom>
            <a:solidFill>
              <a:srgbClr val="919191"/>
            </a:solidFill>
            <a:ln w="28575">
              <a:noFill/>
              <a:round/>
            </a:ln>
            <a:effectLst>
              <a:outerShdw blurRad="50800" dist="38100" algn="l" rotWithShape="0">
                <a:prstClr val="black">
                  <a:alpha val="40000"/>
                </a:prstClr>
              </a:outerShdw>
            </a:effectLst>
          </p:spPr>
          <p:txBody>
            <a:bodyPr vert="horz" wrap="square" lIns="91380" tIns="45690" rIns="91380" bIns="45690" numCol="1" anchor="t" anchorCtr="0" compatLnSpc="1"/>
            <a:lstStyle/>
            <a:p>
              <a:pPr>
                <a:lnSpc>
                  <a:spcPct val="130000"/>
                </a:lnSpc>
              </a:pPr>
              <a:endParaRPr lang="en-US" altLang="zh-CN" sz="1999" dirty="0">
                <a:solidFill>
                  <a:srgbClr val="141519"/>
                </a:solidFill>
                <a:cs typeface="+mn-ea"/>
                <a:sym typeface="+mn-lt"/>
              </a:endParaRPr>
            </a:p>
          </p:txBody>
        </p:sp>
        <p:sp>
          <p:nvSpPr>
            <p:cNvPr id="11" name="矩形 10"/>
            <p:cNvSpPr/>
            <p:nvPr/>
          </p:nvSpPr>
          <p:spPr>
            <a:xfrm>
              <a:off x="1345328" y="4963713"/>
              <a:ext cx="1723998" cy="453384"/>
            </a:xfrm>
            <a:prstGeom prst="rect">
              <a:avLst/>
            </a:prstGeom>
            <a:ln>
              <a:noFill/>
            </a:ln>
          </p:spPr>
          <p:txBody>
            <a:bodyPr wrap="none">
              <a:spAutoFit/>
            </a:bodyPr>
            <a:lstStyle/>
            <a:p>
              <a:pPr>
                <a:lnSpc>
                  <a:spcPct val="130000"/>
                </a:lnSpc>
              </a:pPr>
              <a:r>
                <a:rPr lang="zh-CN" altLang="en-US" sz="1999" b="1" dirty="0" smtClean="0">
                  <a:solidFill>
                    <a:schemeClr val="bg1"/>
                  </a:solidFill>
                  <a:cs typeface="+mn-ea"/>
                  <a:sym typeface="+mn-lt"/>
                </a:rPr>
                <a:t>线下地推方式</a:t>
              </a:r>
              <a:endParaRPr lang="en-US" altLang="zh-CN" sz="1999" b="1" dirty="0">
                <a:solidFill>
                  <a:schemeClr val="bg1"/>
                </a:solidFill>
                <a:cs typeface="+mn-ea"/>
                <a:sym typeface="+mn-lt"/>
              </a:endParaRPr>
            </a:p>
          </p:txBody>
        </p:sp>
      </p:grpSp>
      <p:grpSp>
        <p:nvGrpSpPr>
          <p:cNvPr id="3" name="组合 2">
            <a:extLst>
              <a:ext uri="{FF2B5EF4-FFF2-40B4-BE49-F238E27FC236}">
                <a16:creationId xmlns:a16="http://schemas.microsoft.com/office/drawing/2014/main" xmlns:p14="http://schemas.microsoft.com/office/powerpoint/2010/main" xmlns="" id="{BEE51B42-2CE7-43E4-AE6A-C47F469642E4}"/>
              </a:ext>
            </a:extLst>
          </p:cNvPr>
          <p:cNvGrpSpPr/>
          <p:nvPr/>
        </p:nvGrpSpPr>
        <p:grpSpPr>
          <a:xfrm>
            <a:off x="6065140" y="1884122"/>
            <a:ext cx="4950092" cy="652654"/>
            <a:chOff x="6065131" y="1883720"/>
            <a:chExt cx="4951381" cy="652824"/>
          </a:xfrm>
          <a:solidFill>
            <a:schemeClr val="tx1">
              <a:lumMod val="65000"/>
              <a:lumOff val="35000"/>
            </a:schemeClr>
          </a:solidFill>
          <a:effectLst>
            <a:outerShdw blurRad="254000" dist="63500" dir="2700000" algn="tl" rotWithShape="0">
              <a:prstClr val="black">
                <a:alpha val="30000"/>
              </a:prstClr>
            </a:outerShdw>
          </a:effectLst>
        </p:grpSpPr>
        <p:sp>
          <p:nvSpPr>
            <p:cNvPr id="10" name="任意多边形 17"/>
            <p:cNvSpPr/>
            <p:nvPr/>
          </p:nvSpPr>
          <p:spPr bwMode="auto">
            <a:xfrm>
              <a:off x="6065131" y="1883720"/>
              <a:ext cx="4951381" cy="652824"/>
            </a:xfrm>
            <a:custGeom>
              <a:avLst/>
              <a:gdLst>
                <a:gd name="T0" fmla="*/ 27359 w 3275513"/>
                <a:gd name="T1" fmla="*/ 0 h 431880"/>
                <a:gd name="T2" fmla="*/ 3057238 w 3275513"/>
                <a:gd name="T3" fmla="*/ 0 h 431880"/>
                <a:gd name="T4" fmla="*/ 3273013 w 3275513"/>
                <a:gd name="T5" fmla="*/ 215740 h 431880"/>
                <a:gd name="T6" fmla="*/ 3057238 w 3275513"/>
                <a:gd name="T7" fmla="*/ 431480 h 431880"/>
                <a:gd name="T8" fmla="*/ 872766 w 3275513"/>
                <a:gd name="T9" fmla="*/ 431480 h 431880"/>
                <a:gd name="T10" fmla="*/ 803640 w 3275513"/>
                <a:gd name="T11" fmla="*/ 355438 h 431880"/>
                <a:gd name="T12" fmla="*/ 69496 w 3275513"/>
                <a:gd name="T13" fmla="*/ 6267 h 431880"/>
                <a:gd name="T14" fmla="*/ 0 w 3275513"/>
                <a:gd name="T15" fmla="*/ 2755 h 431880"/>
                <a:gd name="T16" fmla="*/ 0 60000 65536"/>
                <a:gd name="T17" fmla="*/ 0 60000 65536"/>
                <a:gd name="T18" fmla="*/ 0 60000 65536"/>
                <a:gd name="T19" fmla="*/ 0 60000 65536"/>
                <a:gd name="T20" fmla="*/ 0 60000 65536"/>
                <a:gd name="T21" fmla="*/ 0 60000 65536"/>
                <a:gd name="T22" fmla="*/ 0 60000 65536"/>
                <a:gd name="T23" fmla="*/ 0 60000 65536"/>
                <a:gd name="T24" fmla="*/ 0 w 3275513"/>
                <a:gd name="T25" fmla="*/ 0 h 431880"/>
                <a:gd name="T26" fmla="*/ 3275513 w 3275513"/>
                <a:gd name="T27" fmla="*/ 431880 h 4318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75513" h="431880">
                  <a:moveTo>
                    <a:pt x="27379" y="0"/>
                  </a:moveTo>
                  <a:lnTo>
                    <a:pt x="3059573" y="0"/>
                  </a:lnTo>
                  <a:cubicBezTo>
                    <a:pt x="3178833" y="0"/>
                    <a:pt x="3275513" y="96680"/>
                    <a:pt x="3275513" y="215940"/>
                  </a:cubicBezTo>
                  <a:cubicBezTo>
                    <a:pt x="3275513" y="335200"/>
                    <a:pt x="3178833" y="431880"/>
                    <a:pt x="3059573" y="431880"/>
                  </a:cubicBezTo>
                  <a:lnTo>
                    <a:pt x="873431" y="431880"/>
                  </a:lnTo>
                  <a:lnTo>
                    <a:pt x="804255" y="355768"/>
                  </a:lnTo>
                  <a:cubicBezTo>
                    <a:pt x="611921" y="163433"/>
                    <a:pt x="355385" y="35300"/>
                    <a:pt x="69551" y="6272"/>
                  </a:cubicBezTo>
                  <a:lnTo>
                    <a:pt x="0" y="2760"/>
                  </a:lnTo>
                  <a:lnTo>
                    <a:pt x="27379" y="0"/>
                  </a:lnTo>
                  <a:close/>
                </a:path>
              </a:pathLst>
            </a:custGeom>
            <a:solidFill>
              <a:srgbClr val="919191"/>
            </a:solidFill>
            <a:ln w="28575">
              <a:noFill/>
              <a:round/>
            </a:ln>
            <a:effectLst>
              <a:outerShdw blurRad="50800" dist="38100" algn="l" rotWithShape="0">
                <a:prstClr val="black">
                  <a:alpha val="40000"/>
                </a:prstClr>
              </a:outerShdw>
            </a:effectLst>
          </p:spPr>
          <p:txBody>
            <a:bodyPr vert="horz" wrap="square" lIns="91380" tIns="45690" rIns="91380" bIns="45690" numCol="1" anchor="t" anchorCtr="0" compatLnSpc="1"/>
            <a:lstStyle/>
            <a:p>
              <a:pPr>
                <a:lnSpc>
                  <a:spcPct val="130000"/>
                </a:lnSpc>
              </a:pPr>
              <a:endParaRPr lang="zh-CN" altLang="en-US" sz="1999" dirty="0">
                <a:solidFill>
                  <a:schemeClr val="bg1"/>
                </a:solidFill>
                <a:cs typeface="+mn-ea"/>
                <a:sym typeface="+mn-lt"/>
              </a:endParaRPr>
            </a:p>
          </p:txBody>
        </p:sp>
        <p:sp>
          <p:nvSpPr>
            <p:cNvPr id="12" name="矩形 11"/>
            <p:cNvSpPr/>
            <p:nvPr/>
          </p:nvSpPr>
          <p:spPr>
            <a:xfrm>
              <a:off x="8863067" y="1963942"/>
              <a:ext cx="1980545" cy="453384"/>
            </a:xfrm>
            <a:prstGeom prst="rect">
              <a:avLst/>
            </a:prstGeom>
            <a:noFill/>
            <a:ln>
              <a:noFill/>
            </a:ln>
          </p:spPr>
          <p:txBody>
            <a:bodyPr wrap="none">
              <a:spAutoFit/>
            </a:bodyPr>
            <a:lstStyle/>
            <a:p>
              <a:pPr>
                <a:lnSpc>
                  <a:spcPct val="130000"/>
                </a:lnSpc>
              </a:pPr>
              <a:r>
                <a:rPr lang="zh-CN" altLang="en-US" sz="1999" b="1" dirty="0">
                  <a:solidFill>
                    <a:schemeClr val="bg1"/>
                  </a:solidFill>
                  <a:cs typeface="+mn-ea"/>
                  <a:sym typeface="+mn-lt"/>
                </a:rPr>
                <a:t>自</a:t>
              </a:r>
              <a:r>
                <a:rPr lang="zh-CN" altLang="en-US" sz="1999" b="1" dirty="0" smtClean="0">
                  <a:solidFill>
                    <a:schemeClr val="bg1"/>
                  </a:solidFill>
                  <a:cs typeface="+mn-ea"/>
                  <a:sym typeface="+mn-lt"/>
                </a:rPr>
                <a:t>媒体推广方式</a:t>
              </a:r>
              <a:endParaRPr lang="en-US" altLang="zh-CN" sz="1999" b="1" dirty="0">
                <a:solidFill>
                  <a:schemeClr val="bg1"/>
                </a:solidFill>
                <a:cs typeface="+mn-ea"/>
                <a:sym typeface="+mn-lt"/>
              </a:endParaRPr>
            </a:p>
          </p:txBody>
        </p:sp>
      </p:grpSp>
      <p:sp>
        <p:nvSpPr>
          <p:cNvPr id="13" name="TextBox 10"/>
          <p:cNvSpPr txBox="1"/>
          <p:nvPr/>
        </p:nvSpPr>
        <p:spPr>
          <a:xfrm>
            <a:off x="1096028" y="2715777"/>
            <a:ext cx="3134564" cy="472950"/>
          </a:xfrm>
          <a:prstGeom prst="rect">
            <a:avLst/>
          </a:prstGeom>
          <a:noFill/>
        </p:spPr>
        <p:txBody>
          <a:bodyPr wrap="square" rtlCol="0">
            <a:spAutoFit/>
          </a:bodyPr>
          <a:lstStyle/>
          <a:p>
            <a:pPr marL="285550" indent="-285550" algn="just">
              <a:lnSpc>
                <a:spcPct val="130000"/>
              </a:lnSpc>
              <a:buFont typeface="Wingdings" panose="05000000000000000000" pitchFamily="2" charset="2"/>
              <a:buChar char="n"/>
            </a:pPr>
            <a:r>
              <a:rPr lang="zh-CN" altLang="en-US" sz="1000" dirty="0">
                <a:solidFill>
                  <a:srgbClr val="7F7F7F"/>
                </a:solidFill>
                <a:cs typeface="+mn-ea"/>
                <a:sym typeface="+mn-lt"/>
              </a:rPr>
              <a:t>公司在发展初期，财务风险主要体现为资金短缺风险。</a:t>
            </a:r>
            <a:endParaRPr lang="en-US" altLang="zh-CN" sz="1000" dirty="0">
              <a:solidFill>
                <a:srgbClr val="7F7F7F"/>
              </a:solidFill>
              <a:cs typeface="+mn-ea"/>
              <a:sym typeface="+mn-lt"/>
            </a:endParaRPr>
          </a:p>
        </p:txBody>
      </p:sp>
      <p:grpSp>
        <p:nvGrpSpPr>
          <p:cNvPr id="2" name="组合 1">
            <a:extLst>
              <a:ext uri="{FF2B5EF4-FFF2-40B4-BE49-F238E27FC236}">
                <a16:creationId xmlns:a16="http://schemas.microsoft.com/office/drawing/2014/main" xmlns:p14="http://schemas.microsoft.com/office/powerpoint/2010/main" xmlns="" id="{D1C3511F-962E-44FE-A92C-D7061D67072A}"/>
              </a:ext>
            </a:extLst>
          </p:cNvPr>
          <p:cNvGrpSpPr/>
          <p:nvPr/>
        </p:nvGrpSpPr>
        <p:grpSpPr>
          <a:xfrm>
            <a:off x="4363922" y="2071284"/>
            <a:ext cx="3292062" cy="3294462"/>
            <a:chOff x="4363470" y="2070929"/>
            <a:chExt cx="3292919" cy="3295320"/>
          </a:xfrm>
          <a:solidFill>
            <a:srgbClr val="141519"/>
          </a:solidFill>
        </p:grpSpPr>
        <p:grpSp>
          <p:nvGrpSpPr>
            <p:cNvPr id="4" name="组合 3"/>
            <p:cNvGrpSpPr/>
            <p:nvPr/>
          </p:nvGrpSpPr>
          <p:grpSpPr>
            <a:xfrm>
              <a:off x="4363470" y="2070929"/>
              <a:ext cx="3292919" cy="3295320"/>
              <a:chOff x="4365174" y="2070399"/>
              <a:chExt cx="3294205" cy="3296607"/>
            </a:xfrm>
            <a:grpFill/>
          </p:grpSpPr>
          <p:grpSp>
            <p:nvGrpSpPr>
              <p:cNvPr id="5" name="组合 4"/>
              <p:cNvGrpSpPr/>
              <p:nvPr/>
            </p:nvGrpSpPr>
            <p:grpSpPr>
              <a:xfrm>
                <a:off x="4550909" y="2249849"/>
                <a:ext cx="2935798" cy="3010590"/>
                <a:chOff x="4598426" y="1496202"/>
                <a:chExt cx="3167150" cy="3247836"/>
              </a:xfrm>
              <a:grpFill/>
            </p:grpSpPr>
            <p:sp>
              <p:nvSpPr>
                <p:cNvPr id="7" name="椭圆 6"/>
                <p:cNvSpPr/>
                <p:nvPr/>
              </p:nvSpPr>
              <p:spPr>
                <a:xfrm flipH="1">
                  <a:off x="4598426" y="1496202"/>
                  <a:ext cx="3167150" cy="3167154"/>
                </a:xfrm>
                <a:prstGeom prst="ellipse">
                  <a:avLst/>
                </a:prstGeom>
                <a:solidFill>
                  <a:srgbClr val="B10B1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lnSpc>
                      <a:spcPct val="130000"/>
                    </a:lnSpc>
                    <a:defRPr/>
                  </a:pPr>
                  <a:endParaRPr lang="zh-CN" altLang="en-US" sz="9593" kern="0" dirty="0">
                    <a:solidFill>
                      <a:sysClr val="windowText" lastClr="000000"/>
                    </a:solidFill>
                    <a:cs typeface="+mn-ea"/>
                    <a:sym typeface="+mn-lt"/>
                  </a:endParaRPr>
                </a:p>
              </p:txBody>
            </p:sp>
            <p:sp>
              <p:nvSpPr>
                <p:cNvPr id="8" name="椭圆 7"/>
                <p:cNvSpPr/>
                <p:nvPr/>
              </p:nvSpPr>
              <p:spPr>
                <a:xfrm flipH="1">
                  <a:off x="4687201" y="1724430"/>
                  <a:ext cx="3019603" cy="3019608"/>
                </a:xfrm>
                <a:prstGeom prst="ellipse">
                  <a:avLst/>
                </a:prstGeom>
                <a:solidFill>
                  <a:srgbClr val="B10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lnSpc>
                      <a:spcPct val="130000"/>
                    </a:lnSpc>
                    <a:defRPr/>
                  </a:pPr>
                  <a:endParaRPr lang="zh-CN" altLang="en-US" sz="9593" kern="0" dirty="0">
                    <a:solidFill>
                      <a:sysClr val="windowText" lastClr="000000"/>
                    </a:solidFill>
                    <a:cs typeface="+mn-ea"/>
                    <a:sym typeface="+mn-lt"/>
                  </a:endParaRPr>
                </a:p>
              </p:txBody>
            </p:sp>
          </p:grpSp>
          <p:sp>
            <p:nvSpPr>
              <p:cNvPr id="6" name="同心圆 76"/>
              <p:cNvSpPr/>
              <p:nvPr/>
            </p:nvSpPr>
            <p:spPr>
              <a:xfrm>
                <a:off x="4365174" y="2070399"/>
                <a:ext cx="3294205" cy="3296607"/>
              </a:xfrm>
              <a:prstGeom prst="donut">
                <a:avLst>
                  <a:gd name="adj" fmla="val 6327"/>
                </a:avLst>
              </a:prstGeom>
              <a:solidFill>
                <a:srgbClr val="B10B1F"/>
              </a:solidFill>
              <a:ln w="38100">
                <a:solidFill>
                  <a:srgbClr val="C3C5D4"/>
                </a:solidFill>
                <a:round/>
              </a:ln>
              <a:effectLst>
                <a:outerShdw blurRad="254000" dist="63500" dir="2700000" algn="tl" rotWithShape="0">
                  <a:prstClr val="black">
                    <a:alpha val="30000"/>
                  </a:prstClr>
                </a:outerShdw>
              </a:effectLst>
            </p:spPr>
            <p:txBody>
              <a:bodyPr vert="horz" wrap="square" lIns="91380" tIns="45690" rIns="91380" bIns="45690" numCol="1" anchor="t" anchorCtr="0" compatLnSpc="1"/>
              <a:lstStyle/>
              <a:p>
                <a:pPr>
                  <a:lnSpc>
                    <a:spcPct val="130000"/>
                  </a:lnSpc>
                </a:pPr>
                <a:endParaRPr lang="zh-CN" altLang="en-US" sz="1798" dirty="0">
                  <a:cs typeface="+mn-ea"/>
                  <a:sym typeface="+mn-lt"/>
                </a:endParaRPr>
              </a:p>
            </p:txBody>
          </p:sp>
        </p:grpSp>
        <p:sp>
          <p:nvSpPr>
            <p:cNvPr id="14" name="矩形 13"/>
            <p:cNvSpPr/>
            <p:nvPr/>
          </p:nvSpPr>
          <p:spPr>
            <a:xfrm>
              <a:off x="5015077" y="3860753"/>
              <a:ext cx="2002762" cy="597755"/>
            </a:xfrm>
            <a:prstGeom prst="rect">
              <a:avLst/>
            </a:prstGeom>
            <a:solidFill>
              <a:srgbClr val="B10B1F"/>
            </a:solidFill>
          </p:spPr>
          <p:txBody>
            <a:bodyPr wrap="square">
              <a:spAutoFit/>
            </a:bodyPr>
            <a:lstStyle/>
            <a:p>
              <a:pPr algn="ctr">
                <a:lnSpc>
                  <a:spcPct val="130000"/>
                </a:lnSpc>
              </a:pPr>
              <a:r>
                <a:rPr lang="zh-CN" altLang="en-US" sz="2798" b="1" dirty="0" smtClean="0">
                  <a:solidFill>
                    <a:schemeClr val="bg1"/>
                  </a:solidFill>
                  <a:cs typeface="+mn-ea"/>
                  <a:sym typeface="+mn-lt"/>
                </a:rPr>
                <a:t>推广方式</a:t>
              </a:r>
              <a:endParaRPr lang="en-US" altLang="zh-CN" sz="2798" b="1" dirty="0">
                <a:solidFill>
                  <a:schemeClr val="bg1"/>
                </a:solidFill>
                <a:cs typeface="+mn-ea"/>
                <a:sym typeface="+mn-lt"/>
              </a:endParaRPr>
            </a:p>
          </p:txBody>
        </p:sp>
      </p:grpSp>
      <p:sp>
        <p:nvSpPr>
          <p:cNvPr id="16" name="TextBox 10"/>
          <p:cNvSpPr txBox="1"/>
          <p:nvPr/>
        </p:nvSpPr>
        <p:spPr>
          <a:xfrm>
            <a:off x="1096028" y="3427695"/>
            <a:ext cx="3134564" cy="472950"/>
          </a:xfrm>
          <a:prstGeom prst="rect">
            <a:avLst/>
          </a:prstGeom>
          <a:noFill/>
        </p:spPr>
        <p:txBody>
          <a:bodyPr wrap="square" rtlCol="0">
            <a:spAutoFit/>
          </a:bodyPr>
          <a:lstStyle/>
          <a:p>
            <a:pPr marL="285550" indent="-285550" algn="just">
              <a:lnSpc>
                <a:spcPct val="130000"/>
              </a:lnSpc>
              <a:buFont typeface="Wingdings" panose="05000000000000000000" pitchFamily="2" charset="2"/>
              <a:buChar char="n"/>
            </a:pPr>
            <a:r>
              <a:rPr lang="zh-CN" altLang="en-US" sz="1000" dirty="0">
                <a:solidFill>
                  <a:srgbClr val="7F7F7F"/>
                </a:solidFill>
                <a:cs typeface="+mn-ea"/>
                <a:sym typeface="+mn-lt"/>
              </a:rPr>
              <a:t>前期投入主要来自场地租金、装修费用、设施和设备购买的费用以及宣传费用等。</a:t>
            </a:r>
            <a:endParaRPr lang="en-US" altLang="zh-CN" sz="1000" dirty="0">
              <a:solidFill>
                <a:srgbClr val="7F7F7F"/>
              </a:solidFill>
              <a:cs typeface="+mn-ea"/>
              <a:sym typeface="+mn-lt"/>
            </a:endParaRPr>
          </a:p>
        </p:txBody>
      </p:sp>
      <p:sp>
        <p:nvSpPr>
          <p:cNvPr id="17" name="TextBox 10"/>
          <p:cNvSpPr txBox="1"/>
          <p:nvPr/>
        </p:nvSpPr>
        <p:spPr>
          <a:xfrm>
            <a:off x="7880667" y="3038009"/>
            <a:ext cx="3134564" cy="472950"/>
          </a:xfrm>
          <a:prstGeom prst="rect">
            <a:avLst/>
          </a:prstGeom>
          <a:noFill/>
        </p:spPr>
        <p:txBody>
          <a:bodyPr wrap="square" rtlCol="0">
            <a:spAutoFit/>
          </a:bodyPr>
          <a:lstStyle/>
          <a:p>
            <a:pPr marL="285550" indent="-285550" algn="just">
              <a:lnSpc>
                <a:spcPct val="130000"/>
              </a:lnSpc>
              <a:buFont typeface="Wingdings" panose="05000000000000000000" pitchFamily="2" charset="2"/>
              <a:buChar char="n"/>
            </a:pPr>
            <a:r>
              <a:rPr lang="zh-CN" altLang="en-US" sz="1000" dirty="0">
                <a:solidFill>
                  <a:srgbClr val="7F7F7F"/>
                </a:solidFill>
                <a:cs typeface="+mn-ea"/>
                <a:sym typeface="+mn-lt"/>
              </a:rPr>
              <a:t>加强对公司资金运行情况的监控力度，最大限度地提高资金使用率；</a:t>
            </a:r>
            <a:endParaRPr lang="en-US" altLang="zh-CN" sz="1000" dirty="0">
              <a:solidFill>
                <a:srgbClr val="7F7F7F"/>
              </a:solidFill>
              <a:cs typeface="+mn-ea"/>
              <a:sym typeface="+mn-lt"/>
            </a:endParaRPr>
          </a:p>
        </p:txBody>
      </p:sp>
      <p:sp>
        <p:nvSpPr>
          <p:cNvPr id="19" name="TextBox 10"/>
          <p:cNvSpPr txBox="1"/>
          <p:nvPr/>
        </p:nvSpPr>
        <p:spPr>
          <a:xfrm>
            <a:off x="7880667" y="3927935"/>
            <a:ext cx="3134564" cy="272895"/>
          </a:xfrm>
          <a:prstGeom prst="rect">
            <a:avLst/>
          </a:prstGeom>
          <a:noFill/>
        </p:spPr>
        <p:txBody>
          <a:bodyPr wrap="square" rtlCol="0">
            <a:spAutoFit/>
          </a:bodyPr>
          <a:lstStyle/>
          <a:p>
            <a:pPr marL="285550" indent="-285550" algn="just">
              <a:lnSpc>
                <a:spcPct val="130000"/>
              </a:lnSpc>
              <a:buFont typeface="Wingdings" panose="05000000000000000000" pitchFamily="2" charset="2"/>
              <a:buChar char="n"/>
            </a:pPr>
            <a:r>
              <a:rPr lang="zh-CN" altLang="en-US" sz="1000" dirty="0">
                <a:solidFill>
                  <a:srgbClr val="7F7F7F"/>
                </a:solidFill>
                <a:cs typeface="+mn-ea"/>
                <a:sym typeface="+mn-lt"/>
              </a:rPr>
              <a:t>严格实施财务监管和预算制度；</a:t>
            </a:r>
            <a:endParaRPr lang="en-US" altLang="zh-CN" sz="1000" dirty="0">
              <a:solidFill>
                <a:srgbClr val="7F7F7F"/>
              </a:solidFill>
              <a:cs typeface="+mn-ea"/>
              <a:sym typeface="+mn-lt"/>
            </a:endParaRPr>
          </a:p>
        </p:txBody>
      </p:sp>
      <p:sp>
        <p:nvSpPr>
          <p:cNvPr id="20" name="TextBox 10"/>
          <p:cNvSpPr txBox="1"/>
          <p:nvPr/>
        </p:nvSpPr>
        <p:spPr>
          <a:xfrm>
            <a:off x="7880667" y="4469842"/>
            <a:ext cx="3134564" cy="272895"/>
          </a:xfrm>
          <a:prstGeom prst="rect">
            <a:avLst/>
          </a:prstGeom>
          <a:noFill/>
        </p:spPr>
        <p:txBody>
          <a:bodyPr wrap="square" rtlCol="0">
            <a:spAutoFit/>
          </a:bodyPr>
          <a:lstStyle/>
          <a:p>
            <a:pPr marL="285550" indent="-285550" algn="just">
              <a:lnSpc>
                <a:spcPct val="130000"/>
              </a:lnSpc>
              <a:buFont typeface="Wingdings" panose="05000000000000000000" pitchFamily="2" charset="2"/>
              <a:buChar char="n"/>
            </a:pPr>
            <a:r>
              <a:rPr lang="zh-CN" altLang="en-US" sz="1000" dirty="0">
                <a:solidFill>
                  <a:srgbClr val="7F7F7F"/>
                </a:solidFill>
                <a:cs typeface="+mn-ea"/>
                <a:sym typeface="+mn-lt"/>
              </a:rPr>
              <a:t>聘请高素质财务和管理人员进行有效的管理。</a:t>
            </a:r>
            <a:endParaRPr lang="en-US" altLang="zh-CN" sz="1000" dirty="0">
              <a:solidFill>
                <a:srgbClr val="7F7F7F"/>
              </a:solidFill>
              <a:cs typeface="+mn-ea"/>
              <a:sym typeface="+mn-lt"/>
            </a:endParaRPr>
          </a:p>
        </p:txBody>
      </p:sp>
      <p:sp>
        <p:nvSpPr>
          <p:cNvPr id="28" name="Freeform 16"/>
          <p:cNvSpPr/>
          <p:nvPr/>
        </p:nvSpPr>
        <p:spPr bwMode="auto">
          <a:xfrm>
            <a:off x="5635104" y="3106204"/>
            <a:ext cx="792319" cy="642982"/>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rgbClr val="EDEDED"/>
          </a:solidFill>
          <a:ln>
            <a:noFill/>
          </a:ln>
        </p:spPr>
        <p:txBody>
          <a:bodyPr lIns="162518" tIns="81259" rIns="162518" bIns="81259"/>
          <a:lstStyle/>
          <a:p>
            <a:pPr defTabSz="1217967">
              <a:lnSpc>
                <a:spcPct val="130000"/>
              </a:lnSpc>
              <a:defRPr/>
            </a:pPr>
            <a:endParaRPr lang="en-US" sz="3199" kern="0" dirty="0">
              <a:solidFill>
                <a:srgbClr val="95A5A6"/>
              </a:solidFill>
              <a:cs typeface="+mn-ea"/>
              <a:sym typeface="+mn-lt"/>
            </a:endParaRPr>
          </a:p>
        </p:txBody>
      </p:sp>
      <p:grpSp>
        <p:nvGrpSpPr>
          <p:cNvPr id="29" name="组合 28"/>
          <p:cNvGrpSpPr/>
          <p:nvPr/>
        </p:nvGrpSpPr>
        <p:grpSpPr>
          <a:xfrm>
            <a:off x="81785" y="126017"/>
            <a:ext cx="12110216" cy="766370"/>
            <a:chOff x="81785" y="126017"/>
            <a:chExt cx="12110216" cy="766370"/>
          </a:xfrm>
        </p:grpSpPr>
        <p:sp>
          <p:nvSpPr>
            <p:cNvPr id="30" name="矩形 29"/>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TextBox 6">
              <a:extLst>
                <a:ext uri="{FF2B5EF4-FFF2-40B4-BE49-F238E27FC236}">
                  <a16:creationId xmlns:a16="http://schemas.microsoft.com/office/drawing/2014/main" xmlns:p14="http://schemas.microsoft.com/office/powerpoint/2010/main" xmlns="" id="{8083E77C-E488-400A-8503-359C6655BD40}"/>
                </a:ext>
              </a:extLst>
            </p:cNvPr>
            <p:cNvSpPr txBox="1"/>
            <p:nvPr/>
          </p:nvSpPr>
          <p:spPr>
            <a:xfrm>
              <a:off x="2583248"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32" name="TextBox 7">
              <a:extLst>
                <a:ext uri="{FF2B5EF4-FFF2-40B4-BE49-F238E27FC236}">
                  <a16:creationId xmlns:a16="http://schemas.microsoft.com/office/drawing/2014/main" xmlns:p14="http://schemas.microsoft.com/office/powerpoint/2010/main" xmlns="" id="{BAF49D56-8FCD-4804-8411-594F1BC85F38}"/>
                </a:ext>
              </a:extLst>
            </p:cNvPr>
            <p:cNvSpPr txBox="1"/>
            <p:nvPr/>
          </p:nvSpPr>
          <p:spPr>
            <a:xfrm>
              <a:off x="1016260" y="286054"/>
              <a:ext cx="1627369"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推广计划</a:t>
              </a:r>
              <a:endParaRPr lang="zh-CN" altLang="en-US" sz="2800" b="1" dirty="0">
                <a:solidFill>
                  <a:srgbClr val="141519"/>
                </a:solidFill>
                <a:cs typeface="+mn-ea"/>
                <a:sym typeface="+mn-lt"/>
              </a:endParaRPr>
            </a:p>
          </p:txBody>
        </p:sp>
        <p:grpSp>
          <p:nvGrpSpPr>
            <p:cNvPr id="33" name="组合 32"/>
            <p:cNvGrpSpPr/>
            <p:nvPr/>
          </p:nvGrpSpPr>
          <p:grpSpPr>
            <a:xfrm>
              <a:off x="81785" y="126017"/>
              <a:ext cx="771511" cy="766370"/>
              <a:chOff x="76127" y="101358"/>
              <a:chExt cx="771511" cy="766370"/>
            </a:xfrm>
          </p:grpSpPr>
          <p:sp>
            <p:nvSpPr>
              <p:cNvPr id="34"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5" name="文本框 34"/>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03</a:t>
                </a:r>
                <a:endParaRPr lang="zh-CN" altLang="en-US" sz="2400" b="1" dirty="0">
                  <a:solidFill>
                    <a:schemeClr val="bg1"/>
                  </a:solidFill>
                  <a:cs typeface="+mn-ea"/>
                  <a:sym typeface="+mn-lt"/>
                </a:endParaRPr>
              </a:p>
            </p:txBody>
          </p:sp>
        </p:grpSp>
      </p:grpSp>
    </p:spTree>
    <p:extLst>
      <p:ext uri="{BB962C8B-B14F-4D97-AF65-F5344CB8AC3E}">
        <p14:creationId xmlns:p14="http://schemas.microsoft.com/office/powerpoint/2010/main" val="2585475126"/>
      </p:ext>
    </p:extLst>
  </p:cSld>
  <p:clrMapOvr>
    <a:masterClrMapping/>
  </p:clrMapOvr>
  <p:transition spd="slow" advClick="0" advTm="6122">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ppt_x</p:attrName>
                                        </p:attrNameLst>
                                      </p:cBhvr>
                                      <p:tavLst>
                                        <p:tav tm="0">
                                          <p:val>
                                            <p:strVal val="#ppt_x-#ppt_w*1.125000"/>
                                          </p:val>
                                        </p:tav>
                                        <p:tav tm="100000">
                                          <p:val>
                                            <p:strVal val="#ppt_x"/>
                                          </p:val>
                                        </p:tav>
                                      </p:tavLst>
                                    </p:anim>
                                    <p:animEffect transition="in" filter="wipe(right)">
                                      <p:cBhvr>
                                        <p:cTn id="14" dur="500"/>
                                        <p:tgtEl>
                                          <p:spTgt spid="3"/>
                                        </p:tgtEl>
                                      </p:cBhvr>
                                    </p:animEffect>
                                  </p:childTnLst>
                                </p:cTn>
                              </p:par>
                              <p:par>
                                <p:cTn id="15" presetID="12" presetClass="entr" presetSubtype="2"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p:tgtEl>
                                          <p:spTgt spid="24"/>
                                        </p:tgtEl>
                                        <p:attrNameLst>
                                          <p:attrName>ppt_x</p:attrName>
                                        </p:attrNameLst>
                                      </p:cBhvr>
                                      <p:tavLst>
                                        <p:tav tm="0">
                                          <p:val>
                                            <p:strVal val="#ppt_x+#ppt_w*1.125000"/>
                                          </p:val>
                                        </p:tav>
                                        <p:tav tm="100000">
                                          <p:val>
                                            <p:strVal val="#ppt_x"/>
                                          </p:val>
                                        </p:tav>
                                      </p:tavLst>
                                    </p:anim>
                                    <p:animEffect transition="in" filter="wipe(left)">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par>
                          <p:cTn id="22" fill="hold">
                            <p:stCondLst>
                              <p:cond delay="1000"/>
                            </p:stCondLst>
                            <p:childTnLst>
                              <p:par>
                                <p:cTn id="23" presetID="12" presetClass="entr" presetSubtype="1"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p:tgtEl>
                                          <p:spTgt spid="17"/>
                                        </p:tgtEl>
                                        <p:attrNameLst>
                                          <p:attrName>ppt_y</p:attrName>
                                        </p:attrNameLst>
                                      </p:cBhvr>
                                      <p:tavLst>
                                        <p:tav tm="0">
                                          <p:val>
                                            <p:strVal val="#ppt_y-#ppt_h*1.125000"/>
                                          </p:val>
                                        </p:tav>
                                        <p:tav tm="100000">
                                          <p:val>
                                            <p:strVal val="#ppt_y"/>
                                          </p:val>
                                        </p:tav>
                                      </p:tavLst>
                                    </p:anim>
                                    <p:animEffect transition="in" filter="wipe(down)">
                                      <p:cBhvr>
                                        <p:cTn id="26" dur="500"/>
                                        <p:tgtEl>
                                          <p:spTgt spid="17"/>
                                        </p:tgtEl>
                                      </p:cBhvr>
                                    </p:animEffect>
                                  </p:childTnLst>
                                </p:cTn>
                              </p:par>
                            </p:childTnLst>
                          </p:cTn>
                        </p:par>
                        <p:par>
                          <p:cTn id="27" fill="hold">
                            <p:stCondLst>
                              <p:cond delay="1500"/>
                            </p:stCondLst>
                            <p:childTnLst>
                              <p:par>
                                <p:cTn id="28" presetID="12" presetClass="entr" presetSubtype="1"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p:tgtEl>
                                          <p:spTgt spid="19"/>
                                        </p:tgtEl>
                                        <p:attrNameLst>
                                          <p:attrName>ppt_y</p:attrName>
                                        </p:attrNameLst>
                                      </p:cBhvr>
                                      <p:tavLst>
                                        <p:tav tm="0">
                                          <p:val>
                                            <p:strVal val="#ppt_y-#ppt_h*1.125000"/>
                                          </p:val>
                                        </p:tav>
                                        <p:tav tm="100000">
                                          <p:val>
                                            <p:strVal val="#ppt_y"/>
                                          </p:val>
                                        </p:tav>
                                      </p:tavLst>
                                    </p:anim>
                                    <p:animEffect transition="in" filter="wipe(down)">
                                      <p:cBhvr>
                                        <p:cTn id="31" dur="500"/>
                                        <p:tgtEl>
                                          <p:spTgt spid="19"/>
                                        </p:tgtEl>
                                      </p:cBhvr>
                                    </p:animEffect>
                                  </p:childTnLst>
                                </p:cTn>
                              </p:par>
                            </p:childTnLst>
                          </p:cTn>
                        </p:par>
                        <p:par>
                          <p:cTn id="32" fill="hold">
                            <p:stCondLst>
                              <p:cond delay="2000"/>
                            </p:stCondLst>
                            <p:childTnLst>
                              <p:par>
                                <p:cTn id="33" presetID="12" presetClass="entr" presetSubtype="1"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p:tgtEl>
                                          <p:spTgt spid="20"/>
                                        </p:tgtEl>
                                        <p:attrNameLst>
                                          <p:attrName>ppt_y</p:attrName>
                                        </p:attrNameLst>
                                      </p:cBhvr>
                                      <p:tavLst>
                                        <p:tav tm="0">
                                          <p:val>
                                            <p:strVal val="#ppt_y-#ppt_h*1.125000"/>
                                          </p:val>
                                        </p:tav>
                                        <p:tav tm="100000">
                                          <p:val>
                                            <p:strVal val="#ppt_y"/>
                                          </p:val>
                                        </p:tav>
                                      </p:tavLst>
                                    </p:anim>
                                    <p:animEffect transition="in" filter="wipe(down)">
                                      <p:cBhvr>
                                        <p:cTn id="36" dur="500"/>
                                        <p:tgtEl>
                                          <p:spTgt spid="20"/>
                                        </p:tgtEl>
                                      </p:cBhvr>
                                    </p:animEffect>
                                  </p:childTnLst>
                                </p:cTn>
                              </p:par>
                            </p:childTnLst>
                          </p:cTn>
                        </p:par>
                        <p:par>
                          <p:cTn id="37" fill="hold">
                            <p:stCondLst>
                              <p:cond delay="2500"/>
                            </p:stCondLst>
                            <p:childTnLst>
                              <p:par>
                                <p:cTn id="38" presetID="12" presetClass="entr" presetSubtype="4"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p:tgtEl>
                                          <p:spTgt spid="13"/>
                                        </p:tgtEl>
                                        <p:attrNameLst>
                                          <p:attrName>ppt_y</p:attrName>
                                        </p:attrNameLst>
                                      </p:cBhvr>
                                      <p:tavLst>
                                        <p:tav tm="0">
                                          <p:val>
                                            <p:strVal val="#ppt_y+#ppt_h*1.125000"/>
                                          </p:val>
                                        </p:tav>
                                        <p:tav tm="100000">
                                          <p:val>
                                            <p:strVal val="#ppt_y"/>
                                          </p:val>
                                        </p:tav>
                                      </p:tavLst>
                                    </p:anim>
                                    <p:animEffect transition="in" filter="wipe(up)">
                                      <p:cBhvr>
                                        <p:cTn id="41" dur="500"/>
                                        <p:tgtEl>
                                          <p:spTgt spid="13"/>
                                        </p:tgtEl>
                                      </p:cBhvr>
                                    </p:animEffect>
                                  </p:childTnLst>
                                </p:cTn>
                              </p:par>
                            </p:childTnLst>
                          </p:cTn>
                        </p:par>
                        <p:par>
                          <p:cTn id="42" fill="hold">
                            <p:stCondLst>
                              <p:cond delay="3000"/>
                            </p:stCondLst>
                            <p:childTnLst>
                              <p:par>
                                <p:cTn id="43" presetID="12" presetClass="entr" presetSubtype="4"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p:tgtEl>
                                          <p:spTgt spid="16"/>
                                        </p:tgtEl>
                                        <p:attrNameLst>
                                          <p:attrName>ppt_y</p:attrName>
                                        </p:attrNameLst>
                                      </p:cBhvr>
                                      <p:tavLst>
                                        <p:tav tm="0">
                                          <p:val>
                                            <p:strVal val="#ppt_y+#ppt_h*1.125000"/>
                                          </p:val>
                                        </p:tav>
                                        <p:tav tm="100000">
                                          <p:val>
                                            <p:strVal val="#ppt_y"/>
                                          </p:val>
                                        </p:tav>
                                      </p:tavLst>
                                    </p:anim>
                                    <p:animEffect transition="in" filter="wipe(up)">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7" grpId="0"/>
      <p:bldP spid="19" grpId="0"/>
      <p:bldP spid="20" grpId="0"/>
      <p:bldP spid="2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1"/>
          <p:cNvGrpSpPr>
            <a:grpSpLocks noChangeAspect="1"/>
          </p:cNvGrpSpPr>
          <p:nvPr/>
        </p:nvGrpSpPr>
        <p:grpSpPr>
          <a:xfrm rot="5400000">
            <a:off x="9435979" y="2818326"/>
            <a:ext cx="373859" cy="248556"/>
            <a:chOff x="2881121" y="2516898"/>
            <a:chExt cx="376100" cy="250202"/>
          </a:xfrm>
          <a:solidFill>
            <a:srgbClr val="595959"/>
          </a:solidFill>
        </p:grpSpPr>
        <p:sp>
          <p:nvSpPr>
            <p:cNvPr id="33" name="矩形 14"/>
            <p:cNvSpPr/>
            <p:nvPr/>
          </p:nvSpPr>
          <p:spPr>
            <a:xfrm rot="13500000" flipH="1">
              <a:off x="3024316" y="2525546"/>
              <a:ext cx="232905" cy="232905"/>
            </a:xfrm>
            <a:custGeom>
              <a:avLst/>
              <a:gdLst/>
              <a:ahLst/>
              <a:cxnLst/>
              <a:rect l="l" t="t" r="r" b="b"/>
              <a:pathLst>
                <a:path w="535418" h="535418">
                  <a:moveTo>
                    <a:pt x="144016" y="535418"/>
                  </a:moveTo>
                  <a:lnTo>
                    <a:pt x="0" y="391402"/>
                  </a:lnTo>
                  <a:lnTo>
                    <a:pt x="391402" y="391402"/>
                  </a:lnTo>
                  <a:lnTo>
                    <a:pt x="391402" y="0"/>
                  </a:lnTo>
                  <a:lnTo>
                    <a:pt x="535418" y="144016"/>
                  </a:lnTo>
                  <a:lnTo>
                    <a:pt x="535418" y="391402"/>
                  </a:lnTo>
                  <a:lnTo>
                    <a:pt x="535418" y="535418"/>
                  </a:lnTo>
                  <a:lnTo>
                    <a:pt x="391402" y="53541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2399" dirty="0">
                <a:cs typeface="+mn-ea"/>
                <a:sym typeface="+mn-lt"/>
              </a:endParaRPr>
            </a:p>
          </p:txBody>
        </p:sp>
        <p:sp>
          <p:nvSpPr>
            <p:cNvPr id="34" name="矩形 14"/>
            <p:cNvSpPr/>
            <p:nvPr/>
          </p:nvSpPr>
          <p:spPr>
            <a:xfrm rot="13500000" flipH="1">
              <a:off x="2881122" y="2516897"/>
              <a:ext cx="250202" cy="250203"/>
            </a:xfrm>
            <a:custGeom>
              <a:avLst/>
              <a:gdLst/>
              <a:ahLst/>
              <a:cxnLst/>
              <a:rect l="l" t="t" r="r" b="b"/>
              <a:pathLst>
                <a:path w="575182" h="575183">
                  <a:moveTo>
                    <a:pt x="183779" y="575183"/>
                  </a:moveTo>
                  <a:lnTo>
                    <a:pt x="0" y="391403"/>
                  </a:lnTo>
                  <a:lnTo>
                    <a:pt x="391402" y="391403"/>
                  </a:lnTo>
                  <a:lnTo>
                    <a:pt x="391402" y="0"/>
                  </a:lnTo>
                  <a:lnTo>
                    <a:pt x="575182" y="183780"/>
                  </a:lnTo>
                  <a:lnTo>
                    <a:pt x="575182" y="391403"/>
                  </a:lnTo>
                  <a:lnTo>
                    <a:pt x="575182" y="575183"/>
                  </a:lnTo>
                  <a:lnTo>
                    <a:pt x="391402" y="5751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2399" dirty="0">
                <a:cs typeface="+mn-ea"/>
                <a:sym typeface="+mn-lt"/>
              </a:endParaRPr>
            </a:p>
          </p:txBody>
        </p:sp>
      </p:grpSp>
      <p:grpSp>
        <p:nvGrpSpPr>
          <p:cNvPr id="3" name="组合 34"/>
          <p:cNvGrpSpPr/>
          <p:nvPr/>
        </p:nvGrpSpPr>
        <p:grpSpPr>
          <a:xfrm>
            <a:off x="8158454" y="1493290"/>
            <a:ext cx="2802882" cy="1243492"/>
            <a:chOff x="6137721" y="568403"/>
            <a:chExt cx="2435756" cy="1079946"/>
          </a:xfrm>
          <a:effectLst>
            <a:outerShdw blurRad="254000" dist="63500" dir="2700000" algn="tl" rotWithShape="0">
              <a:prstClr val="black">
                <a:alpha val="30000"/>
              </a:prstClr>
            </a:outerShdw>
          </a:effectLst>
        </p:grpSpPr>
        <p:sp>
          <p:nvSpPr>
            <p:cNvPr id="36" name="矩形 35"/>
            <p:cNvSpPr/>
            <p:nvPr/>
          </p:nvSpPr>
          <p:spPr>
            <a:xfrm>
              <a:off x="6137721" y="568403"/>
              <a:ext cx="2435756" cy="1079946"/>
            </a:xfrm>
            <a:prstGeom prst="rect">
              <a:avLst/>
            </a:prstGeom>
            <a:solidFill>
              <a:srgbClr val="B10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2399" dirty="0">
                <a:cs typeface="+mn-ea"/>
                <a:sym typeface="+mn-lt"/>
              </a:endParaRPr>
            </a:p>
          </p:txBody>
        </p:sp>
        <p:grpSp>
          <p:nvGrpSpPr>
            <p:cNvPr id="4" name="组合 36"/>
            <p:cNvGrpSpPr/>
            <p:nvPr/>
          </p:nvGrpSpPr>
          <p:grpSpPr>
            <a:xfrm>
              <a:off x="6186839" y="788641"/>
              <a:ext cx="2162597" cy="636106"/>
              <a:chOff x="6235328" y="877530"/>
              <a:chExt cx="2162597" cy="636106"/>
            </a:xfrm>
          </p:grpSpPr>
          <p:sp>
            <p:nvSpPr>
              <p:cNvPr id="38" name="TextBox 37"/>
              <p:cNvSpPr txBox="1"/>
              <p:nvPr/>
            </p:nvSpPr>
            <p:spPr>
              <a:xfrm>
                <a:off x="6521966" y="877530"/>
                <a:ext cx="1589736" cy="414533"/>
              </a:xfrm>
              <a:prstGeom prst="rect">
                <a:avLst/>
              </a:prstGeom>
              <a:noFill/>
            </p:spPr>
            <p:txBody>
              <a:bodyPr wrap="none" rtlCol="0">
                <a:spAutoFit/>
              </a:bodyPr>
              <a:lstStyle/>
              <a:p>
                <a:pPr>
                  <a:lnSpc>
                    <a:spcPct val="130000"/>
                  </a:lnSpc>
                </a:pPr>
                <a:r>
                  <a:rPr lang="zh-CN" altLang="en-US" sz="2132" dirty="0" smtClean="0">
                    <a:solidFill>
                      <a:schemeClr val="bg1"/>
                    </a:solidFill>
                    <a:cs typeface="+mn-ea"/>
                    <a:sym typeface="+mn-lt"/>
                  </a:rPr>
                  <a:t>执行第一</a:t>
                </a:r>
                <a:r>
                  <a:rPr lang="zh-CN" altLang="en-US" sz="2132" dirty="0">
                    <a:solidFill>
                      <a:schemeClr val="bg1"/>
                    </a:solidFill>
                    <a:cs typeface="+mn-ea"/>
                    <a:sym typeface="+mn-lt"/>
                  </a:rPr>
                  <a:t>步骤</a:t>
                </a:r>
              </a:p>
            </p:txBody>
          </p:sp>
          <p:sp>
            <p:nvSpPr>
              <p:cNvPr id="39" name="Rectangle 13" descr="FD1DDF730CE4456e89755B07FE1653D0# #Rectangle 13"/>
              <p:cNvSpPr>
                <a:spLocks noChangeArrowheads="1"/>
              </p:cNvSpPr>
              <p:nvPr/>
            </p:nvSpPr>
            <p:spPr bwMode="auto">
              <a:xfrm>
                <a:off x="6235328" y="1276633"/>
                <a:ext cx="2162597" cy="237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lnSpc>
                    <a:spcPct val="130000"/>
                  </a:lnSpc>
                  <a:spcBef>
                    <a:spcPct val="0"/>
                  </a:spcBef>
                  <a:buNone/>
                  <a:defRPr/>
                </a:pPr>
                <a:r>
                  <a:rPr lang="zh-CN" altLang="en-US" sz="1000" dirty="0">
                    <a:solidFill>
                      <a:schemeClr val="bg1"/>
                    </a:solidFill>
                    <a:latin typeface="+mn-lt"/>
                    <a:ea typeface="+mn-ea"/>
                    <a:cs typeface="+mn-ea"/>
                    <a:sym typeface="+mn-lt"/>
                  </a:rPr>
                  <a:t>此处添加简短文字说明</a:t>
                </a:r>
                <a:endParaRPr lang="en-US" altLang="zh-CN" sz="1000" dirty="0">
                  <a:solidFill>
                    <a:schemeClr val="bg1"/>
                  </a:solidFill>
                  <a:latin typeface="+mn-lt"/>
                  <a:ea typeface="+mn-ea"/>
                  <a:cs typeface="+mn-ea"/>
                  <a:sym typeface="+mn-lt"/>
                </a:endParaRPr>
              </a:p>
            </p:txBody>
          </p:sp>
        </p:grpSp>
      </p:grpSp>
      <p:grpSp>
        <p:nvGrpSpPr>
          <p:cNvPr id="5" name="组合 39"/>
          <p:cNvGrpSpPr>
            <a:grpSpLocks noChangeAspect="1"/>
          </p:cNvGrpSpPr>
          <p:nvPr/>
        </p:nvGrpSpPr>
        <p:grpSpPr>
          <a:xfrm rot="5400000">
            <a:off x="9435979" y="4589252"/>
            <a:ext cx="373859" cy="248556"/>
            <a:chOff x="2881121" y="2516898"/>
            <a:chExt cx="376100" cy="250202"/>
          </a:xfrm>
          <a:solidFill>
            <a:srgbClr val="595959"/>
          </a:solidFill>
        </p:grpSpPr>
        <p:sp>
          <p:nvSpPr>
            <p:cNvPr id="41" name="矩形 14"/>
            <p:cNvSpPr/>
            <p:nvPr/>
          </p:nvSpPr>
          <p:spPr>
            <a:xfrm rot="13500000" flipH="1">
              <a:off x="3024316" y="2525546"/>
              <a:ext cx="232905" cy="232905"/>
            </a:xfrm>
            <a:custGeom>
              <a:avLst/>
              <a:gdLst/>
              <a:ahLst/>
              <a:cxnLst/>
              <a:rect l="l" t="t" r="r" b="b"/>
              <a:pathLst>
                <a:path w="535418" h="535418">
                  <a:moveTo>
                    <a:pt x="144016" y="535418"/>
                  </a:moveTo>
                  <a:lnTo>
                    <a:pt x="0" y="391402"/>
                  </a:lnTo>
                  <a:lnTo>
                    <a:pt x="391402" y="391402"/>
                  </a:lnTo>
                  <a:lnTo>
                    <a:pt x="391402" y="0"/>
                  </a:lnTo>
                  <a:lnTo>
                    <a:pt x="535418" y="144016"/>
                  </a:lnTo>
                  <a:lnTo>
                    <a:pt x="535418" y="391402"/>
                  </a:lnTo>
                  <a:lnTo>
                    <a:pt x="535418" y="535418"/>
                  </a:lnTo>
                  <a:lnTo>
                    <a:pt x="391402" y="53541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2399" dirty="0">
                <a:cs typeface="+mn-ea"/>
                <a:sym typeface="+mn-lt"/>
              </a:endParaRPr>
            </a:p>
          </p:txBody>
        </p:sp>
        <p:sp>
          <p:nvSpPr>
            <p:cNvPr id="42" name="矩形 14"/>
            <p:cNvSpPr/>
            <p:nvPr/>
          </p:nvSpPr>
          <p:spPr>
            <a:xfrm rot="13500000" flipH="1">
              <a:off x="2881122" y="2516897"/>
              <a:ext cx="250202" cy="250203"/>
            </a:xfrm>
            <a:custGeom>
              <a:avLst/>
              <a:gdLst/>
              <a:ahLst/>
              <a:cxnLst/>
              <a:rect l="l" t="t" r="r" b="b"/>
              <a:pathLst>
                <a:path w="575182" h="575183">
                  <a:moveTo>
                    <a:pt x="183779" y="575183"/>
                  </a:moveTo>
                  <a:lnTo>
                    <a:pt x="0" y="391403"/>
                  </a:lnTo>
                  <a:lnTo>
                    <a:pt x="391402" y="391403"/>
                  </a:lnTo>
                  <a:lnTo>
                    <a:pt x="391402" y="0"/>
                  </a:lnTo>
                  <a:lnTo>
                    <a:pt x="575182" y="183780"/>
                  </a:lnTo>
                  <a:lnTo>
                    <a:pt x="575182" y="391403"/>
                  </a:lnTo>
                  <a:lnTo>
                    <a:pt x="575182" y="575183"/>
                  </a:lnTo>
                  <a:lnTo>
                    <a:pt x="391402" y="5751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2399" dirty="0">
                <a:cs typeface="+mn-ea"/>
                <a:sym typeface="+mn-lt"/>
              </a:endParaRPr>
            </a:p>
          </p:txBody>
        </p:sp>
      </p:grpSp>
      <p:grpSp>
        <p:nvGrpSpPr>
          <p:cNvPr id="6" name="组合 42"/>
          <p:cNvGrpSpPr/>
          <p:nvPr/>
        </p:nvGrpSpPr>
        <p:grpSpPr>
          <a:xfrm>
            <a:off x="8158453" y="3247085"/>
            <a:ext cx="2802881" cy="1243492"/>
            <a:chOff x="6137721" y="2051523"/>
            <a:chExt cx="2435756" cy="1079946"/>
          </a:xfrm>
          <a:solidFill>
            <a:srgbClr val="919191"/>
          </a:solidFill>
          <a:effectLst>
            <a:outerShdw blurRad="254000" dist="63500" dir="2700000" algn="tl" rotWithShape="0">
              <a:prstClr val="black">
                <a:alpha val="30000"/>
              </a:prstClr>
            </a:outerShdw>
          </a:effectLst>
        </p:grpSpPr>
        <p:sp>
          <p:nvSpPr>
            <p:cNvPr id="44" name="矩形 43"/>
            <p:cNvSpPr/>
            <p:nvPr/>
          </p:nvSpPr>
          <p:spPr>
            <a:xfrm>
              <a:off x="6137721" y="2051523"/>
              <a:ext cx="2435756" cy="10799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2399" dirty="0">
                <a:solidFill>
                  <a:schemeClr val="bg1"/>
                </a:solidFill>
                <a:cs typeface="+mn-ea"/>
                <a:sym typeface="+mn-lt"/>
              </a:endParaRPr>
            </a:p>
          </p:txBody>
        </p:sp>
        <p:grpSp>
          <p:nvGrpSpPr>
            <p:cNvPr id="7" name="组合 44"/>
            <p:cNvGrpSpPr/>
            <p:nvPr/>
          </p:nvGrpSpPr>
          <p:grpSpPr>
            <a:xfrm>
              <a:off x="6288196" y="2281296"/>
              <a:ext cx="2106569" cy="626571"/>
              <a:chOff x="6336685" y="887065"/>
              <a:chExt cx="2106569" cy="626571"/>
            </a:xfrm>
            <a:grpFill/>
          </p:grpSpPr>
          <p:sp>
            <p:nvSpPr>
              <p:cNvPr id="75" name="TextBox 74"/>
              <p:cNvSpPr txBox="1"/>
              <p:nvPr/>
            </p:nvSpPr>
            <p:spPr>
              <a:xfrm>
                <a:off x="6465371" y="887065"/>
                <a:ext cx="1765259" cy="456409"/>
              </a:xfrm>
              <a:prstGeom prst="rect">
                <a:avLst/>
              </a:prstGeom>
              <a:grpFill/>
            </p:spPr>
            <p:txBody>
              <a:bodyPr wrap="none" rtlCol="0">
                <a:spAutoFit/>
              </a:bodyPr>
              <a:lstStyle>
                <a:defPPr>
                  <a:defRPr lang="zh-CN"/>
                </a:defPPr>
                <a:lvl1pPr>
                  <a:defRPr sz="2900">
                    <a:solidFill>
                      <a:schemeClr val="bg1"/>
                    </a:solidFill>
                    <a:latin typeface="微软雅黑" panose="020B0503020204020204" pitchFamily="34" charset="-122"/>
                    <a:ea typeface="微软雅黑" panose="020B0503020204020204" pitchFamily="34" charset="-122"/>
                  </a:defRPr>
                </a:lvl1pPr>
              </a:lstStyle>
              <a:p>
                <a:pPr>
                  <a:lnSpc>
                    <a:spcPct val="130000"/>
                  </a:lnSpc>
                </a:pPr>
                <a:r>
                  <a:rPr lang="zh-CN" altLang="en-US" sz="2399" dirty="0" smtClean="0">
                    <a:latin typeface="+mn-lt"/>
                    <a:ea typeface="+mn-ea"/>
                    <a:cs typeface="+mn-ea"/>
                    <a:sym typeface="+mn-lt"/>
                  </a:rPr>
                  <a:t>执行第二</a:t>
                </a:r>
                <a:r>
                  <a:rPr lang="zh-CN" altLang="en-US" sz="2399" dirty="0">
                    <a:latin typeface="+mn-lt"/>
                    <a:ea typeface="+mn-ea"/>
                    <a:cs typeface="+mn-ea"/>
                    <a:sym typeface="+mn-lt"/>
                  </a:rPr>
                  <a:t>步骤</a:t>
                </a:r>
              </a:p>
            </p:txBody>
          </p:sp>
          <p:sp>
            <p:nvSpPr>
              <p:cNvPr id="76" name="Rectangle 13" descr="FD1DDF730CE4456e89755B07FE1653D0# #Rectangle 13"/>
              <p:cNvSpPr>
                <a:spLocks noChangeArrowheads="1"/>
              </p:cNvSpPr>
              <p:nvPr/>
            </p:nvSpPr>
            <p:spPr bwMode="auto">
              <a:xfrm>
                <a:off x="6336685" y="1276633"/>
                <a:ext cx="2106569" cy="2370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lnSpc>
                    <a:spcPct val="130000"/>
                  </a:lnSpc>
                  <a:spcBef>
                    <a:spcPct val="0"/>
                  </a:spcBef>
                  <a:buNone/>
                  <a:defRPr/>
                </a:pPr>
                <a:r>
                  <a:rPr lang="zh-CN" altLang="en-US" sz="1000" dirty="0">
                    <a:solidFill>
                      <a:schemeClr val="bg1"/>
                    </a:solidFill>
                    <a:latin typeface="+mn-lt"/>
                    <a:ea typeface="+mn-ea"/>
                    <a:cs typeface="+mn-ea"/>
                    <a:sym typeface="+mn-lt"/>
                  </a:rPr>
                  <a:t>此处添加简短文字说明</a:t>
                </a:r>
                <a:endParaRPr lang="en-US" altLang="zh-CN" sz="1000" dirty="0">
                  <a:solidFill>
                    <a:schemeClr val="bg1"/>
                  </a:solidFill>
                  <a:latin typeface="+mn-lt"/>
                  <a:ea typeface="+mn-ea"/>
                  <a:cs typeface="+mn-ea"/>
                  <a:sym typeface="+mn-lt"/>
                </a:endParaRPr>
              </a:p>
            </p:txBody>
          </p:sp>
        </p:grpSp>
      </p:grpSp>
      <p:grpSp>
        <p:nvGrpSpPr>
          <p:cNvPr id="8" name="组合 76"/>
          <p:cNvGrpSpPr/>
          <p:nvPr/>
        </p:nvGrpSpPr>
        <p:grpSpPr>
          <a:xfrm>
            <a:off x="8158451" y="5044705"/>
            <a:ext cx="2802882" cy="1243492"/>
            <a:chOff x="6137721" y="3534643"/>
            <a:chExt cx="2435756" cy="1079946"/>
          </a:xfrm>
          <a:solidFill>
            <a:schemeClr val="bg1">
              <a:lumMod val="75000"/>
            </a:schemeClr>
          </a:solidFill>
          <a:effectLst>
            <a:outerShdw blurRad="254000" dist="63500" dir="2700000" algn="tl" rotWithShape="0">
              <a:prstClr val="black">
                <a:alpha val="30000"/>
              </a:prstClr>
            </a:outerShdw>
          </a:effectLst>
        </p:grpSpPr>
        <p:sp>
          <p:nvSpPr>
            <p:cNvPr id="78" name="矩形 77"/>
            <p:cNvSpPr/>
            <p:nvPr/>
          </p:nvSpPr>
          <p:spPr>
            <a:xfrm>
              <a:off x="6137721" y="3534643"/>
              <a:ext cx="2435756" cy="10799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2399" dirty="0">
                <a:cs typeface="+mn-ea"/>
                <a:sym typeface="+mn-lt"/>
              </a:endParaRPr>
            </a:p>
          </p:txBody>
        </p:sp>
        <p:grpSp>
          <p:nvGrpSpPr>
            <p:cNvPr id="9" name="组合 78"/>
            <p:cNvGrpSpPr/>
            <p:nvPr/>
          </p:nvGrpSpPr>
          <p:grpSpPr>
            <a:xfrm>
              <a:off x="6371557" y="3764416"/>
              <a:ext cx="1977882" cy="626571"/>
              <a:chOff x="6420046" y="887065"/>
              <a:chExt cx="1977882" cy="626571"/>
            </a:xfrm>
            <a:grpFill/>
          </p:grpSpPr>
          <p:sp>
            <p:nvSpPr>
              <p:cNvPr id="80" name="TextBox 79"/>
              <p:cNvSpPr txBox="1"/>
              <p:nvPr/>
            </p:nvSpPr>
            <p:spPr>
              <a:xfrm>
                <a:off x="6465372" y="887065"/>
                <a:ext cx="1765258" cy="456409"/>
              </a:xfrm>
              <a:prstGeom prst="rect">
                <a:avLst/>
              </a:prstGeom>
              <a:grpFill/>
            </p:spPr>
            <p:txBody>
              <a:bodyPr wrap="none" rtlCol="0">
                <a:spAutoFit/>
              </a:bodyPr>
              <a:lstStyle>
                <a:defPPr>
                  <a:defRPr lang="zh-CN"/>
                </a:defPPr>
                <a:lvl1pPr>
                  <a:defRPr sz="2900">
                    <a:solidFill>
                      <a:schemeClr val="bg1"/>
                    </a:solidFill>
                    <a:latin typeface="微软雅黑" panose="020B0503020204020204" pitchFamily="34" charset="-122"/>
                    <a:ea typeface="微软雅黑" panose="020B0503020204020204" pitchFamily="34" charset="-122"/>
                  </a:defRPr>
                </a:lvl1pPr>
              </a:lstStyle>
              <a:p>
                <a:pPr>
                  <a:lnSpc>
                    <a:spcPct val="130000"/>
                  </a:lnSpc>
                </a:pPr>
                <a:r>
                  <a:rPr lang="zh-CN" altLang="en-US" sz="2399" dirty="0" smtClean="0">
                    <a:latin typeface="+mn-lt"/>
                    <a:ea typeface="+mn-ea"/>
                    <a:cs typeface="+mn-ea"/>
                    <a:sym typeface="+mn-lt"/>
                  </a:rPr>
                  <a:t>执行第三</a:t>
                </a:r>
                <a:r>
                  <a:rPr lang="zh-CN" altLang="en-US" sz="2399" dirty="0">
                    <a:latin typeface="+mn-lt"/>
                    <a:ea typeface="+mn-ea"/>
                    <a:cs typeface="+mn-ea"/>
                    <a:sym typeface="+mn-lt"/>
                  </a:rPr>
                  <a:t>步骤</a:t>
                </a:r>
              </a:p>
            </p:txBody>
          </p:sp>
          <p:sp>
            <p:nvSpPr>
              <p:cNvPr id="81" name="Rectangle 13" descr="FD1DDF730CE4456e89755B07FE1653D0# #Rectangle 13"/>
              <p:cNvSpPr>
                <a:spLocks noChangeArrowheads="1"/>
              </p:cNvSpPr>
              <p:nvPr/>
            </p:nvSpPr>
            <p:spPr bwMode="auto">
              <a:xfrm>
                <a:off x="6420046" y="1276633"/>
                <a:ext cx="1977882" cy="2370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lnSpc>
                    <a:spcPct val="130000"/>
                  </a:lnSpc>
                  <a:spcBef>
                    <a:spcPct val="0"/>
                  </a:spcBef>
                  <a:buNone/>
                  <a:defRPr/>
                </a:pPr>
                <a:r>
                  <a:rPr lang="zh-CN" altLang="en-US" sz="1000" dirty="0">
                    <a:solidFill>
                      <a:schemeClr val="bg1"/>
                    </a:solidFill>
                    <a:latin typeface="+mn-lt"/>
                    <a:ea typeface="+mn-ea"/>
                    <a:cs typeface="+mn-ea"/>
                    <a:sym typeface="+mn-lt"/>
                  </a:rPr>
                  <a:t>此处添加简短文字说明</a:t>
                </a:r>
                <a:endParaRPr lang="en-US" altLang="zh-CN" sz="1000" dirty="0">
                  <a:solidFill>
                    <a:schemeClr val="bg1"/>
                  </a:solidFill>
                  <a:latin typeface="+mn-lt"/>
                  <a:ea typeface="+mn-ea"/>
                  <a:cs typeface="+mn-ea"/>
                  <a:sym typeface="+mn-lt"/>
                </a:endParaRPr>
              </a:p>
            </p:txBody>
          </p:sp>
        </p:grpSp>
      </p:grpSp>
      <p:sp>
        <p:nvSpPr>
          <p:cNvPr id="82" name="TextBox 81"/>
          <p:cNvSpPr txBox="1"/>
          <p:nvPr/>
        </p:nvSpPr>
        <p:spPr>
          <a:xfrm>
            <a:off x="1003296" y="4609634"/>
            <a:ext cx="6820446" cy="1123022"/>
          </a:xfrm>
          <a:prstGeom prst="rect">
            <a:avLst/>
          </a:prstGeom>
          <a:noFill/>
        </p:spPr>
        <p:txBody>
          <a:bodyPr wrap="square" lIns="121821" tIns="60909" rIns="121821" bIns="60909" rtlCol="0">
            <a:spAutoFit/>
          </a:bodyPr>
          <a:lstStyle/>
          <a:p>
            <a:pPr algn="just">
              <a:lnSpc>
                <a:spcPct val="130000"/>
              </a:lnSpc>
            </a:pPr>
            <a:r>
              <a:rPr lang="zh-CN" altLang="en-US" sz="1000" dirty="0">
                <a:solidFill>
                  <a:schemeClr val="tx1">
                    <a:lumMod val="50000"/>
                    <a:lumOff val="50000"/>
                  </a:schemeClr>
                </a:solidFill>
                <a:cs typeface="+mn-ea"/>
                <a:sym typeface="+mn-lt"/>
              </a:rPr>
              <a:t>点击输入计划的详细文字内容，文字语言要精炼概括，避免用冗长空洞的词汇，给人以真实诚挚的感觉。计划条理要清晰，可操作性要强，用清晰明了的思路呈现自己想要表达的观点与计划。</a:t>
            </a:r>
            <a:endParaRPr lang="en-US" altLang="zh-CN" sz="1000" dirty="0">
              <a:solidFill>
                <a:schemeClr val="tx1">
                  <a:lumMod val="50000"/>
                  <a:lumOff val="50000"/>
                </a:schemeClr>
              </a:solidFill>
              <a:cs typeface="+mn-ea"/>
              <a:sym typeface="+mn-lt"/>
            </a:endParaRPr>
          </a:p>
          <a:p>
            <a:pPr algn="just">
              <a:lnSpc>
                <a:spcPct val="130000"/>
              </a:lnSpc>
            </a:pPr>
            <a:endParaRPr lang="en-US" altLang="zh-CN" sz="1000" dirty="0">
              <a:solidFill>
                <a:schemeClr val="tx1">
                  <a:lumMod val="50000"/>
                  <a:lumOff val="50000"/>
                </a:schemeClr>
              </a:solidFill>
              <a:cs typeface="+mn-ea"/>
              <a:sym typeface="+mn-lt"/>
            </a:endParaRPr>
          </a:p>
          <a:p>
            <a:pPr algn="just">
              <a:lnSpc>
                <a:spcPct val="130000"/>
              </a:lnSpc>
            </a:pPr>
            <a:r>
              <a:rPr lang="zh-CN" altLang="en-US" sz="1000" dirty="0">
                <a:solidFill>
                  <a:schemeClr val="tx1">
                    <a:lumMod val="50000"/>
                    <a:lumOff val="50000"/>
                  </a:schemeClr>
                </a:solidFill>
                <a:cs typeface="+mn-ea"/>
                <a:sym typeface="+mn-lt"/>
              </a:rPr>
              <a:t>计划的详细文字内容语言要精炼概括，避免用冗长空洞的词汇，给人以真实诚挚的感觉。计划条理要清晰，可操作性要强，用清晰明了的思路呈现自己的观点与计划。</a:t>
            </a:r>
            <a:endParaRPr lang="en-US" altLang="zh-CN" sz="1000" dirty="0">
              <a:solidFill>
                <a:schemeClr val="tx1">
                  <a:lumMod val="50000"/>
                  <a:lumOff val="50000"/>
                </a:schemeClr>
              </a:solidFill>
              <a:cs typeface="+mn-ea"/>
              <a:sym typeface="+mn-lt"/>
            </a:endParaRPr>
          </a:p>
        </p:txBody>
      </p:sp>
      <p:sp>
        <p:nvSpPr>
          <p:cNvPr id="84" name="圆角矩形 4"/>
          <p:cNvSpPr/>
          <p:nvPr/>
        </p:nvSpPr>
        <p:spPr>
          <a:xfrm>
            <a:off x="1132506" y="1767627"/>
            <a:ext cx="6578138" cy="2558925"/>
          </a:xfrm>
          <a:custGeom>
            <a:avLst/>
            <a:gdLst/>
            <a:ahLst/>
            <a:cxnLst/>
            <a:rect l="l" t="t" r="r" b="b"/>
            <a:pathLst>
              <a:path w="7961882" h="3169464">
                <a:moveTo>
                  <a:pt x="7235898" y="2392004"/>
                </a:moveTo>
                <a:lnTo>
                  <a:pt x="7910406" y="2392004"/>
                </a:lnTo>
                <a:cubicBezTo>
                  <a:pt x="7938835" y="2392004"/>
                  <a:pt x="7961882" y="2415051"/>
                  <a:pt x="7961882" y="2443480"/>
                </a:cubicBezTo>
                <a:lnTo>
                  <a:pt x="7961882" y="3117988"/>
                </a:lnTo>
                <a:cubicBezTo>
                  <a:pt x="7961882" y="3146417"/>
                  <a:pt x="7938835" y="3169464"/>
                  <a:pt x="7910406" y="3169464"/>
                </a:cubicBezTo>
                <a:lnTo>
                  <a:pt x="7235898" y="3169464"/>
                </a:lnTo>
                <a:cubicBezTo>
                  <a:pt x="7207469" y="3169464"/>
                  <a:pt x="7184422" y="3146417"/>
                  <a:pt x="7184422" y="3117988"/>
                </a:cubicBezTo>
                <a:lnTo>
                  <a:pt x="7184422" y="2443480"/>
                </a:lnTo>
                <a:cubicBezTo>
                  <a:pt x="7184422" y="2415051"/>
                  <a:pt x="7207469" y="2392004"/>
                  <a:pt x="7235898" y="2392004"/>
                </a:cubicBezTo>
                <a:close/>
                <a:moveTo>
                  <a:pt x="6437628" y="2392004"/>
                </a:moveTo>
                <a:lnTo>
                  <a:pt x="7112136" y="2392004"/>
                </a:lnTo>
                <a:cubicBezTo>
                  <a:pt x="7140565" y="2392004"/>
                  <a:pt x="7163612" y="2415051"/>
                  <a:pt x="7163612" y="2443480"/>
                </a:cubicBezTo>
                <a:lnTo>
                  <a:pt x="7163612" y="3117988"/>
                </a:lnTo>
                <a:cubicBezTo>
                  <a:pt x="7163612" y="3146417"/>
                  <a:pt x="7140565" y="3169464"/>
                  <a:pt x="7112136" y="3169464"/>
                </a:cubicBezTo>
                <a:lnTo>
                  <a:pt x="6437628" y="3169464"/>
                </a:lnTo>
                <a:cubicBezTo>
                  <a:pt x="6409199" y="3169464"/>
                  <a:pt x="6386152" y="3146417"/>
                  <a:pt x="6386152" y="3117988"/>
                </a:cubicBezTo>
                <a:lnTo>
                  <a:pt x="6386152" y="2443480"/>
                </a:lnTo>
                <a:cubicBezTo>
                  <a:pt x="6386152" y="2415051"/>
                  <a:pt x="6409199" y="2392004"/>
                  <a:pt x="6437628" y="2392004"/>
                </a:cubicBezTo>
                <a:close/>
                <a:moveTo>
                  <a:pt x="5639359" y="2392004"/>
                </a:moveTo>
                <a:lnTo>
                  <a:pt x="6313867" y="2392004"/>
                </a:lnTo>
                <a:cubicBezTo>
                  <a:pt x="6342296" y="2392004"/>
                  <a:pt x="6365343" y="2415051"/>
                  <a:pt x="6365343" y="2443480"/>
                </a:cubicBezTo>
                <a:lnTo>
                  <a:pt x="6365343" y="3117988"/>
                </a:lnTo>
                <a:cubicBezTo>
                  <a:pt x="6365343" y="3146417"/>
                  <a:pt x="6342296" y="3169464"/>
                  <a:pt x="6313867" y="3169464"/>
                </a:cubicBezTo>
                <a:lnTo>
                  <a:pt x="5639359" y="3169464"/>
                </a:lnTo>
                <a:cubicBezTo>
                  <a:pt x="5610930" y="3169464"/>
                  <a:pt x="5587883" y="3146417"/>
                  <a:pt x="5587883" y="3117988"/>
                </a:cubicBezTo>
                <a:lnTo>
                  <a:pt x="5587883" y="2443480"/>
                </a:lnTo>
                <a:cubicBezTo>
                  <a:pt x="5587883" y="2415051"/>
                  <a:pt x="5610930" y="2392004"/>
                  <a:pt x="5639359" y="2392004"/>
                </a:cubicBezTo>
                <a:close/>
                <a:moveTo>
                  <a:pt x="4841090" y="2392004"/>
                </a:moveTo>
                <a:lnTo>
                  <a:pt x="5515598" y="2392004"/>
                </a:lnTo>
                <a:cubicBezTo>
                  <a:pt x="5544027" y="2392004"/>
                  <a:pt x="5567074" y="2415051"/>
                  <a:pt x="5567074" y="2443480"/>
                </a:cubicBezTo>
                <a:lnTo>
                  <a:pt x="5567074" y="3117988"/>
                </a:lnTo>
                <a:cubicBezTo>
                  <a:pt x="5567074" y="3146417"/>
                  <a:pt x="5544027" y="3169464"/>
                  <a:pt x="5515598" y="3169464"/>
                </a:cubicBezTo>
                <a:lnTo>
                  <a:pt x="4841090" y="3169464"/>
                </a:lnTo>
                <a:cubicBezTo>
                  <a:pt x="4812661" y="3169464"/>
                  <a:pt x="4789614" y="3146417"/>
                  <a:pt x="4789614" y="3117988"/>
                </a:cubicBezTo>
                <a:lnTo>
                  <a:pt x="4789614" y="2443480"/>
                </a:lnTo>
                <a:cubicBezTo>
                  <a:pt x="4789614" y="2415051"/>
                  <a:pt x="4812661" y="2392004"/>
                  <a:pt x="4841090" y="2392004"/>
                </a:cubicBezTo>
                <a:close/>
                <a:moveTo>
                  <a:pt x="4042821" y="2392004"/>
                </a:moveTo>
                <a:lnTo>
                  <a:pt x="4717329" y="2392004"/>
                </a:lnTo>
                <a:cubicBezTo>
                  <a:pt x="4745758" y="2392004"/>
                  <a:pt x="4768805" y="2415051"/>
                  <a:pt x="4768805" y="2443480"/>
                </a:cubicBezTo>
                <a:lnTo>
                  <a:pt x="4768805" y="3117988"/>
                </a:lnTo>
                <a:cubicBezTo>
                  <a:pt x="4768805" y="3146417"/>
                  <a:pt x="4745758" y="3169464"/>
                  <a:pt x="4717329" y="3169464"/>
                </a:cubicBezTo>
                <a:lnTo>
                  <a:pt x="4042821" y="3169464"/>
                </a:lnTo>
                <a:cubicBezTo>
                  <a:pt x="4014392" y="3169464"/>
                  <a:pt x="3991345" y="3146417"/>
                  <a:pt x="3991345" y="3117988"/>
                </a:cubicBezTo>
                <a:lnTo>
                  <a:pt x="3991345" y="2443480"/>
                </a:lnTo>
                <a:cubicBezTo>
                  <a:pt x="3991345" y="2415051"/>
                  <a:pt x="4014392" y="2392004"/>
                  <a:pt x="4042821" y="2392004"/>
                </a:cubicBezTo>
                <a:close/>
                <a:moveTo>
                  <a:pt x="3244552" y="2392004"/>
                </a:moveTo>
                <a:lnTo>
                  <a:pt x="3919060" y="2392004"/>
                </a:lnTo>
                <a:cubicBezTo>
                  <a:pt x="3947489" y="2392004"/>
                  <a:pt x="3970536" y="2415051"/>
                  <a:pt x="3970536" y="2443480"/>
                </a:cubicBezTo>
                <a:lnTo>
                  <a:pt x="3970536" y="3117988"/>
                </a:lnTo>
                <a:cubicBezTo>
                  <a:pt x="3970536" y="3146417"/>
                  <a:pt x="3947489" y="3169464"/>
                  <a:pt x="3919060" y="3169464"/>
                </a:cubicBezTo>
                <a:lnTo>
                  <a:pt x="3244552" y="3169464"/>
                </a:lnTo>
                <a:cubicBezTo>
                  <a:pt x="3216123" y="3169464"/>
                  <a:pt x="3193076" y="3146417"/>
                  <a:pt x="3193076" y="3117988"/>
                </a:cubicBezTo>
                <a:lnTo>
                  <a:pt x="3193076" y="2443480"/>
                </a:lnTo>
                <a:cubicBezTo>
                  <a:pt x="3193076" y="2415051"/>
                  <a:pt x="3216123" y="2392004"/>
                  <a:pt x="3244552" y="2392004"/>
                </a:cubicBezTo>
                <a:close/>
                <a:moveTo>
                  <a:pt x="2446283" y="2392004"/>
                </a:moveTo>
                <a:lnTo>
                  <a:pt x="3120791" y="2392004"/>
                </a:lnTo>
                <a:cubicBezTo>
                  <a:pt x="3149220" y="2392004"/>
                  <a:pt x="3172267" y="2415051"/>
                  <a:pt x="3172267" y="2443480"/>
                </a:cubicBezTo>
                <a:lnTo>
                  <a:pt x="3172267" y="3117988"/>
                </a:lnTo>
                <a:cubicBezTo>
                  <a:pt x="3172267" y="3146417"/>
                  <a:pt x="3149220" y="3169464"/>
                  <a:pt x="3120791" y="3169464"/>
                </a:cubicBezTo>
                <a:lnTo>
                  <a:pt x="2446283" y="3169464"/>
                </a:lnTo>
                <a:cubicBezTo>
                  <a:pt x="2417854" y="3169464"/>
                  <a:pt x="2394807" y="3146417"/>
                  <a:pt x="2394807" y="3117988"/>
                </a:cubicBezTo>
                <a:lnTo>
                  <a:pt x="2394807" y="2443480"/>
                </a:lnTo>
                <a:cubicBezTo>
                  <a:pt x="2394807" y="2415051"/>
                  <a:pt x="2417854" y="2392004"/>
                  <a:pt x="2446283" y="2392004"/>
                </a:cubicBezTo>
                <a:close/>
                <a:moveTo>
                  <a:pt x="1648014" y="2392004"/>
                </a:moveTo>
                <a:lnTo>
                  <a:pt x="2322522" y="2392004"/>
                </a:lnTo>
                <a:cubicBezTo>
                  <a:pt x="2350951" y="2392004"/>
                  <a:pt x="2373998" y="2415051"/>
                  <a:pt x="2373998" y="2443480"/>
                </a:cubicBezTo>
                <a:lnTo>
                  <a:pt x="2373998" y="3117988"/>
                </a:lnTo>
                <a:cubicBezTo>
                  <a:pt x="2373998" y="3146417"/>
                  <a:pt x="2350951" y="3169464"/>
                  <a:pt x="2322522" y="3169464"/>
                </a:cubicBezTo>
                <a:lnTo>
                  <a:pt x="1648014" y="3169464"/>
                </a:lnTo>
                <a:cubicBezTo>
                  <a:pt x="1619585" y="3169464"/>
                  <a:pt x="1596538" y="3146417"/>
                  <a:pt x="1596538" y="3117988"/>
                </a:cubicBezTo>
                <a:lnTo>
                  <a:pt x="1596538" y="2443480"/>
                </a:lnTo>
                <a:cubicBezTo>
                  <a:pt x="1596538" y="2415051"/>
                  <a:pt x="1619585" y="2392004"/>
                  <a:pt x="1648014" y="2392004"/>
                </a:cubicBezTo>
                <a:close/>
                <a:moveTo>
                  <a:pt x="849745" y="2392004"/>
                </a:moveTo>
                <a:lnTo>
                  <a:pt x="1524253" y="2392004"/>
                </a:lnTo>
                <a:cubicBezTo>
                  <a:pt x="1552682" y="2392004"/>
                  <a:pt x="1575729" y="2415051"/>
                  <a:pt x="1575729" y="2443480"/>
                </a:cubicBezTo>
                <a:lnTo>
                  <a:pt x="1575729" y="3117988"/>
                </a:lnTo>
                <a:cubicBezTo>
                  <a:pt x="1575729" y="3146417"/>
                  <a:pt x="1552682" y="3169464"/>
                  <a:pt x="1524253" y="3169464"/>
                </a:cubicBezTo>
                <a:lnTo>
                  <a:pt x="849745" y="3169464"/>
                </a:lnTo>
                <a:cubicBezTo>
                  <a:pt x="821316" y="3169464"/>
                  <a:pt x="798269" y="3146417"/>
                  <a:pt x="798269" y="3117988"/>
                </a:cubicBezTo>
                <a:lnTo>
                  <a:pt x="798269" y="2443480"/>
                </a:lnTo>
                <a:cubicBezTo>
                  <a:pt x="798269" y="2415051"/>
                  <a:pt x="821316" y="2392004"/>
                  <a:pt x="849745" y="2392004"/>
                </a:cubicBezTo>
                <a:close/>
                <a:moveTo>
                  <a:pt x="51476" y="2392004"/>
                </a:moveTo>
                <a:lnTo>
                  <a:pt x="725984" y="2392004"/>
                </a:lnTo>
                <a:cubicBezTo>
                  <a:pt x="754413" y="2392004"/>
                  <a:pt x="777460" y="2415051"/>
                  <a:pt x="777460" y="2443480"/>
                </a:cubicBezTo>
                <a:lnTo>
                  <a:pt x="777460" y="3117988"/>
                </a:lnTo>
                <a:cubicBezTo>
                  <a:pt x="777460" y="3146417"/>
                  <a:pt x="754413" y="3169464"/>
                  <a:pt x="725984" y="3169464"/>
                </a:cubicBezTo>
                <a:lnTo>
                  <a:pt x="51476" y="3169464"/>
                </a:lnTo>
                <a:cubicBezTo>
                  <a:pt x="23047" y="3169464"/>
                  <a:pt x="0" y="3146417"/>
                  <a:pt x="0" y="3117988"/>
                </a:cubicBezTo>
                <a:lnTo>
                  <a:pt x="0" y="2443480"/>
                </a:lnTo>
                <a:cubicBezTo>
                  <a:pt x="0" y="2415051"/>
                  <a:pt x="23047" y="2392004"/>
                  <a:pt x="51476" y="2392004"/>
                </a:cubicBezTo>
                <a:close/>
                <a:moveTo>
                  <a:pt x="7235898" y="1594670"/>
                </a:moveTo>
                <a:lnTo>
                  <a:pt x="7910406" y="1594670"/>
                </a:lnTo>
                <a:cubicBezTo>
                  <a:pt x="7938835" y="1594670"/>
                  <a:pt x="7961882" y="1617717"/>
                  <a:pt x="7961882" y="1646146"/>
                </a:cubicBezTo>
                <a:lnTo>
                  <a:pt x="7961882" y="2320654"/>
                </a:lnTo>
                <a:cubicBezTo>
                  <a:pt x="7961882" y="2349083"/>
                  <a:pt x="7938835" y="2372130"/>
                  <a:pt x="7910406" y="2372130"/>
                </a:cubicBezTo>
                <a:lnTo>
                  <a:pt x="7235898" y="2372130"/>
                </a:lnTo>
                <a:cubicBezTo>
                  <a:pt x="7207469" y="2372130"/>
                  <a:pt x="7184422" y="2349083"/>
                  <a:pt x="7184422" y="2320654"/>
                </a:cubicBezTo>
                <a:lnTo>
                  <a:pt x="7184422" y="1646146"/>
                </a:lnTo>
                <a:cubicBezTo>
                  <a:pt x="7184422" y="1617717"/>
                  <a:pt x="7207469" y="1594670"/>
                  <a:pt x="7235898" y="1594670"/>
                </a:cubicBezTo>
                <a:close/>
                <a:moveTo>
                  <a:pt x="6437628" y="1594670"/>
                </a:moveTo>
                <a:lnTo>
                  <a:pt x="7112136" y="1594670"/>
                </a:lnTo>
                <a:cubicBezTo>
                  <a:pt x="7140565" y="1594670"/>
                  <a:pt x="7163612" y="1617717"/>
                  <a:pt x="7163612" y="1646146"/>
                </a:cubicBezTo>
                <a:lnTo>
                  <a:pt x="7163612" y="2320654"/>
                </a:lnTo>
                <a:cubicBezTo>
                  <a:pt x="7163612" y="2349083"/>
                  <a:pt x="7140565" y="2372130"/>
                  <a:pt x="7112136" y="2372130"/>
                </a:cubicBezTo>
                <a:lnTo>
                  <a:pt x="6437628" y="2372130"/>
                </a:lnTo>
                <a:cubicBezTo>
                  <a:pt x="6409199" y="2372130"/>
                  <a:pt x="6386152" y="2349083"/>
                  <a:pt x="6386152" y="2320654"/>
                </a:cubicBezTo>
                <a:lnTo>
                  <a:pt x="6386152" y="1646146"/>
                </a:lnTo>
                <a:cubicBezTo>
                  <a:pt x="6386152" y="1617717"/>
                  <a:pt x="6409199" y="1594670"/>
                  <a:pt x="6437628" y="1594670"/>
                </a:cubicBezTo>
                <a:close/>
                <a:moveTo>
                  <a:pt x="5639359" y="1594670"/>
                </a:moveTo>
                <a:lnTo>
                  <a:pt x="6313867" y="1594670"/>
                </a:lnTo>
                <a:cubicBezTo>
                  <a:pt x="6342296" y="1594670"/>
                  <a:pt x="6365343" y="1617717"/>
                  <a:pt x="6365343" y="1646146"/>
                </a:cubicBezTo>
                <a:lnTo>
                  <a:pt x="6365343" y="2320654"/>
                </a:lnTo>
                <a:cubicBezTo>
                  <a:pt x="6365343" y="2349083"/>
                  <a:pt x="6342296" y="2372130"/>
                  <a:pt x="6313867" y="2372130"/>
                </a:cubicBezTo>
                <a:lnTo>
                  <a:pt x="5639359" y="2372130"/>
                </a:lnTo>
                <a:cubicBezTo>
                  <a:pt x="5610930" y="2372130"/>
                  <a:pt x="5587883" y="2349083"/>
                  <a:pt x="5587883" y="2320654"/>
                </a:cubicBezTo>
                <a:lnTo>
                  <a:pt x="5587883" y="1646146"/>
                </a:lnTo>
                <a:cubicBezTo>
                  <a:pt x="5587883" y="1617717"/>
                  <a:pt x="5610930" y="1594670"/>
                  <a:pt x="5639359" y="1594670"/>
                </a:cubicBezTo>
                <a:close/>
                <a:moveTo>
                  <a:pt x="4841090" y="1594670"/>
                </a:moveTo>
                <a:lnTo>
                  <a:pt x="5515598" y="1594670"/>
                </a:lnTo>
                <a:cubicBezTo>
                  <a:pt x="5544027" y="1594670"/>
                  <a:pt x="5567074" y="1617717"/>
                  <a:pt x="5567074" y="1646146"/>
                </a:cubicBezTo>
                <a:lnTo>
                  <a:pt x="5567074" y="2320654"/>
                </a:lnTo>
                <a:cubicBezTo>
                  <a:pt x="5567074" y="2349083"/>
                  <a:pt x="5544027" y="2372130"/>
                  <a:pt x="5515598" y="2372130"/>
                </a:cubicBezTo>
                <a:lnTo>
                  <a:pt x="4841090" y="2372130"/>
                </a:lnTo>
                <a:cubicBezTo>
                  <a:pt x="4812661" y="2372130"/>
                  <a:pt x="4789614" y="2349083"/>
                  <a:pt x="4789614" y="2320654"/>
                </a:cubicBezTo>
                <a:lnTo>
                  <a:pt x="4789614" y="1646146"/>
                </a:lnTo>
                <a:cubicBezTo>
                  <a:pt x="4789614" y="1617717"/>
                  <a:pt x="4812661" y="1594670"/>
                  <a:pt x="4841090" y="1594670"/>
                </a:cubicBezTo>
                <a:close/>
                <a:moveTo>
                  <a:pt x="4042821" y="1594670"/>
                </a:moveTo>
                <a:lnTo>
                  <a:pt x="4717329" y="1594670"/>
                </a:lnTo>
                <a:cubicBezTo>
                  <a:pt x="4745758" y="1594670"/>
                  <a:pt x="4768805" y="1617717"/>
                  <a:pt x="4768805" y="1646146"/>
                </a:cubicBezTo>
                <a:lnTo>
                  <a:pt x="4768805" y="2320654"/>
                </a:lnTo>
                <a:cubicBezTo>
                  <a:pt x="4768805" y="2349083"/>
                  <a:pt x="4745758" y="2372130"/>
                  <a:pt x="4717329" y="2372130"/>
                </a:cubicBezTo>
                <a:lnTo>
                  <a:pt x="4042821" y="2372130"/>
                </a:lnTo>
                <a:cubicBezTo>
                  <a:pt x="4014392" y="2372130"/>
                  <a:pt x="3991345" y="2349083"/>
                  <a:pt x="3991345" y="2320654"/>
                </a:cubicBezTo>
                <a:lnTo>
                  <a:pt x="3991345" y="1646146"/>
                </a:lnTo>
                <a:cubicBezTo>
                  <a:pt x="3991345" y="1617717"/>
                  <a:pt x="4014392" y="1594670"/>
                  <a:pt x="4042821" y="1594670"/>
                </a:cubicBezTo>
                <a:close/>
                <a:moveTo>
                  <a:pt x="3244552" y="1594670"/>
                </a:moveTo>
                <a:lnTo>
                  <a:pt x="3919060" y="1594670"/>
                </a:lnTo>
                <a:cubicBezTo>
                  <a:pt x="3947489" y="1594670"/>
                  <a:pt x="3970536" y="1617717"/>
                  <a:pt x="3970536" y="1646146"/>
                </a:cubicBezTo>
                <a:lnTo>
                  <a:pt x="3970536" y="2320654"/>
                </a:lnTo>
                <a:cubicBezTo>
                  <a:pt x="3970536" y="2349083"/>
                  <a:pt x="3947489" y="2372130"/>
                  <a:pt x="3919060" y="2372130"/>
                </a:cubicBezTo>
                <a:lnTo>
                  <a:pt x="3244552" y="2372130"/>
                </a:lnTo>
                <a:cubicBezTo>
                  <a:pt x="3216123" y="2372130"/>
                  <a:pt x="3193076" y="2349083"/>
                  <a:pt x="3193076" y="2320654"/>
                </a:cubicBezTo>
                <a:lnTo>
                  <a:pt x="3193076" y="1646146"/>
                </a:lnTo>
                <a:cubicBezTo>
                  <a:pt x="3193076" y="1617717"/>
                  <a:pt x="3216123" y="1594670"/>
                  <a:pt x="3244552" y="1594670"/>
                </a:cubicBezTo>
                <a:close/>
                <a:moveTo>
                  <a:pt x="2446283" y="1594670"/>
                </a:moveTo>
                <a:lnTo>
                  <a:pt x="3120791" y="1594670"/>
                </a:lnTo>
                <a:cubicBezTo>
                  <a:pt x="3149220" y="1594670"/>
                  <a:pt x="3172267" y="1617717"/>
                  <a:pt x="3172267" y="1646146"/>
                </a:cubicBezTo>
                <a:lnTo>
                  <a:pt x="3172267" y="2320654"/>
                </a:lnTo>
                <a:cubicBezTo>
                  <a:pt x="3172267" y="2349083"/>
                  <a:pt x="3149220" y="2372130"/>
                  <a:pt x="3120791" y="2372130"/>
                </a:cubicBezTo>
                <a:lnTo>
                  <a:pt x="2446283" y="2372130"/>
                </a:lnTo>
                <a:cubicBezTo>
                  <a:pt x="2417854" y="2372130"/>
                  <a:pt x="2394807" y="2349083"/>
                  <a:pt x="2394807" y="2320654"/>
                </a:cubicBezTo>
                <a:lnTo>
                  <a:pt x="2394807" y="1646146"/>
                </a:lnTo>
                <a:cubicBezTo>
                  <a:pt x="2394807" y="1617717"/>
                  <a:pt x="2417854" y="1594670"/>
                  <a:pt x="2446283" y="1594670"/>
                </a:cubicBezTo>
                <a:close/>
                <a:moveTo>
                  <a:pt x="1648014" y="1594670"/>
                </a:moveTo>
                <a:lnTo>
                  <a:pt x="2322522" y="1594670"/>
                </a:lnTo>
                <a:cubicBezTo>
                  <a:pt x="2350951" y="1594670"/>
                  <a:pt x="2373998" y="1617717"/>
                  <a:pt x="2373998" y="1646146"/>
                </a:cubicBezTo>
                <a:lnTo>
                  <a:pt x="2373998" y="2320654"/>
                </a:lnTo>
                <a:cubicBezTo>
                  <a:pt x="2373998" y="2349083"/>
                  <a:pt x="2350951" y="2372130"/>
                  <a:pt x="2322522" y="2372130"/>
                </a:cubicBezTo>
                <a:lnTo>
                  <a:pt x="1648014" y="2372130"/>
                </a:lnTo>
                <a:cubicBezTo>
                  <a:pt x="1619585" y="2372130"/>
                  <a:pt x="1596538" y="2349083"/>
                  <a:pt x="1596538" y="2320654"/>
                </a:cubicBezTo>
                <a:lnTo>
                  <a:pt x="1596538" y="1646146"/>
                </a:lnTo>
                <a:cubicBezTo>
                  <a:pt x="1596538" y="1617717"/>
                  <a:pt x="1619585" y="1594670"/>
                  <a:pt x="1648014" y="1594670"/>
                </a:cubicBezTo>
                <a:close/>
                <a:moveTo>
                  <a:pt x="849745" y="1594670"/>
                </a:moveTo>
                <a:lnTo>
                  <a:pt x="1524253" y="1594670"/>
                </a:lnTo>
                <a:cubicBezTo>
                  <a:pt x="1552682" y="1594670"/>
                  <a:pt x="1575729" y="1617717"/>
                  <a:pt x="1575729" y="1646146"/>
                </a:cubicBezTo>
                <a:lnTo>
                  <a:pt x="1575729" y="2320654"/>
                </a:lnTo>
                <a:cubicBezTo>
                  <a:pt x="1575729" y="2349083"/>
                  <a:pt x="1552682" y="2372130"/>
                  <a:pt x="1524253" y="2372130"/>
                </a:cubicBezTo>
                <a:lnTo>
                  <a:pt x="849745" y="2372130"/>
                </a:lnTo>
                <a:cubicBezTo>
                  <a:pt x="821316" y="2372130"/>
                  <a:pt x="798269" y="2349083"/>
                  <a:pt x="798269" y="2320654"/>
                </a:cubicBezTo>
                <a:lnTo>
                  <a:pt x="798269" y="1646146"/>
                </a:lnTo>
                <a:cubicBezTo>
                  <a:pt x="798269" y="1617717"/>
                  <a:pt x="821316" y="1594670"/>
                  <a:pt x="849745" y="1594670"/>
                </a:cubicBezTo>
                <a:close/>
                <a:moveTo>
                  <a:pt x="51476" y="1594670"/>
                </a:moveTo>
                <a:lnTo>
                  <a:pt x="725984" y="1594670"/>
                </a:lnTo>
                <a:cubicBezTo>
                  <a:pt x="754413" y="1594670"/>
                  <a:pt x="777460" y="1617717"/>
                  <a:pt x="777460" y="1646146"/>
                </a:cubicBezTo>
                <a:lnTo>
                  <a:pt x="777460" y="2320654"/>
                </a:lnTo>
                <a:cubicBezTo>
                  <a:pt x="777460" y="2349083"/>
                  <a:pt x="754413" y="2372130"/>
                  <a:pt x="725984" y="2372130"/>
                </a:cubicBezTo>
                <a:lnTo>
                  <a:pt x="51476" y="2372130"/>
                </a:lnTo>
                <a:cubicBezTo>
                  <a:pt x="23047" y="2372130"/>
                  <a:pt x="0" y="2349083"/>
                  <a:pt x="0" y="2320654"/>
                </a:cubicBezTo>
                <a:lnTo>
                  <a:pt x="0" y="1646146"/>
                </a:lnTo>
                <a:cubicBezTo>
                  <a:pt x="0" y="1617717"/>
                  <a:pt x="23047" y="1594670"/>
                  <a:pt x="51476" y="1594670"/>
                </a:cubicBezTo>
                <a:close/>
                <a:moveTo>
                  <a:pt x="7235898" y="797335"/>
                </a:moveTo>
                <a:lnTo>
                  <a:pt x="7910406" y="797335"/>
                </a:lnTo>
                <a:cubicBezTo>
                  <a:pt x="7938835" y="797335"/>
                  <a:pt x="7961882" y="820382"/>
                  <a:pt x="7961882" y="848811"/>
                </a:cubicBezTo>
                <a:lnTo>
                  <a:pt x="7961882" y="1523319"/>
                </a:lnTo>
                <a:cubicBezTo>
                  <a:pt x="7961882" y="1551748"/>
                  <a:pt x="7938835" y="1574795"/>
                  <a:pt x="7910406" y="1574795"/>
                </a:cubicBezTo>
                <a:lnTo>
                  <a:pt x="7235898" y="1574795"/>
                </a:lnTo>
                <a:cubicBezTo>
                  <a:pt x="7207469" y="1574795"/>
                  <a:pt x="7184422" y="1551748"/>
                  <a:pt x="7184422" y="1523319"/>
                </a:cubicBezTo>
                <a:lnTo>
                  <a:pt x="7184422" y="848811"/>
                </a:lnTo>
                <a:cubicBezTo>
                  <a:pt x="7184422" y="820382"/>
                  <a:pt x="7207469" y="797335"/>
                  <a:pt x="7235898" y="797335"/>
                </a:cubicBezTo>
                <a:close/>
                <a:moveTo>
                  <a:pt x="6437628" y="797335"/>
                </a:moveTo>
                <a:lnTo>
                  <a:pt x="7112136" y="797335"/>
                </a:lnTo>
                <a:cubicBezTo>
                  <a:pt x="7140565" y="797335"/>
                  <a:pt x="7163612" y="820382"/>
                  <a:pt x="7163612" y="848811"/>
                </a:cubicBezTo>
                <a:lnTo>
                  <a:pt x="7163612" y="1523319"/>
                </a:lnTo>
                <a:cubicBezTo>
                  <a:pt x="7163612" y="1551748"/>
                  <a:pt x="7140565" y="1574795"/>
                  <a:pt x="7112136" y="1574795"/>
                </a:cubicBezTo>
                <a:lnTo>
                  <a:pt x="6437628" y="1574795"/>
                </a:lnTo>
                <a:cubicBezTo>
                  <a:pt x="6409199" y="1574795"/>
                  <a:pt x="6386152" y="1551748"/>
                  <a:pt x="6386152" y="1523319"/>
                </a:cubicBezTo>
                <a:lnTo>
                  <a:pt x="6386152" y="848811"/>
                </a:lnTo>
                <a:cubicBezTo>
                  <a:pt x="6386152" y="820382"/>
                  <a:pt x="6409199" y="797335"/>
                  <a:pt x="6437628" y="797335"/>
                </a:cubicBezTo>
                <a:close/>
                <a:moveTo>
                  <a:pt x="5639359" y="797335"/>
                </a:moveTo>
                <a:lnTo>
                  <a:pt x="6313867" y="797335"/>
                </a:lnTo>
                <a:cubicBezTo>
                  <a:pt x="6342296" y="797335"/>
                  <a:pt x="6365343" y="820382"/>
                  <a:pt x="6365343" y="848811"/>
                </a:cubicBezTo>
                <a:lnTo>
                  <a:pt x="6365343" y="1523319"/>
                </a:lnTo>
                <a:cubicBezTo>
                  <a:pt x="6365343" y="1551748"/>
                  <a:pt x="6342296" y="1574795"/>
                  <a:pt x="6313867" y="1574795"/>
                </a:cubicBezTo>
                <a:lnTo>
                  <a:pt x="5639359" y="1574795"/>
                </a:lnTo>
                <a:cubicBezTo>
                  <a:pt x="5610930" y="1574795"/>
                  <a:pt x="5587883" y="1551748"/>
                  <a:pt x="5587883" y="1523319"/>
                </a:cubicBezTo>
                <a:lnTo>
                  <a:pt x="5587883" y="848811"/>
                </a:lnTo>
                <a:cubicBezTo>
                  <a:pt x="5587883" y="820382"/>
                  <a:pt x="5610930" y="797335"/>
                  <a:pt x="5639359" y="797335"/>
                </a:cubicBezTo>
                <a:close/>
                <a:moveTo>
                  <a:pt x="4841090" y="797335"/>
                </a:moveTo>
                <a:lnTo>
                  <a:pt x="5515598" y="797335"/>
                </a:lnTo>
                <a:cubicBezTo>
                  <a:pt x="5544027" y="797335"/>
                  <a:pt x="5567074" y="820382"/>
                  <a:pt x="5567074" y="848811"/>
                </a:cubicBezTo>
                <a:lnTo>
                  <a:pt x="5567074" y="1523319"/>
                </a:lnTo>
                <a:cubicBezTo>
                  <a:pt x="5567074" y="1551748"/>
                  <a:pt x="5544027" y="1574795"/>
                  <a:pt x="5515598" y="1574795"/>
                </a:cubicBezTo>
                <a:lnTo>
                  <a:pt x="4841090" y="1574795"/>
                </a:lnTo>
                <a:cubicBezTo>
                  <a:pt x="4812661" y="1574795"/>
                  <a:pt x="4789614" y="1551748"/>
                  <a:pt x="4789614" y="1523319"/>
                </a:cubicBezTo>
                <a:lnTo>
                  <a:pt x="4789614" y="848811"/>
                </a:lnTo>
                <a:cubicBezTo>
                  <a:pt x="4789614" y="820382"/>
                  <a:pt x="4812661" y="797335"/>
                  <a:pt x="4841090" y="797335"/>
                </a:cubicBezTo>
                <a:close/>
                <a:moveTo>
                  <a:pt x="4042821" y="797335"/>
                </a:moveTo>
                <a:lnTo>
                  <a:pt x="4717329" y="797335"/>
                </a:lnTo>
                <a:cubicBezTo>
                  <a:pt x="4745758" y="797335"/>
                  <a:pt x="4768805" y="820382"/>
                  <a:pt x="4768805" y="848811"/>
                </a:cubicBezTo>
                <a:lnTo>
                  <a:pt x="4768805" y="1523319"/>
                </a:lnTo>
                <a:cubicBezTo>
                  <a:pt x="4768805" y="1551748"/>
                  <a:pt x="4745758" y="1574795"/>
                  <a:pt x="4717329" y="1574795"/>
                </a:cubicBezTo>
                <a:lnTo>
                  <a:pt x="4042821" y="1574795"/>
                </a:lnTo>
                <a:cubicBezTo>
                  <a:pt x="4014392" y="1574795"/>
                  <a:pt x="3991345" y="1551748"/>
                  <a:pt x="3991345" y="1523319"/>
                </a:cubicBezTo>
                <a:lnTo>
                  <a:pt x="3991345" y="848811"/>
                </a:lnTo>
                <a:cubicBezTo>
                  <a:pt x="3991345" y="820382"/>
                  <a:pt x="4014392" y="797335"/>
                  <a:pt x="4042821" y="797335"/>
                </a:cubicBezTo>
                <a:close/>
                <a:moveTo>
                  <a:pt x="3244552" y="797335"/>
                </a:moveTo>
                <a:lnTo>
                  <a:pt x="3919060" y="797335"/>
                </a:lnTo>
                <a:cubicBezTo>
                  <a:pt x="3947489" y="797335"/>
                  <a:pt x="3970536" y="820382"/>
                  <a:pt x="3970536" y="848811"/>
                </a:cubicBezTo>
                <a:lnTo>
                  <a:pt x="3970536" y="1523319"/>
                </a:lnTo>
                <a:cubicBezTo>
                  <a:pt x="3970536" y="1551748"/>
                  <a:pt x="3947489" y="1574795"/>
                  <a:pt x="3919060" y="1574795"/>
                </a:cubicBezTo>
                <a:lnTo>
                  <a:pt x="3244552" y="1574795"/>
                </a:lnTo>
                <a:cubicBezTo>
                  <a:pt x="3216123" y="1574795"/>
                  <a:pt x="3193076" y="1551748"/>
                  <a:pt x="3193076" y="1523319"/>
                </a:cubicBezTo>
                <a:lnTo>
                  <a:pt x="3193076" y="848811"/>
                </a:lnTo>
                <a:cubicBezTo>
                  <a:pt x="3193076" y="820382"/>
                  <a:pt x="3216123" y="797335"/>
                  <a:pt x="3244552" y="797335"/>
                </a:cubicBezTo>
                <a:close/>
                <a:moveTo>
                  <a:pt x="2446283" y="797335"/>
                </a:moveTo>
                <a:lnTo>
                  <a:pt x="3120791" y="797335"/>
                </a:lnTo>
                <a:cubicBezTo>
                  <a:pt x="3149220" y="797335"/>
                  <a:pt x="3172267" y="820382"/>
                  <a:pt x="3172267" y="848811"/>
                </a:cubicBezTo>
                <a:lnTo>
                  <a:pt x="3172267" y="1523319"/>
                </a:lnTo>
                <a:cubicBezTo>
                  <a:pt x="3172267" y="1551748"/>
                  <a:pt x="3149220" y="1574795"/>
                  <a:pt x="3120791" y="1574795"/>
                </a:cubicBezTo>
                <a:lnTo>
                  <a:pt x="2446283" y="1574795"/>
                </a:lnTo>
                <a:cubicBezTo>
                  <a:pt x="2417854" y="1574795"/>
                  <a:pt x="2394807" y="1551748"/>
                  <a:pt x="2394807" y="1523319"/>
                </a:cubicBezTo>
                <a:lnTo>
                  <a:pt x="2394807" y="848811"/>
                </a:lnTo>
                <a:cubicBezTo>
                  <a:pt x="2394807" y="820382"/>
                  <a:pt x="2417854" y="797335"/>
                  <a:pt x="2446283" y="797335"/>
                </a:cubicBezTo>
                <a:close/>
                <a:moveTo>
                  <a:pt x="1648014" y="797335"/>
                </a:moveTo>
                <a:lnTo>
                  <a:pt x="2322522" y="797335"/>
                </a:lnTo>
                <a:cubicBezTo>
                  <a:pt x="2350951" y="797335"/>
                  <a:pt x="2373998" y="820382"/>
                  <a:pt x="2373998" y="848811"/>
                </a:cubicBezTo>
                <a:lnTo>
                  <a:pt x="2373998" y="1523319"/>
                </a:lnTo>
                <a:cubicBezTo>
                  <a:pt x="2373998" y="1551748"/>
                  <a:pt x="2350951" y="1574795"/>
                  <a:pt x="2322522" y="1574795"/>
                </a:cubicBezTo>
                <a:lnTo>
                  <a:pt x="1648014" y="1574795"/>
                </a:lnTo>
                <a:cubicBezTo>
                  <a:pt x="1619585" y="1574795"/>
                  <a:pt x="1596538" y="1551748"/>
                  <a:pt x="1596538" y="1523319"/>
                </a:cubicBezTo>
                <a:lnTo>
                  <a:pt x="1596538" y="848811"/>
                </a:lnTo>
                <a:cubicBezTo>
                  <a:pt x="1596538" y="820382"/>
                  <a:pt x="1619585" y="797335"/>
                  <a:pt x="1648014" y="797335"/>
                </a:cubicBezTo>
                <a:close/>
                <a:moveTo>
                  <a:pt x="849745" y="797335"/>
                </a:moveTo>
                <a:lnTo>
                  <a:pt x="1524253" y="797335"/>
                </a:lnTo>
                <a:cubicBezTo>
                  <a:pt x="1552682" y="797335"/>
                  <a:pt x="1575729" y="820382"/>
                  <a:pt x="1575729" y="848811"/>
                </a:cubicBezTo>
                <a:lnTo>
                  <a:pt x="1575729" y="1523319"/>
                </a:lnTo>
                <a:cubicBezTo>
                  <a:pt x="1575729" y="1551748"/>
                  <a:pt x="1552682" y="1574795"/>
                  <a:pt x="1524253" y="1574795"/>
                </a:cubicBezTo>
                <a:lnTo>
                  <a:pt x="849745" y="1574795"/>
                </a:lnTo>
                <a:cubicBezTo>
                  <a:pt x="821316" y="1574795"/>
                  <a:pt x="798269" y="1551748"/>
                  <a:pt x="798269" y="1523319"/>
                </a:cubicBezTo>
                <a:lnTo>
                  <a:pt x="798269" y="848811"/>
                </a:lnTo>
                <a:cubicBezTo>
                  <a:pt x="798269" y="820382"/>
                  <a:pt x="821316" y="797335"/>
                  <a:pt x="849745" y="797335"/>
                </a:cubicBezTo>
                <a:close/>
                <a:moveTo>
                  <a:pt x="51476" y="797335"/>
                </a:moveTo>
                <a:lnTo>
                  <a:pt x="725984" y="797335"/>
                </a:lnTo>
                <a:cubicBezTo>
                  <a:pt x="754413" y="797335"/>
                  <a:pt x="777460" y="820382"/>
                  <a:pt x="777460" y="848811"/>
                </a:cubicBezTo>
                <a:lnTo>
                  <a:pt x="777460" y="1523319"/>
                </a:lnTo>
                <a:cubicBezTo>
                  <a:pt x="777460" y="1551748"/>
                  <a:pt x="754413" y="1574795"/>
                  <a:pt x="725984" y="1574795"/>
                </a:cubicBezTo>
                <a:lnTo>
                  <a:pt x="51476" y="1574795"/>
                </a:lnTo>
                <a:cubicBezTo>
                  <a:pt x="23047" y="1574795"/>
                  <a:pt x="0" y="1551748"/>
                  <a:pt x="0" y="1523319"/>
                </a:cubicBezTo>
                <a:lnTo>
                  <a:pt x="0" y="848811"/>
                </a:lnTo>
                <a:cubicBezTo>
                  <a:pt x="0" y="820382"/>
                  <a:pt x="23047" y="797335"/>
                  <a:pt x="51476" y="797335"/>
                </a:cubicBezTo>
                <a:close/>
                <a:moveTo>
                  <a:pt x="7235898" y="0"/>
                </a:moveTo>
                <a:lnTo>
                  <a:pt x="7910406" y="0"/>
                </a:lnTo>
                <a:cubicBezTo>
                  <a:pt x="7938835" y="0"/>
                  <a:pt x="7961882" y="23047"/>
                  <a:pt x="7961882" y="51476"/>
                </a:cubicBezTo>
                <a:lnTo>
                  <a:pt x="7961882" y="725984"/>
                </a:lnTo>
                <a:cubicBezTo>
                  <a:pt x="7961882" y="754413"/>
                  <a:pt x="7938835" y="777460"/>
                  <a:pt x="7910406" y="777460"/>
                </a:cubicBezTo>
                <a:lnTo>
                  <a:pt x="7235898" y="777460"/>
                </a:lnTo>
                <a:cubicBezTo>
                  <a:pt x="7207469" y="777460"/>
                  <a:pt x="7184422" y="754413"/>
                  <a:pt x="7184422" y="725984"/>
                </a:cubicBezTo>
                <a:lnTo>
                  <a:pt x="7184422" y="51476"/>
                </a:lnTo>
                <a:cubicBezTo>
                  <a:pt x="7184422" y="23047"/>
                  <a:pt x="7207469" y="0"/>
                  <a:pt x="7235898" y="0"/>
                </a:cubicBezTo>
                <a:close/>
                <a:moveTo>
                  <a:pt x="6437628" y="0"/>
                </a:moveTo>
                <a:lnTo>
                  <a:pt x="7112136" y="0"/>
                </a:lnTo>
                <a:cubicBezTo>
                  <a:pt x="7140565" y="0"/>
                  <a:pt x="7163612" y="23047"/>
                  <a:pt x="7163612" y="51476"/>
                </a:cubicBezTo>
                <a:lnTo>
                  <a:pt x="7163612" y="725984"/>
                </a:lnTo>
                <a:cubicBezTo>
                  <a:pt x="7163612" y="754413"/>
                  <a:pt x="7140565" y="777460"/>
                  <a:pt x="7112136" y="777460"/>
                </a:cubicBezTo>
                <a:lnTo>
                  <a:pt x="6437628" y="777460"/>
                </a:lnTo>
                <a:cubicBezTo>
                  <a:pt x="6409199" y="777460"/>
                  <a:pt x="6386152" y="754413"/>
                  <a:pt x="6386152" y="725984"/>
                </a:cubicBezTo>
                <a:lnTo>
                  <a:pt x="6386152" y="51476"/>
                </a:lnTo>
                <a:cubicBezTo>
                  <a:pt x="6386152" y="23047"/>
                  <a:pt x="6409199" y="0"/>
                  <a:pt x="6437628" y="0"/>
                </a:cubicBezTo>
                <a:close/>
                <a:moveTo>
                  <a:pt x="5639359" y="0"/>
                </a:moveTo>
                <a:lnTo>
                  <a:pt x="6313867" y="0"/>
                </a:lnTo>
                <a:cubicBezTo>
                  <a:pt x="6342296" y="0"/>
                  <a:pt x="6365343" y="23047"/>
                  <a:pt x="6365343" y="51476"/>
                </a:cubicBezTo>
                <a:lnTo>
                  <a:pt x="6365343" y="725984"/>
                </a:lnTo>
                <a:cubicBezTo>
                  <a:pt x="6365343" y="754413"/>
                  <a:pt x="6342296" y="777460"/>
                  <a:pt x="6313867" y="777460"/>
                </a:cubicBezTo>
                <a:lnTo>
                  <a:pt x="5639359" y="777460"/>
                </a:lnTo>
                <a:cubicBezTo>
                  <a:pt x="5610930" y="777460"/>
                  <a:pt x="5587883" y="754413"/>
                  <a:pt x="5587883" y="725984"/>
                </a:cubicBezTo>
                <a:lnTo>
                  <a:pt x="5587883" y="51476"/>
                </a:lnTo>
                <a:cubicBezTo>
                  <a:pt x="5587883" y="23047"/>
                  <a:pt x="5610930" y="0"/>
                  <a:pt x="5639359" y="0"/>
                </a:cubicBezTo>
                <a:close/>
                <a:moveTo>
                  <a:pt x="4841090" y="0"/>
                </a:moveTo>
                <a:lnTo>
                  <a:pt x="5515598" y="0"/>
                </a:lnTo>
                <a:cubicBezTo>
                  <a:pt x="5544027" y="0"/>
                  <a:pt x="5567074" y="23047"/>
                  <a:pt x="5567074" y="51476"/>
                </a:cubicBezTo>
                <a:lnTo>
                  <a:pt x="5567074" y="725984"/>
                </a:lnTo>
                <a:cubicBezTo>
                  <a:pt x="5567074" y="754413"/>
                  <a:pt x="5544027" y="777460"/>
                  <a:pt x="5515598" y="777460"/>
                </a:cubicBezTo>
                <a:lnTo>
                  <a:pt x="4841090" y="777460"/>
                </a:lnTo>
                <a:cubicBezTo>
                  <a:pt x="4812661" y="777460"/>
                  <a:pt x="4789614" y="754413"/>
                  <a:pt x="4789614" y="725984"/>
                </a:cubicBezTo>
                <a:lnTo>
                  <a:pt x="4789614" y="51476"/>
                </a:lnTo>
                <a:cubicBezTo>
                  <a:pt x="4789614" y="23047"/>
                  <a:pt x="4812661" y="0"/>
                  <a:pt x="4841090" y="0"/>
                </a:cubicBezTo>
                <a:close/>
                <a:moveTo>
                  <a:pt x="4042821" y="0"/>
                </a:moveTo>
                <a:lnTo>
                  <a:pt x="4717329" y="0"/>
                </a:lnTo>
                <a:cubicBezTo>
                  <a:pt x="4745758" y="0"/>
                  <a:pt x="4768805" y="23047"/>
                  <a:pt x="4768805" y="51476"/>
                </a:cubicBezTo>
                <a:lnTo>
                  <a:pt x="4768805" y="725984"/>
                </a:lnTo>
                <a:cubicBezTo>
                  <a:pt x="4768805" y="754413"/>
                  <a:pt x="4745758" y="777460"/>
                  <a:pt x="4717329" y="777460"/>
                </a:cubicBezTo>
                <a:lnTo>
                  <a:pt x="4042821" y="777460"/>
                </a:lnTo>
                <a:cubicBezTo>
                  <a:pt x="4014392" y="777460"/>
                  <a:pt x="3991345" y="754413"/>
                  <a:pt x="3991345" y="725984"/>
                </a:cubicBezTo>
                <a:lnTo>
                  <a:pt x="3991345" y="51476"/>
                </a:lnTo>
                <a:cubicBezTo>
                  <a:pt x="3991345" y="23047"/>
                  <a:pt x="4014392" y="0"/>
                  <a:pt x="4042821" y="0"/>
                </a:cubicBezTo>
                <a:close/>
                <a:moveTo>
                  <a:pt x="3244552" y="0"/>
                </a:moveTo>
                <a:lnTo>
                  <a:pt x="3919060" y="0"/>
                </a:lnTo>
                <a:cubicBezTo>
                  <a:pt x="3947489" y="0"/>
                  <a:pt x="3970536" y="23047"/>
                  <a:pt x="3970536" y="51476"/>
                </a:cubicBezTo>
                <a:lnTo>
                  <a:pt x="3970536" y="725984"/>
                </a:lnTo>
                <a:cubicBezTo>
                  <a:pt x="3970536" y="754413"/>
                  <a:pt x="3947489" y="777460"/>
                  <a:pt x="3919060" y="777460"/>
                </a:cubicBezTo>
                <a:lnTo>
                  <a:pt x="3244552" y="777460"/>
                </a:lnTo>
                <a:cubicBezTo>
                  <a:pt x="3216123" y="777460"/>
                  <a:pt x="3193076" y="754413"/>
                  <a:pt x="3193076" y="725984"/>
                </a:cubicBezTo>
                <a:lnTo>
                  <a:pt x="3193076" y="51476"/>
                </a:lnTo>
                <a:cubicBezTo>
                  <a:pt x="3193076" y="23047"/>
                  <a:pt x="3216123" y="0"/>
                  <a:pt x="3244552" y="0"/>
                </a:cubicBezTo>
                <a:close/>
                <a:moveTo>
                  <a:pt x="2446283" y="0"/>
                </a:moveTo>
                <a:lnTo>
                  <a:pt x="3120791" y="0"/>
                </a:lnTo>
                <a:cubicBezTo>
                  <a:pt x="3149220" y="0"/>
                  <a:pt x="3172267" y="23047"/>
                  <a:pt x="3172267" y="51476"/>
                </a:cubicBezTo>
                <a:lnTo>
                  <a:pt x="3172267" y="725984"/>
                </a:lnTo>
                <a:cubicBezTo>
                  <a:pt x="3172267" y="754413"/>
                  <a:pt x="3149220" y="777460"/>
                  <a:pt x="3120791" y="777460"/>
                </a:cubicBezTo>
                <a:lnTo>
                  <a:pt x="2446283" y="777460"/>
                </a:lnTo>
                <a:cubicBezTo>
                  <a:pt x="2417854" y="777460"/>
                  <a:pt x="2394807" y="754413"/>
                  <a:pt x="2394807" y="725984"/>
                </a:cubicBezTo>
                <a:lnTo>
                  <a:pt x="2394807" y="51476"/>
                </a:lnTo>
                <a:cubicBezTo>
                  <a:pt x="2394807" y="23047"/>
                  <a:pt x="2417854" y="0"/>
                  <a:pt x="2446283" y="0"/>
                </a:cubicBezTo>
                <a:close/>
                <a:moveTo>
                  <a:pt x="1648014" y="0"/>
                </a:moveTo>
                <a:lnTo>
                  <a:pt x="2322522" y="0"/>
                </a:lnTo>
                <a:cubicBezTo>
                  <a:pt x="2350951" y="0"/>
                  <a:pt x="2373998" y="23047"/>
                  <a:pt x="2373998" y="51476"/>
                </a:cubicBezTo>
                <a:lnTo>
                  <a:pt x="2373998" y="725984"/>
                </a:lnTo>
                <a:cubicBezTo>
                  <a:pt x="2373998" y="754413"/>
                  <a:pt x="2350951" y="777460"/>
                  <a:pt x="2322522" y="777460"/>
                </a:cubicBezTo>
                <a:lnTo>
                  <a:pt x="1648014" y="777460"/>
                </a:lnTo>
                <a:cubicBezTo>
                  <a:pt x="1619585" y="777460"/>
                  <a:pt x="1596538" y="754413"/>
                  <a:pt x="1596538" y="725984"/>
                </a:cubicBezTo>
                <a:lnTo>
                  <a:pt x="1596538" y="51476"/>
                </a:lnTo>
                <a:cubicBezTo>
                  <a:pt x="1596538" y="23047"/>
                  <a:pt x="1619585" y="0"/>
                  <a:pt x="1648014" y="0"/>
                </a:cubicBezTo>
                <a:close/>
                <a:moveTo>
                  <a:pt x="849745" y="0"/>
                </a:moveTo>
                <a:lnTo>
                  <a:pt x="1524253" y="0"/>
                </a:lnTo>
                <a:cubicBezTo>
                  <a:pt x="1552682" y="0"/>
                  <a:pt x="1575729" y="23047"/>
                  <a:pt x="1575729" y="51476"/>
                </a:cubicBezTo>
                <a:lnTo>
                  <a:pt x="1575729" y="725984"/>
                </a:lnTo>
                <a:cubicBezTo>
                  <a:pt x="1575729" y="754413"/>
                  <a:pt x="1552682" y="777460"/>
                  <a:pt x="1524253" y="777460"/>
                </a:cubicBezTo>
                <a:lnTo>
                  <a:pt x="849745" y="777460"/>
                </a:lnTo>
                <a:cubicBezTo>
                  <a:pt x="821316" y="777460"/>
                  <a:pt x="798269" y="754413"/>
                  <a:pt x="798269" y="725984"/>
                </a:cubicBezTo>
                <a:lnTo>
                  <a:pt x="798269" y="51476"/>
                </a:lnTo>
                <a:cubicBezTo>
                  <a:pt x="798269" y="23047"/>
                  <a:pt x="821316" y="0"/>
                  <a:pt x="849745" y="0"/>
                </a:cubicBezTo>
                <a:close/>
                <a:moveTo>
                  <a:pt x="51476" y="0"/>
                </a:moveTo>
                <a:lnTo>
                  <a:pt x="725984" y="0"/>
                </a:lnTo>
                <a:cubicBezTo>
                  <a:pt x="754413" y="0"/>
                  <a:pt x="777460" y="23047"/>
                  <a:pt x="777460" y="51476"/>
                </a:cubicBezTo>
                <a:lnTo>
                  <a:pt x="777460" y="725984"/>
                </a:lnTo>
                <a:cubicBezTo>
                  <a:pt x="777460" y="754413"/>
                  <a:pt x="754413" y="777460"/>
                  <a:pt x="725984" y="777460"/>
                </a:cubicBezTo>
                <a:lnTo>
                  <a:pt x="51476" y="777460"/>
                </a:lnTo>
                <a:cubicBezTo>
                  <a:pt x="23047" y="777460"/>
                  <a:pt x="0" y="754413"/>
                  <a:pt x="0" y="725984"/>
                </a:cubicBezTo>
                <a:lnTo>
                  <a:pt x="0" y="51476"/>
                </a:lnTo>
                <a:cubicBezTo>
                  <a:pt x="0" y="23047"/>
                  <a:pt x="23047" y="0"/>
                  <a:pt x="51476" y="0"/>
                </a:cubicBezTo>
                <a:close/>
              </a:path>
            </a:pathLst>
          </a:custGeom>
          <a:blipFill dpi="0" rotWithShape="1">
            <a:blip r:embed="rId3" cstate="screen">
              <a:extLst>
                <a:ext uri="{28A0092B-C50C-407E-A947-70E740481C1C}">
                  <a14:useLocalDpi xmlns:a14="http://schemas.microsoft.com/office/drawing/2010/main"/>
                </a:ext>
              </a:extLst>
            </a:blip>
            <a:srcRect/>
            <a:stretch>
              <a:fillRect/>
            </a:stretch>
          </a:blip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1" tIns="60909" rIns="121821" bIns="60909" rtlCol="0" anchor="ctr"/>
          <a:lstStyle/>
          <a:p>
            <a:pPr algn="ctr">
              <a:lnSpc>
                <a:spcPct val="130000"/>
              </a:lnSpc>
            </a:pPr>
            <a:endParaRPr lang="zh-CN" altLang="en-US" sz="2399" dirty="0">
              <a:cs typeface="+mn-ea"/>
              <a:sym typeface="+mn-lt"/>
            </a:endParaRPr>
          </a:p>
        </p:txBody>
      </p:sp>
      <p:grpSp>
        <p:nvGrpSpPr>
          <p:cNvPr id="31" name="组合 30"/>
          <p:cNvGrpSpPr/>
          <p:nvPr/>
        </p:nvGrpSpPr>
        <p:grpSpPr>
          <a:xfrm>
            <a:off x="81785" y="126017"/>
            <a:ext cx="12110216" cy="766370"/>
            <a:chOff x="81785" y="126017"/>
            <a:chExt cx="12110216" cy="766370"/>
          </a:xfrm>
        </p:grpSpPr>
        <p:sp>
          <p:nvSpPr>
            <p:cNvPr id="32" name="矩形 31"/>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5" name="TextBox 6">
              <a:extLst>
                <a:ext uri="{FF2B5EF4-FFF2-40B4-BE49-F238E27FC236}">
                  <a16:creationId xmlns:a16="http://schemas.microsoft.com/office/drawing/2014/main" xmlns:p14="http://schemas.microsoft.com/office/powerpoint/2010/main" xmlns:a14="http://schemas.microsoft.com/office/drawing/2010/main" xmlns="" id="{8083E77C-E488-400A-8503-359C6655BD40}"/>
                </a:ext>
              </a:extLst>
            </p:cNvPr>
            <p:cNvSpPr txBox="1"/>
            <p:nvPr/>
          </p:nvSpPr>
          <p:spPr>
            <a:xfrm>
              <a:off x="2583248"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40" name="TextBox 7">
              <a:extLst>
                <a:ext uri="{FF2B5EF4-FFF2-40B4-BE49-F238E27FC236}">
                  <a16:creationId xmlns:a16="http://schemas.microsoft.com/office/drawing/2014/main" xmlns:p14="http://schemas.microsoft.com/office/powerpoint/2010/main" xmlns:a14="http://schemas.microsoft.com/office/drawing/2010/main" xmlns="" id="{BAF49D56-8FCD-4804-8411-594F1BC85F38}"/>
                </a:ext>
              </a:extLst>
            </p:cNvPr>
            <p:cNvSpPr txBox="1"/>
            <p:nvPr/>
          </p:nvSpPr>
          <p:spPr>
            <a:xfrm>
              <a:off x="1016260" y="286054"/>
              <a:ext cx="1627369"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执行方式</a:t>
              </a:r>
              <a:endParaRPr lang="zh-CN" altLang="en-US" sz="2800" b="1" dirty="0">
                <a:solidFill>
                  <a:srgbClr val="141519"/>
                </a:solidFill>
                <a:cs typeface="+mn-ea"/>
                <a:sym typeface="+mn-lt"/>
              </a:endParaRPr>
            </a:p>
          </p:txBody>
        </p:sp>
        <p:grpSp>
          <p:nvGrpSpPr>
            <p:cNvPr id="43" name="组合 42"/>
            <p:cNvGrpSpPr/>
            <p:nvPr/>
          </p:nvGrpSpPr>
          <p:grpSpPr>
            <a:xfrm>
              <a:off x="81785" y="126017"/>
              <a:ext cx="771511" cy="766370"/>
              <a:chOff x="76127" y="101358"/>
              <a:chExt cx="771511" cy="766370"/>
            </a:xfrm>
          </p:grpSpPr>
          <p:sp>
            <p:nvSpPr>
              <p:cNvPr id="45"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6" name="文本框 45"/>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03</a:t>
                </a:r>
                <a:endParaRPr lang="zh-CN" altLang="en-US" sz="2400" b="1" dirty="0">
                  <a:solidFill>
                    <a:schemeClr val="bg1"/>
                  </a:solidFill>
                  <a:cs typeface="+mn-ea"/>
                  <a:sym typeface="+mn-lt"/>
                </a:endParaRPr>
              </a:p>
            </p:txBody>
          </p:sp>
        </p:grpSp>
      </p:grpSp>
    </p:spTree>
    <p:extLst>
      <p:ext uri="{BB962C8B-B14F-4D97-AF65-F5344CB8AC3E}">
        <p14:creationId xmlns:p14="http://schemas.microsoft.com/office/powerpoint/2010/main" val="4262086047"/>
      </p:ext>
    </p:extLst>
  </p:cSld>
  <p:clrMapOvr>
    <a:masterClrMapping/>
  </p:clrMapOvr>
  <p:transition spd="slow" advClick="0" advTm="3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 fill="hold"/>
                                        <p:tgtEl>
                                          <p:spTgt spid="3"/>
                                        </p:tgtEl>
                                        <p:attrNameLst>
                                          <p:attrName>ppt_x</p:attrName>
                                        </p:attrNameLst>
                                      </p:cBhvr>
                                      <p:tavLst>
                                        <p:tav tm="0">
                                          <p:val>
                                            <p:strVal val="#ppt_x"/>
                                          </p:val>
                                        </p:tav>
                                        <p:tav tm="100000">
                                          <p:val>
                                            <p:strVal val="#ppt_x"/>
                                          </p:val>
                                        </p:tav>
                                      </p:tavLst>
                                    </p:anim>
                                    <p:anim calcmode="lin" valueType="num">
                                      <p:cBhvr additive="base">
                                        <p:cTn id="8" dur="3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300"/>
                            </p:stCondLst>
                            <p:childTnLst>
                              <p:par>
                                <p:cTn id="10" presetID="12" presetClass="entr" presetSubtype="1"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p:tgtEl>
                                          <p:spTgt spid="2"/>
                                        </p:tgtEl>
                                        <p:attrNameLst>
                                          <p:attrName>ppt_y</p:attrName>
                                        </p:attrNameLst>
                                      </p:cBhvr>
                                      <p:tavLst>
                                        <p:tav tm="0">
                                          <p:val>
                                            <p:strVal val="#ppt_y-#ppt_h*1.125000"/>
                                          </p:val>
                                        </p:tav>
                                        <p:tav tm="100000">
                                          <p:val>
                                            <p:strVal val="#ppt_y"/>
                                          </p:val>
                                        </p:tav>
                                      </p:tavLst>
                                    </p:anim>
                                    <p:animEffect transition="in" filter="wipe(down)">
                                      <p:cBhvr>
                                        <p:cTn id="13" dur="500"/>
                                        <p:tgtEl>
                                          <p:spTgt spid="2"/>
                                        </p:tgtEl>
                                      </p:cBhvr>
                                    </p:animEffect>
                                  </p:childTnLst>
                                </p:cTn>
                              </p:par>
                            </p:childTnLst>
                          </p:cTn>
                        </p:par>
                        <p:par>
                          <p:cTn id="14" fill="hold">
                            <p:stCondLst>
                              <p:cond delay="800"/>
                            </p:stCondLst>
                            <p:childTnLst>
                              <p:par>
                                <p:cTn id="15" presetID="2" presetClass="entr" presetSubtype="1"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300" fill="hold"/>
                                        <p:tgtEl>
                                          <p:spTgt spid="6"/>
                                        </p:tgtEl>
                                        <p:attrNameLst>
                                          <p:attrName>ppt_x</p:attrName>
                                        </p:attrNameLst>
                                      </p:cBhvr>
                                      <p:tavLst>
                                        <p:tav tm="0">
                                          <p:val>
                                            <p:strVal val="#ppt_x"/>
                                          </p:val>
                                        </p:tav>
                                        <p:tav tm="100000">
                                          <p:val>
                                            <p:strVal val="#ppt_x"/>
                                          </p:val>
                                        </p:tav>
                                      </p:tavLst>
                                    </p:anim>
                                    <p:anim calcmode="lin" valueType="num">
                                      <p:cBhvr additive="base">
                                        <p:cTn id="18" dur="30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1100"/>
                            </p:stCondLst>
                            <p:childTnLst>
                              <p:par>
                                <p:cTn id="20" presetID="12" presetClass="entr" presetSubtype="1"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p:tgtEl>
                                          <p:spTgt spid="5"/>
                                        </p:tgtEl>
                                        <p:attrNameLst>
                                          <p:attrName>ppt_y</p:attrName>
                                        </p:attrNameLst>
                                      </p:cBhvr>
                                      <p:tavLst>
                                        <p:tav tm="0">
                                          <p:val>
                                            <p:strVal val="#ppt_y-#ppt_h*1.125000"/>
                                          </p:val>
                                        </p:tav>
                                        <p:tav tm="100000">
                                          <p:val>
                                            <p:strVal val="#ppt_y"/>
                                          </p:val>
                                        </p:tav>
                                      </p:tavLst>
                                    </p:anim>
                                    <p:animEffect transition="in" filter="wipe(down)">
                                      <p:cBhvr>
                                        <p:cTn id="23" dur="500"/>
                                        <p:tgtEl>
                                          <p:spTgt spid="5"/>
                                        </p:tgtEl>
                                      </p:cBhvr>
                                    </p:animEffect>
                                  </p:childTnLst>
                                </p:cTn>
                              </p:par>
                            </p:childTnLst>
                          </p:cTn>
                        </p:par>
                        <p:par>
                          <p:cTn id="24" fill="hold">
                            <p:stCondLst>
                              <p:cond delay="160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300" fill="hold"/>
                                        <p:tgtEl>
                                          <p:spTgt spid="8"/>
                                        </p:tgtEl>
                                        <p:attrNameLst>
                                          <p:attrName>ppt_x</p:attrName>
                                        </p:attrNameLst>
                                      </p:cBhvr>
                                      <p:tavLst>
                                        <p:tav tm="0">
                                          <p:val>
                                            <p:strVal val="#ppt_x"/>
                                          </p:val>
                                        </p:tav>
                                        <p:tav tm="100000">
                                          <p:val>
                                            <p:strVal val="#ppt_x"/>
                                          </p:val>
                                        </p:tav>
                                      </p:tavLst>
                                    </p:anim>
                                    <p:anim calcmode="lin" valueType="num">
                                      <p:cBhvr additive="base">
                                        <p:cTn id="28" dur="300" fill="hold"/>
                                        <p:tgtEl>
                                          <p:spTgt spid="8"/>
                                        </p:tgtEl>
                                        <p:attrNameLst>
                                          <p:attrName>ppt_y</p:attrName>
                                        </p:attrNameLst>
                                      </p:cBhvr>
                                      <p:tavLst>
                                        <p:tav tm="0">
                                          <p:val>
                                            <p:strVal val="0-#ppt_h/2"/>
                                          </p:val>
                                        </p:tav>
                                        <p:tav tm="100000">
                                          <p:val>
                                            <p:strVal val="#ppt_y"/>
                                          </p:val>
                                        </p:tav>
                                      </p:tavLst>
                                    </p:anim>
                                  </p:childTnLst>
                                </p:cTn>
                              </p:par>
                            </p:childTnLst>
                          </p:cTn>
                        </p:par>
                        <p:par>
                          <p:cTn id="29" fill="hold">
                            <p:stCondLst>
                              <p:cond delay="1900"/>
                            </p:stCondLst>
                            <p:childTnLst>
                              <p:par>
                                <p:cTn id="30" presetID="42" presetClass="entr" presetSubtype="0" fill="hold" grpId="0" nodeType="after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1000"/>
                                        <p:tgtEl>
                                          <p:spTgt spid="84"/>
                                        </p:tgtEl>
                                      </p:cBhvr>
                                    </p:animEffect>
                                    <p:anim calcmode="lin" valueType="num">
                                      <p:cBhvr>
                                        <p:cTn id="33" dur="1000" fill="hold"/>
                                        <p:tgtEl>
                                          <p:spTgt spid="84"/>
                                        </p:tgtEl>
                                        <p:attrNameLst>
                                          <p:attrName>ppt_x</p:attrName>
                                        </p:attrNameLst>
                                      </p:cBhvr>
                                      <p:tavLst>
                                        <p:tav tm="0">
                                          <p:val>
                                            <p:strVal val="#ppt_x"/>
                                          </p:val>
                                        </p:tav>
                                        <p:tav tm="100000">
                                          <p:val>
                                            <p:strVal val="#ppt_x"/>
                                          </p:val>
                                        </p:tav>
                                      </p:tavLst>
                                    </p:anim>
                                    <p:anim calcmode="lin" valueType="num">
                                      <p:cBhvr>
                                        <p:cTn id="34" dur="1000" fill="hold"/>
                                        <p:tgtEl>
                                          <p:spTgt spid="84"/>
                                        </p:tgtEl>
                                        <p:attrNameLst>
                                          <p:attrName>ppt_y</p:attrName>
                                        </p:attrNameLst>
                                      </p:cBhvr>
                                      <p:tavLst>
                                        <p:tav tm="0">
                                          <p:val>
                                            <p:strVal val="#ppt_y+.1"/>
                                          </p:val>
                                        </p:tav>
                                        <p:tav tm="100000">
                                          <p:val>
                                            <p:strVal val="#ppt_y"/>
                                          </p:val>
                                        </p:tav>
                                      </p:tavLst>
                                    </p:anim>
                                  </p:childTnLst>
                                </p:cTn>
                              </p:par>
                            </p:childTnLst>
                          </p:cTn>
                        </p:par>
                        <p:par>
                          <p:cTn id="35" fill="hold">
                            <p:stCondLst>
                              <p:cond delay="2900"/>
                            </p:stCondLst>
                            <p:childTnLst>
                              <p:par>
                                <p:cTn id="36" presetID="42" presetClass="entr" presetSubtype="0" fill="hold" grpId="0" nodeType="after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1000"/>
                                        <p:tgtEl>
                                          <p:spTgt spid="82"/>
                                        </p:tgtEl>
                                      </p:cBhvr>
                                    </p:animEffect>
                                    <p:anim calcmode="lin" valueType="num">
                                      <p:cBhvr>
                                        <p:cTn id="39" dur="1000" fill="hold"/>
                                        <p:tgtEl>
                                          <p:spTgt spid="82"/>
                                        </p:tgtEl>
                                        <p:attrNameLst>
                                          <p:attrName>ppt_x</p:attrName>
                                        </p:attrNameLst>
                                      </p:cBhvr>
                                      <p:tavLst>
                                        <p:tav tm="0">
                                          <p:val>
                                            <p:strVal val="#ppt_x"/>
                                          </p:val>
                                        </p:tav>
                                        <p:tav tm="100000">
                                          <p:val>
                                            <p:strVal val="#ppt_x"/>
                                          </p:val>
                                        </p:tav>
                                      </p:tavLst>
                                    </p:anim>
                                    <p:anim calcmode="lin" valueType="num">
                                      <p:cBhvr>
                                        <p:cTn id="40"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12192000" cy="6858000"/>
          </a:xfrm>
          <a:prstGeom prst="rect">
            <a:avLst/>
          </a:pr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cs typeface="+mn-ea"/>
                <a:sym typeface="+mn-lt"/>
              </a:rPr>
              <a:t>10</a:t>
            </a:r>
            <a:endParaRPr lang="zh-CN" altLang="en-US" dirty="0">
              <a:cs typeface="+mn-ea"/>
              <a:sym typeface="+mn-lt"/>
            </a:endParaRPr>
          </a:p>
        </p:txBody>
      </p:sp>
      <p:sp>
        <p:nvSpPr>
          <p:cNvPr id="4" name="矩形 3"/>
          <p:cNvSpPr/>
          <p:nvPr/>
        </p:nvSpPr>
        <p:spPr>
          <a:xfrm>
            <a:off x="862149" y="3018026"/>
            <a:ext cx="10450285" cy="2612571"/>
          </a:xfrm>
          <a:prstGeom prst="rect">
            <a:avLst/>
          </a:prstGeom>
          <a:solidFill>
            <a:srgbClr val="B10B1F"/>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矩形 8"/>
          <p:cNvSpPr/>
          <p:nvPr/>
        </p:nvSpPr>
        <p:spPr>
          <a:xfrm>
            <a:off x="4783964" y="3576247"/>
            <a:ext cx="1541417" cy="428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120000"/>
              </a:lnSpc>
            </a:pPr>
            <a:r>
              <a:rPr lang="en-US" altLang="zh-CN" sz="2800" dirty="0" smtClean="0">
                <a:solidFill>
                  <a:srgbClr val="141519"/>
                </a:solidFill>
                <a:cs typeface="+mn-ea"/>
                <a:sym typeface="+mn-lt"/>
              </a:rPr>
              <a:t>PART ONE</a:t>
            </a:r>
            <a:endParaRPr lang="zh-CN" altLang="en-US" sz="2800" dirty="0">
              <a:solidFill>
                <a:srgbClr val="141519"/>
              </a:solidFill>
              <a:cs typeface="+mn-ea"/>
              <a:sym typeface="+mn-lt"/>
            </a:endParaRPr>
          </a:p>
        </p:txBody>
      </p:sp>
      <p:sp>
        <p:nvSpPr>
          <p:cNvPr id="10" name="文本框 9"/>
          <p:cNvSpPr txBox="1"/>
          <p:nvPr/>
        </p:nvSpPr>
        <p:spPr>
          <a:xfrm>
            <a:off x="4648233" y="4063685"/>
            <a:ext cx="2236510" cy="707886"/>
          </a:xfrm>
          <a:prstGeom prst="rect">
            <a:avLst/>
          </a:prstGeom>
          <a:noFill/>
        </p:spPr>
        <p:txBody>
          <a:bodyPr wrap="none" rtlCol="0">
            <a:spAutoFit/>
          </a:bodyPr>
          <a:lstStyle/>
          <a:p>
            <a:r>
              <a:rPr lang="zh-CN" altLang="en-US" sz="4000" dirty="0" smtClean="0">
                <a:solidFill>
                  <a:schemeClr val="bg1"/>
                </a:solidFill>
                <a:effectLst>
                  <a:outerShdw blurRad="38100" dist="38100" dir="2700000" algn="tl">
                    <a:srgbClr val="000000">
                      <a:alpha val="43137"/>
                    </a:srgbClr>
                  </a:outerShdw>
                </a:effectLst>
                <a:cs typeface="+mn-ea"/>
                <a:sym typeface="+mn-lt"/>
              </a:rPr>
              <a:t>项目介绍</a:t>
            </a:r>
            <a:endParaRPr lang="zh-CN" altLang="en-US" sz="4000" dirty="0">
              <a:solidFill>
                <a:schemeClr val="bg1"/>
              </a:solidFill>
              <a:effectLst>
                <a:outerShdw blurRad="38100" dist="38100" dir="2700000" algn="tl">
                  <a:srgbClr val="000000">
                    <a:alpha val="43137"/>
                  </a:srgbClr>
                </a:outerShdw>
              </a:effectLst>
              <a:cs typeface="+mn-ea"/>
              <a:sym typeface="+mn-lt"/>
            </a:endParaRPr>
          </a:p>
        </p:txBody>
      </p:sp>
      <p:sp>
        <p:nvSpPr>
          <p:cNvPr id="11" name="文本框 10"/>
          <p:cNvSpPr txBox="1"/>
          <p:nvPr/>
        </p:nvSpPr>
        <p:spPr>
          <a:xfrm>
            <a:off x="4713547" y="4696600"/>
            <a:ext cx="6481283" cy="523220"/>
          </a:xfrm>
          <a:prstGeom prst="rect">
            <a:avLst/>
          </a:prstGeom>
          <a:noFill/>
        </p:spPr>
        <p:txBody>
          <a:bodyPr wrap="square" rtlCol="0">
            <a:spAutoFit/>
          </a:bodyPr>
          <a:lstStyle/>
          <a:p>
            <a:r>
              <a:rPr lang="en-US" altLang="zh-CN" sz="1400" dirty="0">
                <a:solidFill>
                  <a:schemeClr val="bg1"/>
                </a:solidFill>
                <a:cs typeface="+mn-ea"/>
                <a:sym typeface="+mn-lt"/>
              </a:rPr>
              <a:t>Atmosphere stable international business plan project venture financing plan investment plan investment management business plan</a:t>
            </a:r>
            <a:endParaRPr lang="zh-CN" altLang="en-US" sz="1400" dirty="0">
              <a:solidFill>
                <a:schemeClr val="bg1"/>
              </a:solidFill>
              <a:cs typeface="+mn-ea"/>
              <a:sym typeface="+mn-lt"/>
            </a:endParaRPr>
          </a:p>
        </p:txBody>
      </p:sp>
      <p:sp>
        <p:nvSpPr>
          <p:cNvPr id="15" name="等腰三角形 3"/>
          <p:cNvSpPr/>
          <p:nvPr/>
        </p:nvSpPr>
        <p:spPr>
          <a:xfrm rot="7060989">
            <a:off x="1894003" y="3662697"/>
            <a:ext cx="1683914" cy="1672694"/>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chemeClr val="bg1"/>
          </a:solidFill>
          <a:ln>
            <a:noFill/>
          </a:ln>
          <a:effectLst>
            <a:outerShdw blurRad="2540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0" name="组合 19"/>
          <p:cNvGrpSpPr/>
          <p:nvPr/>
        </p:nvGrpSpPr>
        <p:grpSpPr>
          <a:xfrm>
            <a:off x="2149577" y="3413383"/>
            <a:ext cx="1043876" cy="1862048"/>
            <a:chOff x="1796252" y="1501388"/>
            <a:chExt cx="1043876" cy="1862048"/>
          </a:xfrm>
        </p:grpSpPr>
        <p:sp>
          <p:nvSpPr>
            <p:cNvPr id="14" name="矩形 13"/>
            <p:cNvSpPr/>
            <p:nvPr/>
          </p:nvSpPr>
          <p:spPr>
            <a:xfrm>
              <a:off x="2015852" y="2168644"/>
              <a:ext cx="314507" cy="329205"/>
            </a:xfrm>
            <a:custGeom>
              <a:avLst/>
              <a:gdLst>
                <a:gd name="connsiteX0" fmla="*/ 0 w 384970"/>
                <a:gd name="connsiteY0" fmla="*/ 0 h 374710"/>
                <a:gd name="connsiteX1" fmla="*/ 384970 w 384970"/>
                <a:gd name="connsiteY1" fmla="*/ 0 h 374710"/>
                <a:gd name="connsiteX2" fmla="*/ 384970 w 384970"/>
                <a:gd name="connsiteY2" fmla="*/ 374710 h 374710"/>
                <a:gd name="connsiteX3" fmla="*/ 0 w 384970"/>
                <a:gd name="connsiteY3" fmla="*/ 374710 h 374710"/>
                <a:gd name="connsiteX4" fmla="*/ 0 w 384970"/>
                <a:gd name="connsiteY4" fmla="*/ 0 h 374710"/>
                <a:gd name="connsiteX0" fmla="*/ 0 w 384970"/>
                <a:gd name="connsiteY0" fmla="*/ 0 h 374710"/>
                <a:gd name="connsiteX1" fmla="*/ 384970 w 384970"/>
                <a:gd name="connsiteY1" fmla="*/ 0 h 374710"/>
                <a:gd name="connsiteX2" fmla="*/ 384970 w 384970"/>
                <a:gd name="connsiteY2" fmla="*/ 374710 h 374710"/>
                <a:gd name="connsiteX3" fmla="*/ 0 w 384970"/>
                <a:gd name="connsiteY3" fmla="*/ 0 h 374710"/>
                <a:gd name="connsiteX0" fmla="*/ 0 w 417243"/>
                <a:gd name="connsiteY0" fmla="*/ 59167 h 374710"/>
                <a:gd name="connsiteX1" fmla="*/ 417243 w 417243"/>
                <a:gd name="connsiteY1" fmla="*/ 0 h 374710"/>
                <a:gd name="connsiteX2" fmla="*/ 417243 w 417243"/>
                <a:gd name="connsiteY2" fmla="*/ 374710 h 374710"/>
                <a:gd name="connsiteX3" fmla="*/ 0 w 417243"/>
                <a:gd name="connsiteY3" fmla="*/ 59167 h 374710"/>
                <a:gd name="connsiteX0" fmla="*/ 0 w 444137"/>
                <a:gd name="connsiteY0" fmla="*/ 112955 h 428498"/>
                <a:gd name="connsiteX1" fmla="*/ 444137 w 444137"/>
                <a:gd name="connsiteY1" fmla="*/ 0 h 428498"/>
                <a:gd name="connsiteX2" fmla="*/ 417243 w 444137"/>
                <a:gd name="connsiteY2" fmla="*/ 428498 h 428498"/>
                <a:gd name="connsiteX3" fmla="*/ 0 w 444137"/>
                <a:gd name="connsiteY3" fmla="*/ 112955 h 428498"/>
                <a:gd name="connsiteX0" fmla="*/ 0 w 471031"/>
                <a:gd name="connsiteY0" fmla="*/ 134470 h 428498"/>
                <a:gd name="connsiteX1" fmla="*/ 471031 w 471031"/>
                <a:gd name="connsiteY1" fmla="*/ 0 h 428498"/>
                <a:gd name="connsiteX2" fmla="*/ 444137 w 471031"/>
                <a:gd name="connsiteY2" fmla="*/ 428498 h 428498"/>
                <a:gd name="connsiteX3" fmla="*/ 0 w 471031"/>
                <a:gd name="connsiteY3" fmla="*/ 134470 h 428498"/>
                <a:gd name="connsiteX0" fmla="*/ 0 w 471031"/>
                <a:gd name="connsiteY0" fmla="*/ 134470 h 493044"/>
                <a:gd name="connsiteX1" fmla="*/ 471031 w 471031"/>
                <a:gd name="connsiteY1" fmla="*/ 0 h 493044"/>
                <a:gd name="connsiteX2" fmla="*/ 438758 w 471031"/>
                <a:gd name="connsiteY2" fmla="*/ 493044 h 493044"/>
                <a:gd name="connsiteX3" fmla="*/ 0 w 471031"/>
                <a:gd name="connsiteY3" fmla="*/ 134470 h 493044"/>
                <a:gd name="connsiteX0" fmla="*/ 0 w 471031"/>
                <a:gd name="connsiteY0" fmla="*/ 134470 h 493044"/>
                <a:gd name="connsiteX1" fmla="*/ 471031 w 471031"/>
                <a:gd name="connsiteY1" fmla="*/ 0 h 493044"/>
                <a:gd name="connsiteX2" fmla="*/ 438758 w 471031"/>
                <a:gd name="connsiteY2" fmla="*/ 493044 h 493044"/>
                <a:gd name="connsiteX3" fmla="*/ 0 w 471031"/>
                <a:gd name="connsiteY3" fmla="*/ 134470 h 493044"/>
                <a:gd name="connsiteX0" fmla="*/ 0 w 471031"/>
                <a:gd name="connsiteY0" fmla="*/ 134470 h 493044"/>
                <a:gd name="connsiteX1" fmla="*/ 471031 w 471031"/>
                <a:gd name="connsiteY1" fmla="*/ 0 h 493044"/>
                <a:gd name="connsiteX2" fmla="*/ 438758 w 471031"/>
                <a:gd name="connsiteY2" fmla="*/ 493044 h 493044"/>
                <a:gd name="connsiteX3" fmla="*/ 0 w 471031"/>
                <a:gd name="connsiteY3" fmla="*/ 134470 h 493044"/>
              </a:gdLst>
              <a:ahLst/>
              <a:cxnLst>
                <a:cxn ang="0">
                  <a:pos x="connsiteX0" y="connsiteY0"/>
                </a:cxn>
                <a:cxn ang="0">
                  <a:pos x="connsiteX1" y="connsiteY1"/>
                </a:cxn>
                <a:cxn ang="0">
                  <a:pos x="connsiteX2" y="connsiteY2"/>
                </a:cxn>
                <a:cxn ang="0">
                  <a:pos x="connsiteX3" y="connsiteY3"/>
                </a:cxn>
              </a:cxnLst>
              <a:rect l="l" t="t" r="r" b="b"/>
              <a:pathLst>
                <a:path w="471031" h="493044">
                  <a:moveTo>
                    <a:pt x="0" y="134470"/>
                  </a:moveTo>
                  <a:lnTo>
                    <a:pt x="471031" y="0"/>
                  </a:lnTo>
                  <a:lnTo>
                    <a:pt x="438758" y="493044"/>
                  </a:lnTo>
                  <a:cubicBezTo>
                    <a:pt x="305205" y="305785"/>
                    <a:pt x="218220" y="224362"/>
                    <a:pt x="0" y="134470"/>
                  </a:cubicBezTo>
                  <a:close/>
                </a:path>
              </a:pathLst>
            </a:custGeom>
            <a:gradFill>
              <a:gsLst>
                <a:gs pos="0">
                  <a:srgbClr val="D9B871"/>
                </a:gs>
                <a:gs pos="100000">
                  <a:srgbClr val="D9B871">
                    <a:alpha val="32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sp>
          <p:nvSpPr>
            <p:cNvPr id="12" name="文本框 11"/>
            <p:cNvSpPr txBox="1"/>
            <p:nvPr/>
          </p:nvSpPr>
          <p:spPr>
            <a:xfrm>
              <a:off x="1796252" y="1501388"/>
              <a:ext cx="1043876" cy="1862048"/>
            </a:xfrm>
            <a:prstGeom prst="rect">
              <a:avLst/>
            </a:prstGeom>
            <a:noFill/>
          </p:spPr>
          <p:txBody>
            <a:bodyPr wrap="none" rtlCol="0">
              <a:spAutoFit/>
            </a:bodyPr>
            <a:lstStyle/>
            <a:p>
              <a:r>
                <a:rPr lang="en-US" altLang="zh-CN" sz="11500" dirty="0" smtClean="0">
                  <a:solidFill>
                    <a:srgbClr val="B10B1F"/>
                  </a:solidFill>
                  <a:cs typeface="+mn-ea"/>
                  <a:sym typeface="+mn-lt"/>
                </a:rPr>
                <a:t>1</a:t>
              </a:r>
              <a:endParaRPr lang="zh-CN" altLang="en-US" sz="11500" dirty="0">
                <a:solidFill>
                  <a:srgbClr val="B10B1F"/>
                </a:solidFill>
                <a:cs typeface="+mn-ea"/>
                <a:sym typeface="+mn-lt"/>
              </a:endParaRPr>
            </a:p>
          </p:txBody>
        </p:sp>
      </p:grpSp>
      <p:sp>
        <p:nvSpPr>
          <p:cNvPr id="2" name="矩形 1"/>
          <p:cNvSpPr/>
          <p:nvPr/>
        </p:nvSpPr>
        <p:spPr>
          <a:xfrm>
            <a:off x="11113744" y="2832963"/>
            <a:ext cx="385150" cy="385148"/>
          </a:xfrm>
          <a:prstGeom prst="rect">
            <a:avLst/>
          </a:prstGeom>
          <a:noFill/>
          <a:ln w="38100">
            <a:gradFill>
              <a:gsLst>
                <a:gs pos="50000">
                  <a:srgbClr val="B10B1F"/>
                </a:gs>
                <a:gs pos="5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37279515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a14="http://schemas.microsoft.com/office/drawing/2010/main" xmlns="">
      <p:transition spd="slow" advClick="0"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par>
                                    <p:cTn id="11" presetID="2" presetClass="entr" presetSubtype="8" fill="hold" nodeType="withEffect" p14:presetBounceEnd="40000">
                                      <p:stCondLst>
                                        <p:cond delay="750"/>
                                      </p:stCondLst>
                                      <p:childTnLst>
                                        <p:set>
                                          <p:cBhvr>
                                            <p:cTn id="12" dur="1" fill="hold">
                                              <p:stCondLst>
                                                <p:cond delay="0"/>
                                              </p:stCondLst>
                                            </p:cTn>
                                            <p:tgtEl>
                                              <p:spTgt spid="20"/>
                                            </p:tgtEl>
                                            <p:attrNameLst>
                                              <p:attrName>style.visibility</p:attrName>
                                            </p:attrNameLst>
                                          </p:cBhvr>
                                          <p:to>
                                            <p:strVal val="visible"/>
                                          </p:to>
                                        </p:set>
                                        <p:anim calcmode="lin" valueType="num" p14:bounceEnd="40000">
                                          <p:cBhvr additive="base">
                                            <p:cTn id="13" dur="100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14" dur="1000" fill="hold"/>
                                            <p:tgtEl>
                                              <p:spTgt spid="20"/>
                                            </p:tgtEl>
                                            <p:attrNameLst>
                                              <p:attrName>ppt_y</p:attrName>
                                            </p:attrNameLst>
                                          </p:cBhvr>
                                          <p:tavLst>
                                            <p:tav tm="0">
                                              <p:val>
                                                <p:strVal val="#ppt_y"/>
                                              </p:val>
                                            </p:tav>
                                            <p:tav tm="100000">
                                              <p:val>
                                                <p:strVal val="#ppt_y"/>
                                              </p:val>
                                            </p:tav>
                                          </p:tavLst>
                                        </p:anim>
                                      </p:childTnLst>
                                    </p:cTn>
                                  </p:par>
                                  <p:par>
                                    <p:cTn id="15" presetID="2" presetClass="entr" presetSubtype="4" fill="hold" grpId="0" nodeType="withEffect" p14:presetBounceEnd="40000">
                                      <p:stCondLst>
                                        <p:cond delay="500"/>
                                      </p:stCondLst>
                                      <p:childTnLst>
                                        <p:set>
                                          <p:cBhvr>
                                            <p:cTn id="16" dur="1" fill="hold">
                                              <p:stCondLst>
                                                <p:cond delay="0"/>
                                              </p:stCondLst>
                                            </p:cTn>
                                            <p:tgtEl>
                                              <p:spTgt spid="15"/>
                                            </p:tgtEl>
                                            <p:attrNameLst>
                                              <p:attrName>style.visibility</p:attrName>
                                            </p:attrNameLst>
                                          </p:cBhvr>
                                          <p:to>
                                            <p:strVal val="visible"/>
                                          </p:to>
                                        </p:set>
                                        <p:anim calcmode="lin" valueType="num" p14:bounceEnd="40000">
                                          <p:cBhvr additive="base">
                                            <p:cTn id="17" dur="750" fill="hold"/>
                                            <p:tgtEl>
                                              <p:spTgt spid="15"/>
                                            </p:tgtEl>
                                            <p:attrNameLst>
                                              <p:attrName>ppt_x</p:attrName>
                                            </p:attrNameLst>
                                          </p:cBhvr>
                                          <p:tavLst>
                                            <p:tav tm="0">
                                              <p:val>
                                                <p:strVal val="#ppt_x"/>
                                              </p:val>
                                            </p:tav>
                                            <p:tav tm="100000">
                                              <p:val>
                                                <p:strVal val="#ppt_x"/>
                                              </p:val>
                                            </p:tav>
                                          </p:tavLst>
                                        </p:anim>
                                        <p:anim calcmode="lin" valueType="num" p14:bounceEnd="40000">
                                          <p:cBhvr additive="base">
                                            <p:cTn id="18" dur="750" fill="hold"/>
                                            <p:tgtEl>
                                              <p:spTgt spid="15"/>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7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childTnLst>
                                    </p:cTn>
                                  </p:par>
                                  <p:par>
                                    <p:cTn id="25" presetID="35" presetClass="path" presetSubtype="0" decel="100000" fill="hold" grpId="1" nodeType="withEffect">
                                      <p:stCondLst>
                                        <p:cond delay="750"/>
                                      </p:stCondLst>
                                      <p:childTnLst>
                                        <p:animMotion origin="layout" path="M -4.375E-6 1.85185E-6 L -0.14075 1.85185E-6 " pathEditMode="relative" rAng="0" ptsTypes="AA">
                                          <p:cBhvr>
                                            <p:cTn id="26" dur="1000" spd="-100000" fill="hold"/>
                                            <p:tgtEl>
                                              <p:spTgt spid="9"/>
                                            </p:tgtEl>
                                            <p:attrNameLst>
                                              <p:attrName>ppt_x</p:attrName>
                                              <p:attrName>ppt_y</p:attrName>
                                            </p:attrNameLst>
                                          </p:cBhvr>
                                          <p:rCtr x="-7044" y="0"/>
                                        </p:animMotion>
                                      </p:childTnLst>
                                    </p:cTn>
                                  </p:par>
                                  <p:par>
                                    <p:cTn id="27" presetID="63" presetClass="path" presetSubtype="0" decel="100000" fill="hold" grpId="1" nodeType="withEffect">
                                      <p:stCondLst>
                                        <p:cond delay="750"/>
                                      </p:stCondLst>
                                      <p:childTnLst>
                                        <p:animMotion origin="layout" path="M -2.29167E-6 -3.33333E-6 L 0.15104 -3.33333E-6 " pathEditMode="relative" rAng="0" ptsTypes="AA">
                                          <p:cBhvr>
                                            <p:cTn id="28" dur="1000" spd="-100000" fill="hold"/>
                                            <p:tgtEl>
                                              <p:spTgt spid="10"/>
                                            </p:tgtEl>
                                            <p:attrNameLst>
                                              <p:attrName>ppt_x</p:attrName>
                                              <p:attrName>ppt_y</p:attrName>
                                            </p:attrNameLst>
                                          </p:cBhvr>
                                          <p:rCtr x="7552" y="0"/>
                                        </p:animMotion>
                                      </p:childTnLst>
                                    </p:cTn>
                                  </p:par>
                                  <p:par>
                                    <p:cTn id="29" presetID="18" presetClass="entr" presetSubtype="6" fill="hold" grpId="0" nodeType="withEffect">
                                      <p:stCondLst>
                                        <p:cond delay="1500"/>
                                      </p:stCondLst>
                                      <p:childTnLst>
                                        <p:set>
                                          <p:cBhvr>
                                            <p:cTn id="30" dur="1" fill="hold">
                                              <p:stCondLst>
                                                <p:cond delay="0"/>
                                              </p:stCondLst>
                                            </p:cTn>
                                            <p:tgtEl>
                                              <p:spTgt spid="11"/>
                                            </p:tgtEl>
                                            <p:attrNameLst>
                                              <p:attrName>style.visibility</p:attrName>
                                            </p:attrNameLst>
                                          </p:cBhvr>
                                          <p:to>
                                            <p:strVal val="visible"/>
                                          </p:to>
                                        </p:set>
                                        <p:animEffect transition="in" filter="strips(downRight)">
                                          <p:cBhvr>
                                            <p:cTn id="3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9" grpId="1" animBg="1"/>
          <p:bldP spid="10" grpId="0"/>
          <p:bldP spid="10" grpId="1"/>
          <p:bldP spid="11" grpId="0"/>
          <p:bldP spid="15" grpId="0" animBg="1"/>
          <p:bldP spid="2" grpId="0" animBg="1"/>
        </p:bldLst>
      </p:timing>
    </mc:Choice>
    <mc:Fallback xmlns:a14="http://schemas.microsoft.com/office/drawing/2010/main"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par>
                                    <p:cTn id="11" presetID="2" presetClass="entr" presetSubtype="8" fill="hold" nodeType="withEffect">
                                      <p:stCondLst>
                                        <p:cond delay="75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1000" fill="hold"/>
                                            <p:tgtEl>
                                              <p:spTgt spid="20"/>
                                            </p:tgtEl>
                                            <p:attrNameLst>
                                              <p:attrName>ppt_x</p:attrName>
                                            </p:attrNameLst>
                                          </p:cBhvr>
                                          <p:tavLst>
                                            <p:tav tm="0">
                                              <p:val>
                                                <p:strVal val="0-#ppt_w/2"/>
                                              </p:val>
                                            </p:tav>
                                            <p:tav tm="100000">
                                              <p:val>
                                                <p:strVal val="#ppt_x"/>
                                              </p:val>
                                            </p:tav>
                                          </p:tavLst>
                                        </p:anim>
                                        <p:anim calcmode="lin" valueType="num">
                                          <p:cBhvr additive="base">
                                            <p:cTn id="14" dur="1000" fill="hold"/>
                                            <p:tgtEl>
                                              <p:spTgt spid="20"/>
                                            </p:tgtEl>
                                            <p:attrNameLst>
                                              <p:attrName>ppt_y</p:attrName>
                                            </p:attrNameLst>
                                          </p:cBhvr>
                                          <p:tavLst>
                                            <p:tav tm="0">
                                              <p:val>
                                                <p:strVal val="#ppt_y"/>
                                              </p:val>
                                            </p:tav>
                                            <p:tav tm="100000">
                                              <p:val>
                                                <p:strVal val="#ppt_y"/>
                                              </p:val>
                                            </p:tav>
                                          </p:tavLst>
                                        </p:anim>
                                      </p:childTnLst>
                                    </p:cTn>
                                  </p:par>
                                  <p:par>
                                    <p:cTn id="15" presetID="2" presetClass="entr" presetSubtype="4" fill="hold" grpId="0" nodeType="withEffect">
                                      <p:stCondLst>
                                        <p:cond delay="50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750" fill="hold"/>
                                            <p:tgtEl>
                                              <p:spTgt spid="15"/>
                                            </p:tgtEl>
                                            <p:attrNameLst>
                                              <p:attrName>ppt_x</p:attrName>
                                            </p:attrNameLst>
                                          </p:cBhvr>
                                          <p:tavLst>
                                            <p:tav tm="0">
                                              <p:val>
                                                <p:strVal val="#ppt_x"/>
                                              </p:val>
                                            </p:tav>
                                            <p:tav tm="100000">
                                              <p:val>
                                                <p:strVal val="#ppt_x"/>
                                              </p:val>
                                            </p:tav>
                                          </p:tavLst>
                                        </p:anim>
                                        <p:anim calcmode="lin" valueType="num">
                                          <p:cBhvr additive="base">
                                            <p:cTn id="18" dur="750" fill="hold"/>
                                            <p:tgtEl>
                                              <p:spTgt spid="15"/>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7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childTnLst>
                                    </p:cTn>
                                  </p:par>
                                  <p:par>
                                    <p:cTn id="25" presetID="35" presetClass="path" presetSubtype="0" decel="100000" fill="hold" grpId="1" nodeType="withEffect">
                                      <p:stCondLst>
                                        <p:cond delay="750"/>
                                      </p:stCondLst>
                                      <p:childTnLst>
                                        <p:animMotion origin="layout" path="M -4.375E-6 1.85185E-6 L -0.14075 1.85185E-6 " pathEditMode="relative" rAng="0" ptsTypes="AA">
                                          <p:cBhvr>
                                            <p:cTn id="26" dur="1000" spd="-100000" fill="hold"/>
                                            <p:tgtEl>
                                              <p:spTgt spid="9"/>
                                            </p:tgtEl>
                                            <p:attrNameLst>
                                              <p:attrName>ppt_x</p:attrName>
                                              <p:attrName>ppt_y</p:attrName>
                                            </p:attrNameLst>
                                          </p:cBhvr>
                                          <p:rCtr x="-7044" y="0"/>
                                        </p:animMotion>
                                      </p:childTnLst>
                                    </p:cTn>
                                  </p:par>
                                  <p:par>
                                    <p:cTn id="27" presetID="63" presetClass="path" presetSubtype="0" decel="100000" fill="hold" grpId="1" nodeType="withEffect">
                                      <p:stCondLst>
                                        <p:cond delay="750"/>
                                      </p:stCondLst>
                                      <p:childTnLst>
                                        <p:animMotion origin="layout" path="M -2.29167E-6 -3.33333E-6 L 0.15104 -3.33333E-6 " pathEditMode="relative" rAng="0" ptsTypes="AA">
                                          <p:cBhvr>
                                            <p:cTn id="28" dur="1000" spd="-100000" fill="hold"/>
                                            <p:tgtEl>
                                              <p:spTgt spid="10"/>
                                            </p:tgtEl>
                                            <p:attrNameLst>
                                              <p:attrName>ppt_x</p:attrName>
                                              <p:attrName>ppt_y</p:attrName>
                                            </p:attrNameLst>
                                          </p:cBhvr>
                                          <p:rCtr x="7552" y="0"/>
                                        </p:animMotion>
                                      </p:childTnLst>
                                    </p:cTn>
                                  </p:par>
                                  <p:par>
                                    <p:cTn id="29" presetID="18" presetClass="entr" presetSubtype="6" fill="hold" grpId="0" nodeType="withEffect">
                                      <p:stCondLst>
                                        <p:cond delay="1500"/>
                                      </p:stCondLst>
                                      <p:childTnLst>
                                        <p:set>
                                          <p:cBhvr>
                                            <p:cTn id="30" dur="1" fill="hold">
                                              <p:stCondLst>
                                                <p:cond delay="0"/>
                                              </p:stCondLst>
                                            </p:cTn>
                                            <p:tgtEl>
                                              <p:spTgt spid="11"/>
                                            </p:tgtEl>
                                            <p:attrNameLst>
                                              <p:attrName>style.visibility</p:attrName>
                                            </p:attrNameLst>
                                          </p:cBhvr>
                                          <p:to>
                                            <p:strVal val="visible"/>
                                          </p:to>
                                        </p:set>
                                        <p:animEffect transition="in" filter="strips(downRight)">
                                          <p:cBhvr>
                                            <p:cTn id="3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9" grpId="1" animBg="1"/>
          <p:bldP spid="10" grpId="0"/>
          <p:bldP spid="10" grpId="1"/>
          <p:bldP spid="11" grpId="0"/>
          <p:bldP spid="15" grpId="0" animBg="1"/>
          <p:bldP spid="2"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12192000" cy="6858000"/>
          </a:xfrm>
          <a:prstGeom prst="rect">
            <a:avLst/>
          </a:pr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cs typeface="+mn-ea"/>
                <a:sym typeface="+mn-lt"/>
              </a:rPr>
              <a:t>10</a:t>
            </a:r>
            <a:endParaRPr lang="zh-CN" altLang="en-US" dirty="0">
              <a:cs typeface="+mn-ea"/>
              <a:sym typeface="+mn-lt"/>
            </a:endParaRPr>
          </a:p>
        </p:txBody>
      </p:sp>
      <p:sp>
        <p:nvSpPr>
          <p:cNvPr id="15" name="矩形 14"/>
          <p:cNvSpPr/>
          <p:nvPr/>
        </p:nvSpPr>
        <p:spPr>
          <a:xfrm>
            <a:off x="862149" y="3018026"/>
            <a:ext cx="10450285" cy="2612571"/>
          </a:xfrm>
          <a:prstGeom prst="rect">
            <a:avLst/>
          </a:prstGeom>
          <a:solidFill>
            <a:srgbClr val="B10B1F"/>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矩形 15"/>
          <p:cNvSpPr/>
          <p:nvPr/>
        </p:nvSpPr>
        <p:spPr>
          <a:xfrm>
            <a:off x="4783964" y="3576247"/>
            <a:ext cx="1541417" cy="428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120000"/>
              </a:lnSpc>
            </a:pPr>
            <a:r>
              <a:rPr lang="en-US" altLang="zh-CN" sz="2400" dirty="0">
                <a:solidFill>
                  <a:srgbClr val="141519"/>
                </a:solidFill>
                <a:cs typeface="+mn-ea"/>
                <a:sym typeface="+mn-lt"/>
              </a:rPr>
              <a:t>PART FOUR</a:t>
            </a:r>
          </a:p>
        </p:txBody>
      </p:sp>
      <p:sp>
        <p:nvSpPr>
          <p:cNvPr id="21" name="文本框 20"/>
          <p:cNvSpPr txBox="1"/>
          <p:nvPr/>
        </p:nvSpPr>
        <p:spPr>
          <a:xfrm>
            <a:off x="4648233" y="4063685"/>
            <a:ext cx="2236510" cy="707886"/>
          </a:xfrm>
          <a:prstGeom prst="rect">
            <a:avLst/>
          </a:prstGeom>
          <a:noFill/>
        </p:spPr>
        <p:txBody>
          <a:bodyPr wrap="none" rtlCol="0">
            <a:spAutoFit/>
          </a:bodyPr>
          <a:lstStyle/>
          <a:p>
            <a:r>
              <a:rPr lang="zh-CN" altLang="en-US" sz="4000" dirty="0">
                <a:solidFill>
                  <a:schemeClr val="bg1"/>
                </a:solidFill>
                <a:effectLst>
                  <a:outerShdw blurRad="38100" dist="38100" dir="2700000" algn="tl">
                    <a:srgbClr val="000000">
                      <a:alpha val="43137"/>
                    </a:srgbClr>
                  </a:outerShdw>
                </a:effectLst>
                <a:cs typeface="+mn-ea"/>
                <a:sym typeface="+mn-lt"/>
              </a:rPr>
              <a:t>市场分析</a:t>
            </a:r>
          </a:p>
        </p:txBody>
      </p:sp>
      <p:sp>
        <p:nvSpPr>
          <p:cNvPr id="22" name="文本框 21"/>
          <p:cNvSpPr txBox="1"/>
          <p:nvPr/>
        </p:nvSpPr>
        <p:spPr>
          <a:xfrm>
            <a:off x="4713547" y="4696600"/>
            <a:ext cx="6481283" cy="523220"/>
          </a:xfrm>
          <a:prstGeom prst="rect">
            <a:avLst/>
          </a:prstGeom>
          <a:noFill/>
        </p:spPr>
        <p:txBody>
          <a:bodyPr wrap="square" rtlCol="0">
            <a:spAutoFit/>
          </a:bodyPr>
          <a:lstStyle/>
          <a:p>
            <a:r>
              <a:rPr lang="en-US" altLang="zh-CN" sz="1400" dirty="0">
                <a:solidFill>
                  <a:schemeClr val="bg1"/>
                </a:solidFill>
                <a:cs typeface="+mn-ea"/>
                <a:sym typeface="+mn-lt"/>
              </a:rPr>
              <a:t>Atmosphere stable international business plan project venture financing plan investment plan investment management business plan</a:t>
            </a:r>
            <a:endParaRPr lang="zh-CN" altLang="en-US" sz="1400" dirty="0">
              <a:solidFill>
                <a:schemeClr val="bg1"/>
              </a:solidFill>
              <a:cs typeface="+mn-ea"/>
              <a:sym typeface="+mn-lt"/>
            </a:endParaRPr>
          </a:p>
        </p:txBody>
      </p:sp>
      <p:sp>
        <p:nvSpPr>
          <p:cNvPr id="23" name="等腰三角形 3"/>
          <p:cNvSpPr/>
          <p:nvPr/>
        </p:nvSpPr>
        <p:spPr>
          <a:xfrm rot="7060989">
            <a:off x="1894003" y="3662697"/>
            <a:ext cx="1683914" cy="1672694"/>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chemeClr val="bg1"/>
          </a:solidFill>
          <a:ln>
            <a:noFill/>
          </a:ln>
          <a:effectLst>
            <a:outerShdw blurRad="2540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矩形 23"/>
          <p:cNvSpPr/>
          <p:nvPr/>
        </p:nvSpPr>
        <p:spPr>
          <a:xfrm>
            <a:off x="11113744" y="2832963"/>
            <a:ext cx="385150" cy="385148"/>
          </a:xfrm>
          <a:prstGeom prst="rect">
            <a:avLst/>
          </a:prstGeom>
          <a:noFill/>
          <a:ln w="38100">
            <a:gradFill>
              <a:gsLst>
                <a:gs pos="50000">
                  <a:srgbClr val="B10B1F"/>
                </a:gs>
                <a:gs pos="5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0" name="组合 19"/>
          <p:cNvGrpSpPr/>
          <p:nvPr/>
        </p:nvGrpSpPr>
        <p:grpSpPr>
          <a:xfrm>
            <a:off x="2073325" y="3393287"/>
            <a:ext cx="1043876" cy="1862048"/>
            <a:chOff x="1679988" y="1202290"/>
            <a:chExt cx="1043876" cy="1862048"/>
          </a:xfrm>
        </p:grpSpPr>
        <p:sp>
          <p:nvSpPr>
            <p:cNvPr id="14" name="矩形 13"/>
            <p:cNvSpPr/>
            <p:nvPr/>
          </p:nvSpPr>
          <p:spPr>
            <a:xfrm>
              <a:off x="1895743" y="2077108"/>
              <a:ext cx="412424" cy="355123"/>
            </a:xfrm>
            <a:custGeom>
              <a:avLst/>
              <a:gdLst>
                <a:gd name="connsiteX0" fmla="*/ 0 w 384970"/>
                <a:gd name="connsiteY0" fmla="*/ 0 h 374710"/>
                <a:gd name="connsiteX1" fmla="*/ 384970 w 384970"/>
                <a:gd name="connsiteY1" fmla="*/ 0 h 374710"/>
                <a:gd name="connsiteX2" fmla="*/ 384970 w 384970"/>
                <a:gd name="connsiteY2" fmla="*/ 374710 h 374710"/>
                <a:gd name="connsiteX3" fmla="*/ 0 w 384970"/>
                <a:gd name="connsiteY3" fmla="*/ 374710 h 374710"/>
                <a:gd name="connsiteX4" fmla="*/ 0 w 384970"/>
                <a:gd name="connsiteY4" fmla="*/ 0 h 374710"/>
                <a:gd name="connsiteX0" fmla="*/ 0 w 384970"/>
                <a:gd name="connsiteY0" fmla="*/ 0 h 374710"/>
                <a:gd name="connsiteX1" fmla="*/ 384970 w 384970"/>
                <a:gd name="connsiteY1" fmla="*/ 0 h 374710"/>
                <a:gd name="connsiteX2" fmla="*/ 384970 w 384970"/>
                <a:gd name="connsiteY2" fmla="*/ 374710 h 374710"/>
                <a:gd name="connsiteX3" fmla="*/ 0 w 384970"/>
                <a:gd name="connsiteY3" fmla="*/ 0 h 374710"/>
                <a:gd name="connsiteX0" fmla="*/ 0 w 417243"/>
                <a:gd name="connsiteY0" fmla="*/ 59167 h 374710"/>
                <a:gd name="connsiteX1" fmla="*/ 417243 w 417243"/>
                <a:gd name="connsiteY1" fmla="*/ 0 h 374710"/>
                <a:gd name="connsiteX2" fmla="*/ 417243 w 417243"/>
                <a:gd name="connsiteY2" fmla="*/ 374710 h 374710"/>
                <a:gd name="connsiteX3" fmla="*/ 0 w 417243"/>
                <a:gd name="connsiteY3" fmla="*/ 59167 h 374710"/>
                <a:gd name="connsiteX0" fmla="*/ 0 w 444137"/>
                <a:gd name="connsiteY0" fmla="*/ 112955 h 428498"/>
                <a:gd name="connsiteX1" fmla="*/ 444137 w 444137"/>
                <a:gd name="connsiteY1" fmla="*/ 0 h 428498"/>
                <a:gd name="connsiteX2" fmla="*/ 417243 w 444137"/>
                <a:gd name="connsiteY2" fmla="*/ 428498 h 428498"/>
                <a:gd name="connsiteX3" fmla="*/ 0 w 444137"/>
                <a:gd name="connsiteY3" fmla="*/ 112955 h 428498"/>
                <a:gd name="connsiteX0" fmla="*/ 0 w 471031"/>
                <a:gd name="connsiteY0" fmla="*/ 134470 h 428498"/>
                <a:gd name="connsiteX1" fmla="*/ 471031 w 471031"/>
                <a:gd name="connsiteY1" fmla="*/ 0 h 428498"/>
                <a:gd name="connsiteX2" fmla="*/ 444137 w 471031"/>
                <a:gd name="connsiteY2" fmla="*/ 428498 h 428498"/>
                <a:gd name="connsiteX3" fmla="*/ 0 w 471031"/>
                <a:gd name="connsiteY3" fmla="*/ 134470 h 428498"/>
                <a:gd name="connsiteX0" fmla="*/ 0 w 471031"/>
                <a:gd name="connsiteY0" fmla="*/ 134470 h 493044"/>
                <a:gd name="connsiteX1" fmla="*/ 471031 w 471031"/>
                <a:gd name="connsiteY1" fmla="*/ 0 h 493044"/>
                <a:gd name="connsiteX2" fmla="*/ 438758 w 471031"/>
                <a:gd name="connsiteY2" fmla="*/ 493044 h 493044"/>
                <a:gd name="connsiteX3" fmla="*/ 0 w 471031"/>
                <a:gd name="connsiteY3" fmla="*/ 134470 h 493044"/>
                <a:gd name="connsiteX0" fmla="*/ 0 w 471031"/>
                <a:gd name="connsiteY0" fmla="*/ 134470 h 493044"/>
                <a:gd name="connsiteX1" fmla="*/ 471031 w 471031"/>
                <a:gd name="connsiteY1" fmla="*/ 0 h 493044"/>
                <a:gd name="connsiteX2" fmla="*/ 438758 w 471031"/>
                <a:gd name="connsiteY2" fmla="*/ 493044 h 493044"/>
                <a:gd name="connsiteX3" fmla="*/ 0 w 471031"/>
                <a:gd name="connsiteY3" fmla="*/ 134470 h 493044"/>
                <a:gd name="connsiteX0" fmla="*/ 0 w 471031"/>
                <a:gd name="connsiteY0" fmla="*/ 134470 h 493044"/>
                <a:gd name="connsiteX1" fmla="*/ 471031 w 471031"/>
                <a:gd name="connsiteY1" fmla="*/ 0 h 493044"/>
                <a:gd name="connsiteX2" fmla="*/ 438758 w 471031"/>
                <a:gd name="connsiteY2" fmla="*/ 493044 h 493044"/>
                <a:gd name="connsiteX3" fmla="*/ 0 w 471031"/>
                <a:gd name="connsiteY3" fmla="*/ 134470 h 493044"/>
                <a:gd name="connsiteX0" fmla="*/ 0 w 526450"/>
                <a:gd name="connsiteY0" fmla="*/ 411561 h 493044"/>
                <a:gd name="connsiteX1" fmla="*/ 526450 w 526450"/>
                <a:gd name="connsiteY1" fmla="*/ 0 h 493044"/>
                <a:gd name="connsiteX2" fmla="*/ 494177 w 526450"/>
                <a:gd name="connsiteY2" fmla="*/ 493044 h 493044"/>
                <a:gd name="connsiteX3" fmla="*/ 0 w 526450"/>
                <a:gd name="connsiteY3" fmla="*/ 411561 h 493044"/>
                <a:gd name="connsiteX0" fmla="*/ 0 w 494177"/>
                <a:gd name="connsiteY0" fmla="*/ 322892 h 404375"/>
                <a:gd name="connsiteX1" fmla="*/ 238275 w 494177"/>
                <a:gd name="connsiteY1" fmla="*/ 0 h 404375"/>
                <a:gd name="connsiteX2" fmla="*/ 494177 w 494177"/>
                <a:gd name="connsiteY2" fmla="*/ 404375 h 404375"/>
                <a:gd name="connsiteX3" fmla="*/ 0 w 494177"/>
                <a:gd name="connsiteY3" fmla="*/ 322892 h 404375"/>
                <a:gd name="connsiteX0" fmla="*/ 0 w 416591"/>
                <a:gd name="connsiteY0" fmla="*/ 322892 h 341611"/>
                <a:gd name="connsiteX1" fmla="*/ 238275 w 416591"/>
                <a:gd name="connsiteY1" fmla="*/ 0 h 341611"/>
                <a:gd name="connsiteX2" fmla="*/ 416591 w 416591"/>
                <a:gd name="connsiteY2" fmla="*/ 326789 h 341611"/>
                <a:gd name="connsiteX3" fmla="*/ 0 w 416591"/>
                <a:gd name="connsiteY3" fmla="*/ 322892 h 341611"/>
                <a:gd name="connsiteX0" fmla="*/ 0 w 416591"/>
                <a:gd name="connsiteY0" fmla="*/ 322892 h 359413"/>
                <a:gd name="connsiteX1" fmla="*/ 238275 w 416591"/>
                <a:gd name="connsiteY1" fmla="*/ 0 h 359413"/>
                <a:gd name="connsiteX2" fmla="*/ 416591 w 416591"/>
                <a:gd name="connsiteY2" fmla="*/ 326789 h 359413"/>
                <a:gd name="connsiteX3" fmla="*/ 0 w 416591"/>
                <a:gd name="connsiteY3" fmla="*/ 322892 h 359413"/>
                <a:gd name="connsiteX0" fmla="*/ 0 w 416591"/>
                <a:gd name="connsiteY0" fmla="*/ 322892 h 359413"/>
                <a:gd name="connsiteX1" fmla="*/ 238275 w 416591"/>
                <a:gd name="connsiteY1" fmla="*/ 0 h 359413"/>
                <a:gd name="connsiteX2" fmla="*/ 416591 w 416591"/>
                <a:gd name="connsiteY2" fmla="*/ 326789 h 359413"/>
                <a:gd name="connsiteX3" fmla="*/ 0 w 416591"/>
                <a:gd name="connsiteY3" fmla="*/ 322892 h 359413"/>
                <a:gd name="connsiteX0" fmla="*/ 0 w 416591"/>
                <a:gd name="connsiteY0" fmla="*/ 367227 h 403748"/>
                <a:gd name="connsiteX1" fmla="*/ 277068 w 416591"/>
                <a:gd name="connsiteY1" fmla="*/ 0 h 403748"/>
                <a:gd name="connsiteX2" fmla="*/ 416591 w 416591"/>
                <a:gd name="connsiteY2" fmla="*/ 371124 h 403748"/>
                <a:gd name="connsiteX3" fmla="*/ 0 w 416591"/>
                <a:gd name="connsiteY3" fmla="*/ 367227 h 403748"/>
                <a:gd name="connsiteX0" fmla="*/ 0 w 477551"/>
                <a:gd name="connsiteY0" fmla="*/ 367227 h 411201"/>
                <a:gd name="connsiteX1" fmla="*/ 277068 w 477551"/>
                <a:gd name="connsiteY1" fmla="*/ 0 h 411201"/>
                <a:gd name="connsiteX2" fmla="*/ 477551 w 477551"/>
                <a:gd name="connsiteY2" fmla="*/ 398833 h 411201"/>
                <a:gd name="connsiteX3" fmla="*/ 0 w 477551"/>
                <a:gd name="connsiteY3" fmla="*/ 367227 h 411201"/>
                <a:gd name="connsiteX0" fmla="*/ 0 w 477551"/>
                <a:gd name="connsiteY0" fmla="*/ 367227 h 411201"/>
                <a:gd name="connsiteX1" fmla="*/ 277068 w 477551"/>
                <a:gd name="connsiteY1" fmla="*/ 0 h 411201"/>
                <a:gd name="connsiteX2" fmla="*/ 477551 w 477551"/>
                <a:gd name="connsiteY2" fmla="*/ 398833 h 411201"/>
                <a:gd name="connsiteX3" fmla="*/ 0 w 477551"/>
                <a:gd name="connsiteY3" fmla="*/ 367227 h 411201"/>
                <a:gd name="connsiteX0" fmla="*/ 0 w 477551"/>
                <a:gd name="connsiteY0" fmla="*/ 367227 h 411201"/>
                <a:gd name="connsiteX1" fmla="*/ 277068 w 477551"/>
                <a:gd name="connsiteY1" fmla="*/ 0 h 411201"/>
                <a:gd name="connsiteX2" fmla="*/ 477551 w 477551"/>
                <a:gd name="connsiteY2" fmla="*/ 398833 h 411201"/>
                <a:gd name="connsiteX3" fmla="*/ 0 w 477551"/>
                <a:gd name="connsiteY3" fmla="*/ 367227 h 411201"/>
                <a:gd name="connsiteX0" fmla="*/ 0 w 477551"/>
                <a:gd name="connsiteY0" fmla="*/ 367227 h 411201"/>
                <a:gd name="connsiteX1" fmla="*/ 277068 w 477551"/>
                <a:gd name="connsiteY1" fmla="*/ 0 h 411201"/>
                <a:gd name="connsiteX2" fmla="*/ 477551 w 477551"/>
                <a:gd name="connsiteY2" fmla="*/ 398833 h 411201"/>
                <a:gd name="connsiteX3" fmla="*/ 0 w 477551"/>
                <a:gd name="connsiteY3" fmla="*/ 367227 h 411201"/>
              </a:gdLst>
              <a:ahLst/>
              <a:cxnLst>
                <a:cxn ang="0">
                  <a:pos x="connsiteX0" y="connsiteY0"/>
                </a:cxn>
                <a:cxn ang="0">
                  <a:pos x="connsiteX1" y="connsiteY1"/>
                </a:cxn>
                <a:cxn ang="0">
                  <a:pos x="connsiteX2" y="connsiteY2"/>
                </a:cxn>
                <a:cxn ang="0">
                  <a:pos x="connsiteX3" y="connsiteY3"/>
                </a:cxn>
              </a:cxnLst>
              <a:rect l="l" t="t" r="r" b="b"/>
              <a:pathLst>
                <a:path w="477551" h="411201">
                  <a:moveTo>
                    <a:pt x="0" y="367227"/>
                  </a:moveTo>
                  <a:lnTo>
                    <a:pt x="277068" y="0"/>
                  </a:lnTo>
                  <a:cubicBezTo>
                    <a:pt x="308798" y="108930"/>
                    <a:pt x="351609" y="306528"/>
                    <a:pt x="477551" y="398833"/>
                  </a:cubicBezTo>
                  <a:cubicBezTo>
                    <a:pt x="316289" y="377829"/>
                    <a:pt x="218220" y="457119"/>
                    <a:pt x="0" y="367227"/>
                  </a:cubicBezTo>
                  <a:close/>
                </a:path>
              </a:pathLst>
            </a:custGeom>
            <a:gradFill>
              <a:gsLst>
                <a:gs pos="0">
                  <a:srgbClr val="D9B871"/>
                </a:gs>
                <a:gs pos="100000">
                  <a:srgbClr val="D9B871">
                    <a:alpha val="32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B10B1F"/>
                </a:solidFill>
                <a:cs typeface="+mn-ea"/>
                <a:sym typeface="+mn-lt"/>
              </a:endParaRPr>
            </a:p>
          </p:txBody>
        </p:sp>
        <p:sp>
          <p:nvSpPr>
            <p:cNvPr id="12" name="文本框 11"/>
            <p:cNvSpPr txBox="1"/>
            <p:nvPr/>
          </p:nvSpPr>
          <p:spPr>
            <a:xfrm>
              <a:off x="1679988" y="1202290"/>
              <a:ext cx="1043876" cy="1862048"/>
            </a:xfrm>
            <a:prstGeom prst="rect">
              <a:avLst/>
            </a:prstGeom>
            <a:noFill/>
          </p:spPr>
          <p:txBody>
            <a:bodyPr wrap="none" rtlCol="0">
              <a:spAutoFit/>
            </a:bodyPr>
            <a:lstStyle/>
            <a:p>
              <a:r>
                <a:rPr lang="en-US" altLang="zh-CN" sz="11500" dirty="0">
                  <a:solidFill>
                    <a:srgbClr val="B10B1F"/>
                  </a:solidFill>
                  <a:cs typeface="+mn-ea"/>
                  <a:sym typeface="+mn-lt"/>
                </a:rPr>
                <a:t>4</a:t>
              </a:r>
              <a:endParaRPr lang="zh-CN" altLang="en-US" sz="11500" dirty="0">
                <a:solidFill>
                  <a:srgbClr val="B10B1F"/>
                </a:solidFill>
                <a:cs typeface="+mn-ea"/>
                <a:sym typeface="+mn-lt"/>
              </a:endParaRPr>
            </a:p>
          </p:txBody>
        </p:sp>
      </p:grpSp>
    </p:spTree>
    <p:extLst>
      <p:ext uri="{BB962C8B-B14F-4D97-AF65-F5344CB8AC3E}">
        <p14:creationId xmlns:p14="http://schemas.microsoft.com/office/powerpoint/2010/main" val="14487340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a14="http://schemas.microsoft.com/office/drawing/2010/main" xmlns="">
      <p:transition spd="slow" advClick="0"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arn(inVertical)">
                                          <p:cBhvr>
                                            <p:cTn id="10" dur="500"/>
                                            <p:tgtEl>
                                              <p:spTgt spid="24"/>
                                            </p:tgtEl>
                                          </p:cBhvr>
                                        </p:animEffect>
                                      </p:childTnLst>
                                    </p:cTn>
                                  </p:par>
                                  <p:par>
                                    <p:cTn id="11" presetID="2" presetClass="entr" presetSubtype="8" fill="hold" nodeType="withEffect" p14:presetBounceEnd="40000">
                                      <p:stCondLst>
                                        <p:cond delay="500"/>
                                      </p:stCondLst>
                                      <p:childTnLst>
                                        <p:set>
                                          <p:cBhvr>
                                            <p:cTn id="12" dur="1" fill="hold">
                                              <p:stCondLst>
                                                <p:cond delay="0"/>
                                              </p:stCondLst>
                                            </p:cTn>
                                            <p:tgtEl>
                                              <p:spTgt spid="20"/>
                                            </p:tgtEl>
                                            <p:attrNameLst>
                                              <p:attrName>style.visibility</p:attrName>
                                            </p:attrNameLst>
                                          </p:cBhvr>
                                          <p:to>
                                            <p:strVal val="visible"/>
                                          </p:to>
                                        </p:set>
                                        <p:anim calcmode="lin" valueType="num" p14:bounceEnd="40000">
                                          <p:cBhvr additive="base">
                                            <p:cTn id="13" dur="100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14" dur="1000" fill="hold"/>
                                            <p:tgtEl>
                                              <p:spTgt spid="20"/>
                                            </p:tgtEl>
                                            <p:attrNameLst>
                                              <p:attrName>ppt_y</p:attrName>
                                            </p:attrNameLst>
                                          </p:cBhvr>
                                          <p:tavLst>
                                            <p:tav tm="0">
                                              <p:val>
                                                <p:strVal val="#ppt_y"/>
                                              </p:val>
                                            </p:tav>
                                            <p:tav tm="100000">
                                              <p:val>
                                                <p:strVal val="#ppt_y"/>
                                              </p:val>
                                            </p:tav>
                                          </p:tavLst>
                                        </p:anim>
                                      </p:childTnLst>
                                    </p:cTn>
                                  </p:par>
                                  <p:par>
                                    <p:cTn id="15" presetID="2" presetClass="entr" presetSubtype="4" fill="hold" grpId="0" nodeType="withEffect" p14:presetBounceEnd="40000">
                                      <p:stCondLst>
                                        <p:cond delay="500"/>
                                      </p:stCondLst>
                                      <p:childTnLst>
                                        <p:set>
                                          <p:cBhvr>
                                            <p:cTn id="16" dur="1" fill="hold">
                                              <p:stCondLst>
                                                <p:cond delay="0"/>
                                              </p:stCondLst>
                                            </p:cTn>
                                            <p:tgtEl>
                                              <p:spTgt spid="23"/>
                                            </p:tgtEl>
                                            <p:attrNameLst>
                                              <p:attrName>style.visibility</p:attrName>
                                            </p:attrNameLst>
                                          </p:cBhvr>
                                          <p:to>
                                            <p:strVal val="visible"/>
                                          </p:to>
                                        </p:set>
                                        <p:anim calcmode="lin" valueType="num" p14:bounceEnd="40000">
                                          <p:cBhvr additive="base">
                                            <p:cTn id="17" dur="750" fill="hold"/>
                                            <p:tgtEl>
                                              <p:spTgt spid="23"/>
                                            </p:tgtEl>
                                            <p:attrNameLst>
                                              <p:attrName>ppt_x</p:attrName>
                                            </p:attrNameLst>
                                          </p:cBhvr>
                                          <p:tavLst>
                                            <p:tav tm="0">
                                              <p:val>
                                                <p:strVal val="#ppt_x"/>
                                              </p:val>
                                            </p:tav>
                                            <p:tav tm="100000">
                                              <p:val>
                                                <p:strVal val="#ppt_x"/>
                                              </p:val>
                                            </p:tav>
                                          </p:tavLst>
                                        </p:anim>
                                        <p:anim calcmode="lin" valueType="num" p14:bounceEnd="40000">
                                          <p:cBhvr additive="base">
                                            <p:cTn id="18" dur="750" fill="hold"/>
                                            <p:tgtEl>
                                              <p:spTgt spid="23"/>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75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par>
                                    <p:cTn id="25" presetID="35" presetClass="path" presetSubtype="0" decel="100000" fill="hold" grpId="1" nodeType="withEffect">
                                      <p:stCondLst>
                                        <p:cond delay="750"/>
                                      </p:stCondLst>
                                      <p:childTnLst>
                                        <p:animMotion origin="layout" path="M -4.375E-6 1.85185E-6 L -0.14075 1.85185E-6 " pathEditMode="relative" rAng="0" ptsTypes="AA">
                                          <p:cBhvr>
                                            <p:cTn id="26" dur="1000" spd="-100000" fill="hold"/>
                                            <p:tgtEl>
                                              <p:spTgt spid="16"/>
                                            </p:tgtEl>
                                            <p:attrNameLst>
                                              <p:attrName>ppt_x</p:attrName>
                                              <p:attrName>ppt_y</p:attrName>
                                            </p:attrNameLst>
                                          </p:cBhvr>
                                          <p:rCtr x="-7044" y="0"/>
                                        </p:animMotion>
                                      </p:childTnLst>
                                    </p:cTn>
                                  </p:par>
                                  <p:par>
                                    <p:cTn id="27" presetID="63" presetClass="path" presetSubtype="0" decel="100000" fill="hold" grpId="1" nodeType="withEffect">
                                      <p:stCondLst>
                                        <p:cond delay="750"/>
                                      </p:stCondLst>
                                      <p:childTnLst>
                                        <p:animMotion origin="layout" path="M 3.33333E-6 -2.96296E-6 L 0.15104 -2.96296E-6 " pathEditMode="relative" rAng="0" ptsTypes="AA">
                                          <p:cBhvr>
                                            <p:cTn id="28" dur="1000" spd="-100000" fill="hold"/>
                                            <p:tgtEl>
                                              <p:spTgt spid="21"/>
                                            </p:tgtEl>
                                            <p:attrNameLst>
                                              <p:attrName>ppt_x</p:attrName>
                                              <p:attrName>ppt_y</p:attrName>
                                            </p:attrNameLst>
                                          </p:cBhvr>
                                          <p:rCtr x="7552" y="0"/>
                                        </p:animMotion>
                                      </p:childTnLst>
                                    </p:cTn>
                                  </p:par>
                                  <p:par>
                                    <p:cTn id="29" presetID="18" presetClass="entr" presetSubtype="6" fill="hold" grpId="0" nodeType="withEffect">
                                      <p:stCondLst>
                                        <p:cond delay="1500"/>
                                      </p:stCondLst>
                                      <p:childTnLst>
                                        <p:set>
                                          <p:cBhvr>
                                            <p:cTn id="30" dur="1" fill="hold">
                                              <p:stCondLst>
                                                <p:cond delay="0"/>
                                              </p:stCondLst>
                                            </p:cTn>
                                            <p:tgtEl>
                                              <p:spTgt spid="22"/>
                                            </p:tgtEl>
                                            <p:attrNameLst>
                                              <p:attrName>style.visibility</p:attrName>
                                            </p:attrNameLst>
                                          </p:cBhvr>
                                          <p:to>
                                            <p:strVal val="visible"/>
                                          </p:to>
                                        </p:set>
                                        <p:animEffect transition="in" filter="strips(downRight)">
                                          <p:cBhvr>
                                            <p:cTn id="3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6" grpId="1" animBg="1"/>
          <p:bldP spid="21" grpId="0"/>
          <p:bldP spid="21" grpId="1"/>
          <p:bldP spid="22" grpId="0"/>
          <p:bldP spid="23" grpId="0" animBg="1"/>
          <p:bldP spid="24" grpId="0" animBg="1"/>
        </p:bldLst>
      </p:timing>
    </mc:Choice>
    <mc:Fallback xmlns:a14="http://schemas.microsoft.com/office/drawing/2010/main"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arn(inVertical)">
                                          <p:cBhvr>
                                            <p:cTn id="10" dur="500"/>
                                            <p:tgtEl>
                                              <p:spTgt spid="24"/>
                                            </p:tgtEl>
                                          </p:cBhvr>
                                        </p:animEffect>
                                      </p:childTnLst>
                                    </p:cTn>
                                  </p:par>
                                  <p:par>
                                    <p:cTn id="11" presetID="2" presetClass="entr" presetSubtype="8" fill="hold" nodeType="withEffect">
                                      <p:stCondLst>
                                        <p:cond delay="50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1000" fill="hold"/>
                                            <p:tgtEl>
                                              <p:spTgt spid="20"/>
                                            </p:tgtEl>
                                            <p:attrNameLst>
                                              <p:attrName>ppt_x</p:attrName>
                                            </p:attrNameLst>
                                          </p:cBhvr>
                                          <p:tavLst>
                                            <p:tav tm="0">
                                              <p:val>
                                                <p:strVal val="0-#ppt_w/2"/>
                                              </p:val>
                                            </p:tav>
                                            <p:tav tm="100000">
                                              <p:val>
                                                <p:strVal val="#ppt_x"/>
                                              </p:val>
                                            </p:tav>
                                          </p:tavLst>
                                        </p:anim>
                                        <p:anim calcmode="lin" valueType="num">
                                          <p:cBhvr additive="base">
                                            <p:cTn id="14" dur="1000" fill="hold"/>
                                            <p:tgtEl>
                                              <p:spTgt spid="20"/>
                                            </p:tgtEl>
                                            <p:attrNameLst>
                                              <p:attrName>ppt_y</p:attrName>
                                            </p:attrNameLst>
                                          </p:cBhvr>
                                          <p:tavLst>
                                            <p:tav tm="0">
                                              <p:val>
                                                <p:strVal val="#ppt_y"/>
                                              </p:val>
                                            </p:tav>
                                            <p:tav tm="100000">
                                              <p:val>
                                                <p:strVal val="#ppt_y"/>
                                              </p:val>
                                            </p:tav>
                                          </p:tavLst>
                                        </p:anim>
                                      </p:childTnLst>
                                    </p:cTn>
                                  </p:par>
                                  <p:par>
                                    <p:cTn id="15" presetID="2" presetClass="entr" presetSubtype="4" fill="hold" grpId="0" nodeType="withEffect">
                                      <p:stCondLst>
                                        <p:cond delay="50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750" fill="hold"/>
                                            <p:tgtEl>
                                              <p:spTgt spid="23"/>
                                            </p:tgtEl>
                                            <p:attrNameLst>
                                              <p:attrName>ppt_x</p:attrName>
                                            </p:attrNameLst>
                                          </p:cBhvr>
                                          <p:tavLst>
                                            <p:tav tm="0">
                                              <p:val>
                                                <p:strVal val="#ppt_x"/>
                                              </p:val>
                                            </p:tav>
                                            <p:tav tm="100000">
                                              <p:val>
                                                <p:strVal val="#ppt_x"/>
                                              </p:val>
                                            </p:tav>
                                          </p:tavLst>
                                        </p:anim>
                                        <p:anim calcmode="lin" valueType="num">
                                          <p:cBhvr additive="base">
                                            <p:cTn id="18" dur="750" fill="hold"/>
                                            <p:tgtEl>
                                              <p:spTgt spid="23"/>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75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par>
                                    <p:cTn id="25" presetID="35" presetClass="path" presetSubtype="0" decel="100000" fill="hold" grpId="1" nodeType="withEffect">
                                      <p:stCondLst>
                                        <p:cond delay="750"/>
                                      </p:stCondLst>
                                      <p:childTnLst>
                                        <p:animMotion origin="layout" path="M -4.375E-6 1.85185E-6 L -0.14075 1.85185E-6 " pathEditMode="relative" rAng="0" ptsTypes="AA">
                                          <p:cBhvr>
                                            <p:cTn id="26" dur="1000" spd="-100000" fill="hold"/>
                                            <p:tgtEl>
                                              <p:spTgt spid="16"/>
                                            </p:tgtEl>
                                            <p:attrNameLst>
                                              <p:attrName>ppt_x</p:attrName>
                                              <p:attrName>ppt_y</p:attrName>
                                            </p:attrNameLst>
                                          </p:cBhvr>
                                          <p:rCtr x="-7044" y="0"/>
                                        </p:animMotion>
                                      </p:childTnLst>
                                    </p:cTn>
                                  </p:par>
                                  <p:par>
                                    <p:cTn id="27" presetID="63" presetClass="path" presetSubtype="0" decel="100000" fill="hold" grpId="1" nodeType="withEffect">
                                      <p:stCondLst>
                                        <p:cond delay="750"/>
                                      </p:stCondLst>
                                      <p:childTnLst>
                                        <p:animMotion origin="layout" path="M 3.33333E-6 -2.96296E-6 L 0.15104 -2.96296E-6 " pathEditMode="relative" rAng="0" ptsTypes="AA">
                                          <p:cBhvr>
                                            <p:cTn id="28" dur="1000" spd="-100000" fill="hold"/>
                                            <p:tgtEl>
                                              <p:spTgt spid="21"/>
                                            </p:tgtEl>
                                            <p:attrNameLst>
                                              <p:attrName>ppt_x</p:attrName>
                                              <p:attrName>ppt_y</p:attrName>
                                            </p:attrNameLst>
                                          </p:cBhvr>
                                          <p:rCtr x="7552" y="0"/>
                                        </p:animMotion>
                                      </p:childTnLst>
                                    </p:cTn>
                                  </p:par>
                                  <p:par>
                                    <p:cTn id="29" presetID="18" presetClass="entr" presetSubtype="6" fill="hold" grpId="0" nodeType="withEffect">
                                      <p:stCondLst>
                                        <p:cond delay="1500"/>
                                      </p:stCondLst>
                                      <p:childTnLst>
                                        <p:set>
                                          <p:cBhvr>
                                            <p:cTn id="30" dur="1" fill="hold">
                                              <p:stCondLst>
                                                <p:cond delay="0"/>
                                              </p:stCondLst>
                                            </p:cTn>
                                            <p:tgtEl>
                                              <p:spTgt spid="22"/>
                                            </p:tgtEl>
                                            <p:attrNameLst>
                                              <p:attrName>style.visibility</p:attrName>
                                            </p:attrNameLst>
                                          </p:cBhvr>
                                          <p:to>
                                            <p:strVal val="visible"/>
                                          </p:to>
                                        </p:set>
                                        <p:animEffect transition="in" filter="strips(downRight)">
                                          <p:cBhvr>
                                            <p:cTn id="3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6" grpId="1" animBg="1"/>
          <p:bldP spid="21" grpId="0"/>
          <p:bldP spid="21" grpId="1"/>
          <p:bldP spid="22" grpId="0"/>
          <p:bldP spid="23" grpId="0" animBg="1"/>
          <p:bldP spid="24" grpId="0" animBg="1"/>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7641" y="1707052"/>
            <a:ext cx="3345579" cy="2018774"/>
          </a:xfrm>
          <a:prstGeom prst="rect">
            <a:avLst/>
          </a:prstGeom>
          <a:effectLst>
            <a:outerShdw blurRad="254000" dist="63500" dir="2700000" algn="tl" rotWithShape="0">
              <a:prstClr val="black">
                <a:alpha val="30000"/>
              </a:prstClr>
            </a:outerShdw>
          </a:effectLst>
        </p:spPr>
      </p:pic>
      <p:sp>
        <p:nvSpPr>
          <p:cNvPr id="8" name="TextBox 9"/>
          <p:cNvSpPr txBox="1"/>
          <p:nvPr/>
        </p:nvSpPr>
        <p:spPr>
          <a:xfrm>
            <a:off x="7726439" y="2254894"/>
            <a:ext cx="3345579" cy="600008"/>
          </a:xfrm>
          <a:prstGeom prst="rect">
            <a:avLst/>
          </a:prstGeom>
          <a:noFill/>
        </p:spPr>
        <p:txBody>
          <a:bodyPr wrap="square" lIns="0" tIns="0" rIns="0" bIns="0" rtlCol="0">
            <a:spAutoFit/>
          </a:bodyPr>
          <a:lstStyle>
            <a:defPPr>
              <a:defRPr lang="zh-CN"/>
            </a:defPPr>
            <a:lvl1pPr algn="just">
              <a:lnSpc>
                <a:spcPts val="1800"/>
              </a:lnSpc>
              <a:spcBef>
                <a:spcPts val="1200"/>
              </a:spcBef>
              <a:defRPr sz="1100">
                <a:solidFill>
                  <a:schemeClr val="tx1">
                    <a:lumMod val="65000"/>
                    <a:lumOff val="35000"/>
                  </a:schemeClr>
                </a:solidFill>
                <a:latin typeface="+mn-ea"/>
              </a:defRPr>
            </a:lvl1pPr>
          </a:lstStyle>
          <a:p>
            <a:pPr>
              <a:lnSpc>
                <a:spcPct val="130000"/>
              </a:lnSpc>
              <a:spcBef>
                <a:spcPts val="0"/>
              </a:spcBef>
            </a:pPr>
            <a:r>
              <a:rPr lang="zh-CN" altLang="en-US" sz="1000" dirty="0">
                <a:solidFill>
                  <a:schemeClr val="tx1">
                    <a:lumMod val="50000"/>
                    <a:lumOff val="50000"/>
                  </a:schemeClr>
                </a:solidFill>
                <a:latin typeface="+mn-lt"/>
                <a:cs typeface="+mn-ea"/>
                <a:sym typeface="+mn-lt"/>
              </a:rPr>
              <a:t>您的内容打在这里，或者通过复制您的文本后，在此框中选择粘贴，并选择只保留文字。您的内容打在这里，或者通过复制您的文本后，在此框中选择粘贴，并选择只保留文字。</a:t>
            </a:r>
          </a:p>
        </p:txBody>
      </p:sp>
      <p:pic>
        <p:nvPicPr>
          <p:cNvPr id="9" name="图片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26440" y="4068638"/>
            <a:ext cx="3345578" cy="2018774"/>
          </a:xfrm>
          <a:prstGeom prst="rect">
            <a:avLst/>
          </a:prstGeom>
          <a:effectLst>
            <a:outerShdw blurRad="254000" dist="63500" dir="2700000" algn="tl" rotWithShape="0">
              <a:prstClr val="black">
                <a:alpha val="30000"/>
              </a:prstClr>
            </a:outerShdw>
          </a:effectLst>
        </p:spPr>
      </p:pic>
      <p:sp>
        <p:nvSpPr>
          <p:cNvPr id="10" name="矩形 9"/>
          <p:cNvSpPr/>
          <p:nvPr/>
        </p:nvSpPr>
        <p:spPr>
          <a:xfrm>
            <a:off x="5120443" y="4068637"/>
            <a:ext cx="2018774" cy="2018774"/>
          </a:xfrm>
          <a:prstGeom prst="rect">
            <a:avLst/>
          </a:prstGeom>
          <a:solidFill>
            <a:srgbClr val="B10B1F"/>
          </a:solidFill>
          <a:ln w="12700">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a:solidFill>
                <a:schemeClr val="tx1">
                  <a:lumMod val="75000"/>
                  <a:lumOff val="25000"/>
                </a:schemeClr>
              </a:solidFill>
              <a:cs typeface="+mn-ea"/>
              <a:sym typeface="+mn-lt"/>
            </a:endParaRPr>
          </a:p>
        </p:txBody>
      </p:sp>
      <p:sp>
        <p:nvSpPr>
          <p:cNvPr id="11" name="TextBox 9"/>
          <p:cNvSpPr txBox="1"/>
          <p:nvPr/>
        </p:nvSpPr>
        <p:spPr>
          <a:xfrm>
            <a:off x="1187642" y="4616479"/>
            <a:ext cx="3345579" cy="600008"/>
          </a:xfrm>
          <a:prstGeom prst="rect">
            <a:avLst/>
          </a:prstGeom>
          <a:noFill/>
        </p:spPr>
        <p:txBody>
          <a:bodyPr wrap="square" lIns="0" tIns="0" rIns="0" bIns="0" rtlCol="0">
            <a:spAutoFit/>
          </a:bodyPr>
          <a:lstStyle>
            <a:defPPr>
              <a:defRPr lang="zh-CN"/>
            </a:defPPr>
            <a:lvl1pPr algn="just">
              <a:lnSpc>
                <a:spcPts val="1800"/>
              </a:lnSpc>
              <a:spcBef>
                <a:spcPts val="1200"/>
              </a:spcBef>
              <a:defRPr sz="1100">
                <a:solidFill>
                  <a:schemeClr val="tx1">
                    <a:lumMod val="65000"/>
                    <a:lumOff val="35000"/>
                  </a:schemeClr>
                </a:solidFill>
                <a:latin typeface="+mn-ea"/>
              </a:defRPr>
            </a:lvl1pPr>
          </a:lstStyle>
          <a:p>
            <a:pPr>
              <a:lnSpc>
                <a:spcPct val="130000"/>
              </a:lnSpc>
              <a:spcBef>
                <a:spcPts val="0"/>
              </a:spcBef>
            </a:pPr>
            <a:r>
              <a:rPr lang="zh-CN" altLang="en-US" sz="1000" dirty="0">
                <a:solidFill>
                  <a:schemeClr val="tx1">
                    <a:lumMod val="50000"/>
                    <a:lumOff val="50000"/>
                  </a:schemeClr>
                </a:solidFill>
                <a:latin typeface="+mn-lt"/>
                <a:cs typeface="+mn-ea"/>
                <a:sym typeface="+mn-lt"/>
              </a:rPr>
              <a:t>您的内容打在这里，或者通过复制您的文本后，在此框中选择粘贴，并选择只保留文字。您的内容打在这里，或者通过复制您的文本后，在此框中选择粘贴，并选择只保留文字。</a:t>
            </a:r>
          </a:p>
        </p:txBody>
      </p:sp>
      <p:sp>
        <p:nvSpPr>
          <p:cNvPr id="4" name="矩形 3"/>
          <p:cNvSpPr/>
          <p:nvPr/>
        </p:nvSpPr>
        <p:spPr>
          <a:xfrm>
            <a:off x="5120443" y="1707052"/>
            <a:ext cx="2018774" cy="2018774"/>
          </a:xfrm>
          <a:prstGeom prst="rect">
            <a:avLst/>
          </a:prstGeom>
          <a:solidFill>
            <a:srgbClr val="919191"/>
          </a:solidFill>
          <a:ln w="12700">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a:solidFill>
                <a:schemeClr val="tx1">
                  <a:lumMod val="75000"/>
                  <a:lumOff val="25000"/>
                </a:schemeClr>
              </a:solidFill>
              <a:cs typeface="+mn-ea"/>
              <a:sym typeface="+mn-lt"/>
            </a:endParaRPr>
          </a:p>
        </p:txBody>
      </p:sp>
      <p:sp>
        <p:nvSpPr>
          <p:cNvPr id="12" name="文本框 11"/>
          <p:cNvSpPr txBox="1"/>
          <p:nvPr/>
        </p:nvSpPr>
        <p:spPr>
          <a:xfrm>
            <a:off x="5668165" y="2307834"/>
            <a:ext cx="923330" cy="324897"/>
          </a:xfrm>
          <a:prstGeom prst="rect">
            <a:avLst/>
          </a:prstGeom>
          <a:noFill/>
        </p:spPr>
        <p:txBody>
          <a:bodyPr wrap="none" lIns="0" tIns="0" rIns="0" bIns="0" rtlCol="0" anchor="ctr">
            <a:spAutoFit/>
          </a:bodyPr>
          <a:lstStyle/>
          <a:p>
            <a:pPr algn="ctr">
              <a:lnSpc>
                <a:spcPct val="130000"/>
              </a:lnSpc>
            </a:pPr>
            <a:r>
              <a:rPr lang="zh-CN" altLang="en-US" sz="1799" dirty="0" smtClean="0">
                <a:solidFill>
                  <a:schemeClr val="bg1"/>
                </a:solidFill>
                <a:cs typeface="+mn-ea"/>
                <a:sym typeface="+mn-lt"/>
              </a:rPr>
              <a:t>市场价值</a:t>
            </a:r>
            <a:endParaRPr lang="zh-CN" altLang="en-US" sz="1799" dirty="0">
              <a:solidFill>
                <a:schemeClr val="bg1"/>
              </a:solidFill>
              <a:cs typeface="+mn-ea"/>
              <a:sym typeface="+mn-lt"/>
            </a:endParaRPr>
          </a:p>
        </p:txBody>
      </p:sp>
      <p:sp>
        <p:nvSpPr>
          <p:cNvPr id="13" name="文本框 12"/>
          <p:cNvSpPr txBox="1"/>
          <p:nvPr/>
        </p:nvSpPr>
        <p:spPr>
          <a:xfrm>
            <a:off x="5533514" y="2566107"/>
            <a:ext cx="1192634" cy="577594"/>
          </a:xfrm>
          <a:prstGeom prst="rect">
            <a:avLst/>
          </a:prstGeom>
          <a:noFill/>
        </p:spPr>
        <p:txBody>
          <a:bodyPr wrap="none" lIns="0" tIns="0" rIns="0" bIns="0" rtlCol="0" anchor="ctr">
            <a:spAutoFit/>
          </a:bodyPr>
          <a:lstStyle/>
          <a:p>
            <a:pPr algn="ctr">
              <a:lnSpc>
                <a:spcPct val="130000"/>
              </a:lnSpc>
            </a:pPr>
            <a:r>
              <a:rPr lang="en-US" altLang="zh-CN" sz="3199" dirty="0" smtClean="0">
                <a:solidFill>
                  <a:schemeClr val="bg1"/>
                </a:solidFill>
                <a:cs typeface="+mn-ea"/>
                <a:sym typeface="+mn-lt"/>
              </a:rPr>
              <a:t>8000</a:t>
            </a:r>
            <a:r>
              <a:rPr lang="zh-CN" altLang="en-US" sz="1799" dirty="0">
                <a:solidFill>
                  <a:schemeClr val="bg1"/>
                </a:solidFill>
                <a:cs typeface="+mn-ea"/>
                <a:sym typeface="+mn-lt"/>
              </a:rPr>
              <a:t>万</a:t>
            </a:r>
          </a:p>
        </p:txBody>
      </p:sp>
      <p:sp>
        <p:nvSpPr>
          <p:cNvPr id="17" name="文本框 16"/>
          <p:cNvSpPr txBox="1"/>
          <p:nvPr/>
        </p:nvSpPr>
        <p:spPr>
          <a:xfrm>
            <a:off x="5668165" y="4671125"/>
            <a:ext cx="923330" cy="324897"/>
          </a:xfrm>
          <a:prstGeom prst="rect">
            <a:avLst/>
          </a:prstGeom>
          <a:noFill/>
        </p:spPr>
        <p:txBody>
          <a:bodyPr wrap="none" lIns="0" tIns="0" rIns="0" bIns="0" rtlCol="0" anchor="ctr">
            <a:spAutoFit/>
          </a:bodyPr>
          <a:lstStyle/>
          <a:p>
            <a:pPr algn="ctr">
              <a:lnSpc>
                <a:spcPct val="130000"/>
              </a:lnSpc>
            </a:pPr>
            <a:r>
              <a:rPr lang="zh-CN" altLang="en-US" sz="1799" dirty="0" smtClean="0">
                <a:solidFill>
                  <a:schemeClr val="bg1"/>
                </a:solidFill>
                <a:cs typeface="+mn-ea"/>
                <a:sym typeface="+mn-lt"/>
              </a:rPr>
              <a:t>计划评估</a:t>
            </a:r>
            <a:endParaRPr lang="zh-CN" altLang="en-US" sz="1799" dirty="0">
              <a:solidFill>
                <a:schemeClr val="bg1"/>
              </a:solidFill>
              <a:cs typeface="+mn-ea"/>
              <a:sym typeface="+mn-lt"/>
            </a:endParaRPr>
          </a:p>
        </p:txBody>
      </p:sp>
      <p:sp>
        <p:nvSpPr>
          <p:cNvPr id="18" name="文本框 17"/>
          <p:cNvSpPr txBox="1"/>
          <p:nvPr/>
        </p:nvSpPr>
        <p:spPr>
          <a:xfrm>
            <a:off x="5533513" y="4929397"/>
            <a:ext cx="1192634" cy="577594"/>
          </a:xfrm>
          <a:prstGeom prst="rect">
            <a:avLst/>
          </a:prstGeom>
          <a:noFill/>
        </p:spPr>
        <p:txBody>
          <a:bodyPr wrap="none" lIns="0" tIns="0" rIns="0" bIns="0" rtlCol="0" anchor="ctr">
            <a:spAutoFit/>
          </a:bodyPr>
          <a:lstStyle/>
          <a:p>
            <a:pPr algn="ctr">
              <a:lnSpc>
                <a:spcPct val="130000"/>
              </a:lnSpc>
            </a:pPr>
            <a:r>
              <a:rPr lang="en-US" altLang="zh-CN" sz="3199" dirty="0">
                <a:solidFill>
                  <a:schemeClr val="bg1"/>
                </a:solidFill>
                <a:cs typeface="+mn-ea"/>
                <a:sym typeface="+mn-lt"/>
              </a:rPr>
              <a:t>5000</a:t>
            </a:r>
            <a:r>
              <a:rPr lang="zh-CN" altLang="en-US" sz="1799" dirty="0">
                <a:solidFill>
                  <a:schemeClr val="bg1"/>
                </a:solidFill>
                <a:cs typeface="+mn-ea"/>
                <a:sym typeface="+mn-lt"/>
              </a:rPr>
              <a:t>万</a:t>
            </a:r>
          </a:p>
        </p:txBody>
      </p:sp>
      <p:grpSp>
        <p:nvGrpSpPr>
          <p:cNvPr id="15" name="组合 14"/>
          <p:cNvGrpSpPr/>
          <p:nvPr/>
        </p:nvGrpSpPr>
        <p:grpSpPr>
          <a:xfrm>
            <a:off x="81785" y="126017"/>
            <a:ext cx="12110216" cy="766370"/>
            <a:chOff x="81785" y="126017"/>
            <a:chExt cx="12110216" cy="766370"/>
          </a:xfrm>
        </p:grpSpPr>
        <p:sp>
          <p:nvSpPr>
            <p:cNvPr id="16" name="矩形 15"/>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2" name="TextBox 6">
              <a:extLst>
                <a:ext uri="{FF2B5EF4-FFF2-40B4-BE49-F238E27FC236}">
                  <a16:creationId xmlns:a16="http://schemas.microsoft.com/office/drawing/2014/main" xmlns:p14="http://schemas.microsoft.com/office/powerpoint/2010/main" xmlns:a14="http://schemas.microsoft.com/office/drawing/2010/main" xmlns="" id="{8083E77C-E488-400A-8503-359C6655BD40}"/>
                </a:ext>
              </a:extLst>
            </p:cNvPr>
            <p:cNvSpPr txBox="1"/>
            <p:nvPr/>
          </p:nvSpPr>
          <p:spPr>
            <a:xfrm>
              <a:off x="2583248"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23" name="TextBox 7">
              <a:extLst>
                <a:ext uri="{FF2B5EF4-FFF2-40B4-BE49-F238E27FC236}">
                  <a16:creationId xmlns:a16="http://schemas.microsoft.com/office/drawing/2014/main" xmlns:p14="http://schemas.microsoft.com/office/powerpoint/2010/main" xmlns:a14="http://schemas.microsoft.com/office/drawing/2010/main" xmlns="" id="{BAF49D56-8FCD-4804-8411-594F1BC85F38}"/>
                </a:ext>
              </a:extLst>
            </p:cNvPr>
            <p:cNvSpPr txBox="1"/>
            <p:nvPr/>
          </p:nvSpPr>
          <p:spPr>
            <a:xfrm>
              <a:off x="1016260" y="286054"/>
              <a:ext cx="1627369"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市场分析</a:t>
              </a:r>
              <a:endParaRPr lang="zh-CN" altLang="en-US" sz="2800" b="1" dirty="0">
                <a:solidFill>
                  <a:srgbClr val="141519"/>
                </a:solidFill>
                <a:cs typeface="+mn-ea"/>
                <a:sym typeface="+mn-lt"/>
              </a:endParaRPr>
            </a:p>
          </p:txBody>
        </p:sp>
        <p:grpSp>
          <p:nvGrpSpPr>
            <p:cNvPr id="24" name="组合 23"/>
            <p:cNvGrpSpPr/>
            <p:nvPr/>
          </p:nvGrpSpPr>
          <p:grpSpPr>
            <a:xfrm>
              <a:off x="81785" y="126017"/>
              <a:ext cx="771511" cy="766370"/>
              <a:chOff x="76127" y="101358"/>
              <a:chExt cx="771511" cy="766370"/>
            </a:xfrm>
          </p:grpSpPr>
          <p:sp>
            <p:nvSpPr>
              <p:cNvPr id="25"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6" name="文本框 25"/>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04</a:t>
                </a:r>
                <a:endParaRPr lang="zh-CN" altLang="en-US" sz="2400" b="1" dirty="0">
                  <a:solidFill>
                    <a:schemeClr val="bg1"/>
                  </a:solidFill>
                  <a:cs typeface="+mn-ea"/>
                  <a:sym typeface="+mn-lt"/>
                </a:endParaRPr>
              </a:p>
            </p:txBody>
          </p:sp>
        </p:grpSp>
      </p:grpSp>
    </p:spTree>
    <p:extLst>
      <p:ext uri="{BB962C8B-B14F-4D97-AF65-F5344CB8AC3E}">
        <p14:creationId xmlns:p14="http://schemas.microsoft.com/office/powerpoint/2010/main" val="1219181093"/>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fltVal val="0"/>
                                          </p:val>
                                        </p:tav>
                                        <p:tav tm="100000">
                                          <p:val>
                                            <p:strVal val="#ppt_h"/>
                                          </p:val>
                                        </p:tav>
                                      </p:tavLst>
                                    </p:anim>
                                    <p:animEffect transition="in" filter="fade">
                                      <p:cBhvr>
                                        <p:cTn id="18" dur="500"/>
                                        <p:tgtEl>
                                          <p:spTgt spid="12"/>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par>
                          <p:cTn id="24" fill="hold">
                            <p:stCondLst>
                              <p:cond delay="1000"/>
                            </p:stCondLst>
                            <p:childTnLst>
                              <p:par>
                                <p:cTn id="25" presetID="53" presetClass="entr" presetSubtype="16" fill="hold" grpId="0" nodeType="afterEffect">
                                  <p:stCondLst>
                                    <p:cond delay="0"/>
                                  </p:stCondLst>
                                  <p:iterate type="lt">
                                    <p:tmPct val="10000"/>
                                  </p:iterate>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animEffect transition="in" filter="fade">
                                      <p:cBhvr>
                                        <p:cTn id="29" dur="200"/>
                                        <p:tgtEl>
                                          <p:spTgt spid="8"/>
                                        </p:tgtEl>
                                      </p:cBhvr>
                                    </p:animEffect>
                                  </p:childTnLst>
                                </p:cTn>
                              </p:par>
                            </p:childTnLst>
                          </p:cTn>
                        </p:par>
                        <p:par>
                          <p:cTn id="30" fill="hold">
                            <p:stCondLst>
                              <p:cond delay="2740"/>
                            </p:stCondLst>
                            <p:childTnLst>
                              <p:par>
                                <p:cTn id="31" presetID="10" presetClass="entr" presetSubtype="0"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par>
                          <p:cTn id="34" fill="hold">
                            <p:stCondLst>
                              <p:cond delay="3240"/>
                            </p:stCondLst>
                            <p:childTnLst>
                              <p:par>
                                <p:cTn id="35" presetID="53" presetClass="entr" presetSubtype="16"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fltVal val="0"/>
                                          </p:val>
                                        </p:tav>
                                        <p:tav tm="100000">
                                          <p:val>
                                            <p:strVal val="#ppt_h"/>
                                          </p:val>
                                        </p:tav>
                                      </p:tavLst>
                                    </p:anim>
                                    <p:animEffect transition="in" filter="fade">
                                      <p:cBhvr>
                                        <p:cTn id="49" dur="500"/>
                                        <p:tgtEl>
                                          <p:spTgt spid="18"/>
                                        </p:tgtEl>
                                      </p:cBhvr>
                                    </p:animEffect>
                                  </p:childTnLst>
                                </p:cTn>
                              </p:par>
                            </p:childTnLst>
                          </p:cTn>
                        </p:par>
                        <p:par>
                          <p:cTn id="50" fill="hold">
                            <p:stCondLst>
                              <p:cond delay="3740"/>
                            </p:stCondLst>
                            <p:childTnLst>
                              <p:par>
                                <p:cTn id="51" presetID="53" presetClass="entr" presetSubtype="16" fill="hold" grpId="0" nodeType="afterEffect">
                                  <p:stCondLst>
                                    <p:cond delay="0"/>
                                  </p:stCondLst>
                                  <p:iterate type="lt">
                                    <p:tmPct val="10000"/>
                                  </p:iterate>
                                  <p:childTnLst>
                                    <p:set>
                                      <p:cBhvr>
                                        <p:cTn id="52" dur="1" fill="hold">
                                          <p:stCondLst>
                                            <p:cond delay="0"/>
                                          </p:stCondLst>
                                        </p:cTn>
                                        <p:tgtEl>
                                          <p:spTgt spid="11"/>
                                        </p:tgtEl>
                                        <p:attrNameLst>
                                          <p:attrName>style.visibility</p:attrName>
                                        </p:attrNameLst>
                                      </p:cBhvr>
                                      <p:to>
                                        <p:strVal val="visible"/>
                                      </p:to>
                                    </p:set>
                                    <p:anim calcmode="lin" valueType="num">
                                      <p:cBhvr>
                                        <p:cTn id="53" dur="200" fill="hold"/>
                                        <p:tgtEl>
                                          <p:spTgt spid="11"/>
                                        </p:tgtEl>
                                        <p:attrNameLst>
                                          <p:attrName>ppt_w</p:attrName>
                                        </p:attrNameLst>
                                      </p:cBhvr>
                                      <p:tavLst>
                                        <p:tav tm="0">
                                          <p:val>
                                            <p:fltVal val="0"/>
                                          </p:val>
                                        </p:tav>
                                        <p:tav tm="100000">
                                          <p:val>
                                            <p:strVal val="#ppt_w"/>
                                          </p:val>
                                        </p:tav>
                                      </p:tavLst>
                                    </p:anim>
                                    <p:anim calcmode="lin" valueType="num">
                                      <p:cBhvr>
                                        <p:cTn id="54" dur="200" fill="hold"/>
                                        <p:tgtEl>
                                          <p:spTgt spid="11"/>
                                        </p:tgtEl>
                                        <p:attrNameLst>
                                          <p:attrName>ppt_h</p:attrName>
                                        </p:attrNameLst>
                                      </p:cBhvr>
                                      <p:tavLst>
                                        <p:tav tm="0">
                                          <p:val>
                                            <p:fltVal val="0"/>
                                          </p:val>
                                        </p:tav>
                                        <p:tav tm="100000">
                                          <p:val>
                                            <p:strVal val="#ppt_h"/>
                                          </p:val>
                                        </p:tav>
                                      </p:tavLst>
                                    </p:anim>
                                    <p:animEffect transition="in" filter="fade">
                                      <p:cBhvr>
                                        <p:cTn id="55" dur="2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p:bldP spid="4" grpId="0" animBg="1"/>
      <p:bldP spid="12" grpId="0"/>
      <p:bldP spid="13" grpId="0"/>
      <p:bldP spid="17" grpId="0"/>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e4c92a7a-3e91-4322-8ac7-d1cac9c074e3"/>
          <p:cNvGrpSpPr>
            <a:grpSpLocks noChangeAspect="1"/>
          </p:cNvGrpSpPr>
          <p:nvPr/>
        </p:nvGrpSpPr>
        <p:grpSpPr>
          <a:xfrm>
            <a:off x="4223513" y="1981577"/>
            <a:ext cx="3609400" cy="3609400"/>
            <a:chOff x="3958965" y="1520788"/>
            <a:chExt cx="4138460" cy="4138460"/>
          </a:xfrm>
        </p:grpSpPr>
        <p:sp>
          <p:nvSpPr>
            <p:cNvPr id="4" name="Freeform: Shape 29"/>
            <p:cNvSpPr>
              <a:spLocks/>
            </p:cNvSpPr>
            <p:nvPr/>
          </p:nvSpPr>
          <p:spPr bwMode="auto">
            <a:xfrm>
              <a:off x="7593658" y="3012222"/>
              <a:ext cx="433346" cy="1086978"/>
            </a:xfrm>
            <a:custGeom>
              <a:avLst/>
              <a:gdLst/>
              <a:ahLst/>
              <a:cxnLst>
                <a:cxn ang="0">
                  <a:pos x="0" y="346"/>
                </a:cxn>
                <a:cxn ang="0">
                  <a:pos x="73" y="563"/>
                </a:cxn>
                <a:cxn ang="0">
                  <a:pos x="224" y="391"/>
                </a:cxn>
                <a:cxn ang="0">
                  <a:pos x="149" y="376"/>
                </a:cxn>
                <a:cxn ang="0">
                  <a:pos x="108" y="0"/>
                </a:cxn>
                <a:cxn ang="0">
                  <a:pos x="35" y="24"/>
                </a:cxn>
                <a:cxn ang="0">
                  <a:pos x="73" y="361"/>
                </a:cxn>
                <a:cxn ang="0">
                  <a:pos x="0" y="346"/>
                </a:cxn>
              </a:cxnLst>
              <a:rect l="0" t="0" r="r" b="b"/>
              <a:pathLst>
                <a:path w="224" h="563">
                  <a:moveTo>
                    <a:pt x="0" y="346"/>
                  </a:moveTo>
                  <a:cubicBezTo>
                    <a:pt x="73" y="563"/>
                    <a:pt x="73" y="563"/>
                    <a:pt x="73" y="563"/>
                  </a:cubicBezTo>
                  <a:cubicBezTo>
                    <a:pt x="224" y="391"/>
                    <a:pt x="224" y="391"/>
                    <a:pt x="224" y="391"/>
                  </a:cubicBezTo>
                  <a:cubicBezTo>
                    <a:pt x="149" y="376"/>
                    <a:pt x="149" y="376"/>
                    <a:pt x="149" y="376"/>
                  </a:cubicBezTo>
                  <a:cubicBezTo>
                    <a:pt x="160" y="250"/>
                    <a:pt x="146" y="121"/>
                    <a:pt x="108" y="0"/>
                  </a:cubicBezTo>
                  <a:cubicBezTo>
                    <a:pt x="35" y="24"/>
                    <a:pt x="35" y="24"/>
                    <a:pt x="35" y="24"/>
                  </a:cubicBezTo>
                  <a:cubicBezTo>
                    <a:pt x="69" y="132"/>
                    <a:pt x="82" y="247"/>
                    <a:pt x="73" y="361"/>
                  </a:cubicBezTo>
                  <a:lnTo>
                    <a:pt x="0" y="346"/>
                  </a:lnTo>
                  <a:close/>
                </a:path>
              </a:pathLst>
            </a:custGeom>
            <a:solidFill>
              <a:schemeClr val="bg1">
                <a:lumMod val="85000"/>
              </a:schemeClr>
            </a:solidFill>
            <a:ln w="9525">
              <a:noFill/>
              <a:round/>
              <a:headEnd/>
              <a:tailEnd/>
            </a:ln>
          </p:spPr>
          <p:txBody>
            <a:bodyPr anchor="ctr"/>
            <a:lstStyle/>
            <a:p>
              <a:pPr algn="ctr">
                <a:lnSpc>
                  <a:spcPct val="130000"/>
                </a:lnSpc>
              </a:pPr>
              <a:endParaRPr sz="1799">
                <a:cs typeface="+mn-ea"/>
                <a:sym typeface="+mn-lt"/>
              </a:endParaRPr>
            </a:p>
          </p:txBody>
        </p:sp>
        <p:sp>
          <p:nvSpPr>
            <p:cNvPr id="5" name="Freeform: Shape 30"/>
            <p:cNvSpPr>
              <a:spLocks/>
            </p:cNvSpPr>
            <p:nvPr/>
          </p:nvSpPr>
          <p:spPr bwMode="auto">
            <a:xfrm>
              <a:off x="5519014" y="1591207"/>
              <a:ext cx="1088784" cy="433347"/>
            </a:xfrm>
            <a:custGeom>
              <a:avLst/>
              <a:gdLst/>
              <a:ahLst/>
              <a:cxnLst>
                <a:cxn ang="0">
                  <a:pos x="361" y="151"/>
                </a:cxn>
                <a:cxn ang="0">
                  <a:pos x="346" y="224"/>
                </a:cxn>
                <a:cxn ang="0">
                  <a:pos x="563" y="151"/>
                </a:cxn>
                <a:cxn ang="0">
                  <a:pos x="391" y="0"/>
                </a:cxn>
                <a:cxn ang="0">
                  <a:pos x="376" y="75"/>
                </a:cxn>
                <a:cxn ang="0">
                  <a:pos x="0" y="116"/>
                </a:cxn>
                <a:cxn ang="0">
                  <a:pos x="23" y="189"/>
                </a:cxn>
                <a:cxn ang="0">
                  <a:pos x="361" y="151"/>
                </a:cxn>
              </a:cxnLst>
              <a:rect l="0" t="0" r="r" b="b"/>
              <a:pathLst>
                <a:path w="563" h="224">
                  <a:moveTo>
                    <a:pt x="361" y="151"/>
                  </a:moveTo>
                  <a:cubicBezTo>
                    <a:pt x="346" y="224"/>
                    <a:pt x="346" y="224"/>
                    <a:pt x="346" y="224"/>
                  </a:cubicBezTo>
                  <a:cubicBezTo>
                    <a:pt x="563" y="151"/>
                    <a:pt x="563" y="151"/>
                    <a:pt x="563" y="151"/>
                  </a:cubicBezTo>
                  <a:cubicBezTo>
                    <a:pt x="391" y="0"/>
                    <a:pt x="391" y="0"/>
                    <a:pt x="391" y="0"/>
                  </a:cubicBezTo>
                  <a:cubicBezTo>
                    <a:pt x="376" y="75"/>
                    <a:pt x="376" y="75"/>
                    <a:pt x="376" y="75"/>
                  </a:cubicBezTo>
                  <a:cubicBezTo>
                    <a:pt x="250" y="64"/>
                    <a:pt x="121" y="78"/>
                    <a:pt x="0" y="116"/>
                  </a:cubicBezTo>
                  <a:cubicBezTo>
                    <a:pt x="23" y="189"/>
                    <a:pt x="23" y="189"/>
                    <a:pt x="23" y="189"/>
                  </a:cubicBezTo>
                  <a:cubicBezTo>
                    <a:pt x="131" y="155"/>
                    <a:pt x="247" y="142"/>
                    <a:pt x="361" y="151"/>
                  </a:cubicBezTo>
                  <a:close/>
                </a:path>
              </a:pathLst>
            </a:custGeom>
            <a:solidFill>
              <a:schemeClr val="bg1">
                <a:lumMod val="85000"/>
              </a:schemeClr>
            </a:solidFill>
            <a:ln w="9525">
              <a:noFill/>
              <a:round/>
              <a:headEnd/>
              <a:tailEnd/>
            </a:ln>
          </p:spPr>
          <p:txBody>
            <a:bodyPr anchor="ctr"/>
            <a:lstStyle/>
            <a:p>
              <a:pPr algn="ctr">
                <a:lnSpc>
                  <a:spcPct val="130000"/>
                </a:lnSpc>
              </a:pPr>
              <a:endParaRPr sz="1799">
                <a:cs typeface="+mn-ea"/>
                <a:sym typeface="+mn-lt"/>
              </a:endParaRPr>
            </a:p>
          </p:txBody>
        </p:sp>
        <p:sp>
          <p:nvSpPr>
            <p:cNvPr id="6" name="Freeform: Shape 31"/>
            <p:cNvSpPr>
              <a:spLocks/>
            </p:cNvSpPr>
            <p:nvPr/>
          </p:nvSpPr>
          <p:spPr bwMode="auto">
            <a:xfrm>
              <a:off x="3958965" y="3012222"/>
              <a:ext cx="433346" cy="1086978"/>
            </a:xfrm>
            <a:custGeom>
              <a:avLst/>
              <a:gdLst/>
              <a:ahLst/>
              <a:cxnLst>
                <a:cxn ang="0">
                  <a:pos x="116" y="563"/>
                </a:cxn>
                <a:cxn ang="0">
                  <a:pos x="189" y="540"/>
                </a:cxn>
                <a:cxn ang="0">
                  <a:pos x="151" y="202"/>
                </a:cxn>
                <a:cxn ang="0">
                  <a:pos x="224" y="217"/>
                </a:cxn>
                <a:cxn ang="0">
                  <a:pos x="151" y="0"/>
                </a:cxn>
                <a:cxn ang="0">
                  <a:pos x="0" y="172"/>
                </a:cxn>
                <a:cxn ang="0">
                  <a:pos x="75" y="187"/>
                </a:cxn>
                <a:cxn ang="0">
                  <a:pos x="116" y="563"/>
                </a:cxn>
              </a:cxnLst>
              <a:rect l="0" t="0" r="r" b="b"/>
              <a:pathLst>
                <a:path w="224" h="563">
                  <a:moveTo>
                    <a:pt x="116" y="563"/>
                  </a:moveTo>
                  <a:cubicBezTo>
                    <a:pt x="189" y="540"/>
                    <a:pt x="189" y="540"/>
                    <a:pt x="189" y="540"/>
                  </a:cubicBezTo>
                  <a:cubicBezTo>
                    <a:pt x="155" y="432"/>
                    <a:pt x="142" y="316"/>
                    <a:pt x="151" y="202"/>
                  </a:cubicBezTo>
                  <a:cubicBezTo>
                    <a:pt x="224" y="217"/>
                    <a:pt x="224" y="217"/>
                    <a:pt x="224" y="217"/>
                  </a:cubicBezTo>
                  <a:cubicBezTo>
                    <a:pt x="151" y="0"/>
                    <a:pt x="151" y="0"/>
                    <a:pt x="151" y="0"/>
                  </a:cubicBezTo>
                  <a:cubicBezTo>
                    <a:pt x="0" y="172"/>
                    <a:pt x="0" y="172"/>
                    <a:pt x="0" y="172"/>
                  </a:cubicBezTo>
                  <a:cubicBezTo>
                    <a:pt x="75" y="187"/>
                    <a:pt x="75" y="187"/>
                    <a:pt x="75" y="187"/>
                  </a:cubicBezTo>
                  <a:cubicBezTo>
                    <a:pt x="64" y="313"/>
                    <a:pt x="78" y="442"/>
                    <a:pt x="116" y="563"/>
                  </a:cubicBezTo>
                  <a:close/>
                </a:path>
              </a:pathLst>
            </a:custGeom>
            <a:solidFill>
              <a:schemeClr val="bg1">
                <a:lumMod val="85000"/>
              </a:schemeClr>
            </a:solidFill>
            <a:ln w="9525">
              <a:noFill/>
              <a:round/>
              <a:headEnd/>
              <a:tailEnd/>
            </a:ln>
          </p:spPr>
          <p:txBody>
            <a:bodyPr anchor="ctr"/>
            <a:lstStyle/>
            <a:p>
              <a:pPr algn="ctr">
                <a:lnSpc>
                  <a:spcPct val="130000"/>
                </a:lnSpc>
              </a:pPr>
              <a:endParaRPr sz="1799">
                <a:cs typeface="+mn-ea"/>
                <a:sym typeface="+mn-lt"/>
              </a:endParaRPr>
            </a:p>
          </p:txBody>
        </p:sp>
        <p:sp>
          <p:nvSpPr>
            <p:cNvPr id="7" name="Freeform: Shape 32"/>
            <p:cNvSpPr>
              <a:spLocks/>
            </p:cNvSpPr>
            <p:nvPr/>
          </p:nvSpPr>
          <p:spPr bwMode="auto">
            <a:xfrm>
              <a:off x="5519014" y="5225901"/>
              <a:ext cx="1088784" cy="433347"/>
            </a:xfrm>
            <a:custGeom>
              <a:avLst/>
              <a:gdLst/>
              <a:ahLst/>
              <a:cxnLst>
                <a:cxn ang="0">
                  <a:pos x="202" y="73"/>
                </a:cxn>
                <a:cxn ang="0">
                  <a:pos x="217" y="0"/>
                </a:cxn>
                <a:cxn ang="0">
                  <a:pos x="0" y="73"/>
                </a:cxn>
                <a:cxn ang="0">
                  <a:pos x="172" y="224"/>
                </a:cxn>
                <a:cxn ang="0">
                  <a:pos x="187" y="149"/>
                </a:cxn>
                <a:cxn ang="0">
                  <a:pos x="273" y="153"/>
                </a:cxn>
                <a:cxn ang="0">
                  <a:pos x="563" y="108"/>
                </a:cxn>
                <a:cxn ang="0">
                  <a:pos x="540" y="35"/>
                </a:cxn>
                <a:cxn ang="0">
                  <a:pos x="202" y="73"/>
                </a:cxn>
              </a:cxnLst>
              <a:rect l="0" t="0" r="r" b="b"/>
              <a:pathLst>
                <a:path w="563" h="224">
                  <a:moveTo>
                    <a:pt x="202" y="73"/>
                  </a:moveTo>
                  <a:cubicBezTo>
                    <a:pt x="217" y="0"/>
                    <a:pt x="217" y="0"/>
                    <a:pt x="217" y="0"/>
                  </a:cubicBezTo>
                  <a:cubicBezTo>
                    <a:pt x="0" y="73"/>
                    <a:pt x="0" y="73"/>
                    <a:pt x="0" y="73"/>
                  </a:cubicBezTo>
                  <a:cubicBezTo>
                    <a:pt x="172" y="224"/>
                    <a:pt x="172" y="224"/>
                    <a:pt x="172" y="224"/>
                  </a:cubicBezTo>
                  <a:cubicBezTo>
                    <a:pt x="187" y="149"/>
                    <a:pt x="187" y="149"/>
                    <a:pt x="187" y="149"/>
                  </a:cubicBezTo>
                  <a:cubicBezTo>
                    <a:pt x="216" y="151"/>
                    <a:pt x="244" y="153"/>
                    <a:pt x="273" y="153"/>
                  </a:cubicBezTo>
                  <a:cubicBezTo>
                    <a:pt x="371" y="153"/>
                    <a:pt x="470" y="138"/>
                    <a:pt x="563" y="108"/>
                  </a:cubicBezTo>
                  <a:cubicBezTo>
                    <a:pt x="540" y="35"/>
                    <a:pt x="540" y="35"/>
                    <a:pt x="540" y="35"/>
                  </a:cubicBezTo>
                  <a:cubicBezTo>
                    <a:pt x="431" y="69"/>
                    <a:pt x="316" y="82"/>
                    <a:pt x="202" y="73"/>
                  </a:cubicBezTo>
                  <a:close/>
                </a:path>
              </a:pathLst>
            </a:custGeom>
            <a:solidFill>
              <a:schemeClr val="bg1">
                <a:lumMod val="85000"/>
              </a:schemeClr>
            </a:solidFill>
            <a:ln w="9525">
              <a:noFill/>
              <a:round/>
              <a:headEnd/>
              <a:tailEnd/>
            </a:ln>
          </p:spPr>
          <p:txBody>
            <a:bodyPr anchor="ctr"/>
            <a:lstStyle/>
            <a:p>
              <a:pPr algn="ctr">
                <a:lnSpc>
                  <a:spcPct val="130000"/>
                </a:lnSpc>
              </a:pPr>
              <a:endParaRPr sz="1799">
                <a:cs typeface="+mn-ea"/>
                <a:sym typeface="+mn-lt"/>
              </a:endParaRPr>
            </a:p>
          </p:txBody>
        </p:sp>
        <p:sp>
          <p:nvSpPr>
            <p:cNvPr id="39" name="Freeform: Shape 35"/>
            <p:cNvSpPr>
              <a:spLocks/>
            </p:cNvSpPr>
            <p:nvPr/>
          </p:nvSpPr>
          <p:spPr bwMode="auto">
            <a:xfrm>
              <a:off x="4011325" y="1520789"/>
              <a:ext cx="1780332" cy="1780333"/>
            </a:xfrm>
            <a:custGeom>
              <a:avLst/>
              <a:gdLst/>
              <a:ahLst/>
              <a:cxnLst>
                <a:cxn ang="0">
                  <a:pos x="432" y="906"/>
                </a:cxn>
                <a:cxn ang="0">
                  <a:pos x="490" y="906"/>
                </a:cxn>
                <a:cxn ang="0">
                  <a:pos x="906" y="490"/>
                </a:cxn>
                <a:cxn ang="0">
                  <a:pos x="906" y="432"/>
                </a:cxn>
                <a:cxn ang="0">
                  <a:pos x="490" y="16"/>
                </a:cxn>
                <a:cxn ang="0">
                  <a:pos x="432" y="16"/>
                </a:cxn>
                <a:cxn ang="0">
                  <a:pos x="16" y="432"/>
                </a:cxn>
                <a:cxn ang="0">
                  <a:pos x="16" y="490"/>
                </a:cxn>
                <a:cxn ang="0">
                  <a:pos x="432" y="906"/>
                </a:cxn>
              </a:cxnLst>
              <a:rect l="0" t="0" r="r" b="b"/>
              <a:pathLst>
                <a:path w="922" h="922">
                  <a:moveTo>
                    <a:pt x="432" y="906"/>
                  </a:moveTo>
                  <a:cubicBezTo>
                    <a:pt x="448" y="922"/>
                    <a:pt x="474" y="922"/>
                    <a:pt x="490" y="906"/>
                  </a:cubicBezTo>
                  <a:cubicBezTo>
                    <a:pt x="906" y="490"/>
                    <a:pt x="906" y="490"/>
                    <a:pt x="906" y="490"/>
                  </a:cubicBezTo>
                  <a:cubicBezTo>
                    <a:pt x="922" y="474"/>
                    <a:pt x="922" y="448"/>
                    <a:pt x="906" y="432"/>
                  </a:cubicBezTo>
                  <a:cubicBezTo>
                    <a:pt x="490" y="16"/>
                    <a:pt x="490" y="16"/>
                    <a:pt x="490" y="16"/>
                  </a:cubicBezTo>
                  <a:cubicBezTo>
                    <a:pt x="474" y="0"/>
                    <a:pt x="448" y="0"/>
                    <a:pt x="432" y="16"/>
                  </a:cubicBezTo>
                  <a:cubicBezTo>
                    <a:pt x="16" y="432"/>
                    <a:pt x="16" y="432"/>
                    <a:pt x="16" y="432"/>
                  </a:cubicBezTo>
                  <a:cubicBezTo>
                    <a:pt x="0" y="448"/>
                    <a:pt x="0" y="474"/>
                    <a:pt x="16" y="490"/>
                  </a:cubicBezTo>
                  <a:lnTo>
                    <a:pt x="432" y="906"/>
                  </a:lnTo>
                  <a:close/>
                </a:path>
              </a:pathLst>
            </a:custGeom>
            <a:solidFill>
              <a:srgbClr val="919191"/>
            </a:solidFill>
            <a:ln w="9525">
              <a:solidFill>
                <a:srgbClr val="C8B08A"/>
              </a:solidFill>
              <a:round/>
              <a:headEnd/>
              <a:tailEnd/>
            </a:ln>
            <a:effectLst>
              <a:outerShdw blurRad="254000" dist="63500" dir="2700000" algn="tl" rotWithShape="0">
                <a:prstClr val="black">
                  <a:alpha val="30000"/>
                </a:prstClr>
              </a:outerShdw>
            </a:effectLst>
          </p:spPr>
          <p:txBody>
            <a:bodyPr anchor="ctr"/>
            <a:lstStyle/>
            <a:p>
              <a:pPr algn="ctr">
                <a:lnSpc>
                  <a:spcPct val="130000"/>
                </a:lnSpc>
              </a:pPr>
              <a:endParaRPr sz="1799">
                <a:cs typeface="+mn-ea"/>
                <a:sym typeface="+mn-lt"/>
              </a:endParaRPr>
            </a:p>
          </p:txBody>
        </p:sp>
        <p:sp>
          <p:nvSpPr>
            <p:cNvPr id="37" name="Freeform: Shape 38"/>
            <p:cNvSpPr>
              <a:spLocks/>
            </p:cNvSpPr>
            <p:nvPr/>
          </p:nvSpPr>
          <p:spPr bwMode="auto">
            <a:xfrm>
              <a:off x="6317092" y="1520788"/>
              <a:ext cx="1780333" cy="1780335"/>
            </a:xfrm>
            <a:custGeom>
              <a:avLst/>
              <a:gdLst/>
              <a:ahLst/>
              <a:cxnLst>
                <a:cxn ang="0">
                  <a:pos x="16" y="490"/>
                </a:cxn>
                <a:cxn ang="0">
                  <a:pos x="432" y="906"/>
                </a:cxn>
                <a:cxn ang="0">
                  <a:pos x="490" y="906"/>
                </a:cxn>
                <a:cxn ang="0">
                  <a:pos x="906" y="490"/>
                </a:cxn>
                <a:cxn ang="0">
                  <a:pos x="906" y="432"/>
                </a:cxn>
                <a:cxn ang="0">
                  <a:pos x="490" y="16"/>
                </a:cxn>
                <a:cxn ang="0">
                  <a:pos x="432" y="16"/>
                </a:cxn>
                <a:cxn ang="0">
                  <a:pos x="16" y="432"/>
                </a:cxn>
                <a:cxn ang="0">
                  <a:pos x="16" y="490"/>
                </a:cxn>
              </a:cxnLst>
              <a:rect l="0" t="0" r="r" b="b"/>
              <a:pathLst>
                <a:path w="922" h="922">
                  <a:moveTo>
                    <a:pt x="16" y="490"/>
                  </a:moveTo>
                  <a:cubicBezTo>
                    <a:pt x="432" y="906"/>
                    <a:pt x="432" y="906"/>
                    <a:pt x="432" y="906"/>
                  </a:cubicBezTo>
                  <a:cubicBezTo>
                    <a:pt x="448" y="922"/>
                    <a:pt x="474" y="922"/>
                    <a:pt x="490" y="906"/>
                  </a:cubicBezTo>
                  <a:cubicBezTo>
                    <a:pt x="906" y="490"/>
                    <a:pt x="906" y="490"/>
                    <a:pt x="906" y="490"/>
                  </a:cubicBezTo>
                  <a:cubicBezTo>
                    <a:pt x="922" y="474"/>
                    <a:pt x="922" y="448"/>
                    <a:pt x="906" y="432"/>
                  </a:cubicBezTo>
                  <a:cubicBezTo>
                    <a:pt x="490" y="16"/>
                    <a:pt x="490" y="16"/>
                    <a:pt x="490" y="16"/>
                  </a:cubicBezTo>
                  <a:cubicBezTo>
                    <a:pt x="474" y="0"/>
                    <a:pt x="448" y="0"/>
                    <a:pt x="432" y="16"/>
                  </a:cubicBezTo>
                  <a:cubicBezTo>
                    <a:pt x="16" y="432"/>
                    <a:pt x="16" y="432"/>
                    <a:pt x="16" y="432"/>
                  </a:cubicBezTo>
                  <a:cubicBezTo>
                    <a:pt x="0" y="448"/>
                    <a:pt x="0" y="474"/>
                    <a:pt x="16" y="490"/>
                  </a:cubicBezTo>
                  <a:close/>
                </a:path>
              </a:pathLst>
            </a:custGeom>
            <a:solidFill>
              <a:srgbClr val="B10B1F"/>
            </a:solidFill>
            <a:ln w="9525">
              <a:noFill/>
              <a:round/>
              <a:headEnd/>
              <a:tailEnd/>
            </a:ln>
            <a:effectLst>
              <a:outerShdw blurRad="254000" dist="63500" dir="2700000" algn="tl" rotWithShape="0">
                <a:prstClr val="black">
                  <a:alpha val="30000"/>
                </a:prstClr>
              </a:outerShdw>
            </a:effectLst>
          </p:spPr>
          <p:txBody>
            <a:bodyPr anchor="ctr"/>
            <a:lstStyle/>
            <a:p>
              <a:pPr algn="ctr">
                <a:lnSpc>
                  <a:spcPct val="130000"/>
                </a:lnSpc>
              </a:pPr>
              <a:endParaRPr sz="1799">
                <a:cs typeface="+mn-ea"/>
                <a:sym typeface="+mn-lt"/>
              </a:endParaRPr>
            </a:p>
          </p:txBody>
        </p:sp>
        <p:sp>
          <p:nvSpPr>
            <p:cNvPr id="35" name="Freeform: Shape 41"/>
            <p:cNvSpPr>
              <a:spLocks/>
            </p:cNvSpPr>
            <p:nvPr/>
          </p:nvSpPr>
          <p:spPr bwMode="auto">
            <a:xfrm>
              <a:off x="6317091" y="3751629"/>
              <a:ext cx="1780332" cy="1780334"/>
            </a:xfrm>
            <a:custGeom>
              <a:avLst/>
              <a:gdLst/>
              <a:ahLst/>
              <a:cxnLst>
                <a:cxn ang="0">
                  <a:pos x="490" y="16"/>
                </a:cxn>
                <a:cxn ang="0">
                  <a:pos x="432" y="16"/>
                </a:cxn>
                <a:cxn ang="0">
                  <a:pos x="16" y="432"/>
                </a:cxn>
                <a:cxn ang="0">
                  <a:pos x="16" y="490"/>
                </a:cxn>
                <a:cxn ang="0">
                  <a:pos x="432" y="906"/>
                </a:cxn>
                <a:cxn ang="0">
                  <a:pos x="490" y="906"/>
                </a:cxn>
                <a:cxn ang="0">
                  <a:pos x="906" y="490"/>
                </a:cxn>
                <a:cxn ang="0">
                  <a:pos x="906" y="432"/>
                </a:cxn>
                <a:cxn ang="0">
                  <a:pos x="490" y="16"/>
                </a:cxn>
              </a:cxnLst>
              <a:rect l="0" t="0" r="r" b="b"/>
              <a:pathLst>
                <a:path w="922" h="922">
                  <a:moveTo>
                    <a:pt x="490" y="16"/>
                  </a:moveTo>
                  <a:cubicBezTo>
                    <a:pt x="474" y="0"/>
                    <a:pt x="448" y="0"/>
                    <a:pt x="432" y="16"/>
                  </a:cubicBezTo>
                  <a:cubicBezTo>
                    <a:pt x="16" y="432"/>
                    <a:pt x="16" y="432"/>
                    <a:pt x="16" y="432"/>
                  </a:cubicBezTo>
                  <a:cubicBezTo>
                    <a:pt x="0" y="448"/>
                    <a:pt x="0" y="474"/>
                    <a:pt x="16" y="490"/>
                  </a:cubicBezTo>
                  <a:cubicBezTo>
                    <a:pt x="432" y="906"/>
                    <a:pt x="432" y="906"/>
                    <a:pt x="432" y="906"/>
                  </a:cubicBezTo>
                  <a:cubicBezTo>
                    <a:pt x="448" y="922"/>
                    <a:pt x="474" y="922"/>
                    <a:pt x="490" y="906"/>
                  </a:cubicBezTo>
                  <a:cubicBezTo>
                    <a:pt x="906" y="490"/>
                    <a:pt x="906" y="490"/>
                    <a:pt x="906" y="490"/>
                  </a:cubicBezTo>
                  <a:cubicBezTo>
                    <a:pt x="922" y="474"/>
                    <a:pt x="922" y="448"/>
                    <a:pt x="906" y="432"/>
                  </a:cubicBezTo>
                  <a:lnTo>
                    <a:pt x="490" y="16"/>
                  </a:lnTo>
                  <a:close/>
                </a:path>
              </a:pathLst>
            </a:custGeom>
            <a:solidFill>
              <a:srgbClr val="919191"/>
            </a:solidFill>
            <a:ln w="9525">
              <a:noFill/>
              <a:round/>
              <a:headEnd/>
              <a:tailEnd/>
            </a:ln>
            <a:effectLst>
              <a:outerShdw blurRad="254000" dist="63500" dir="2700000" algn="tl" rotWithShape="0">
                <a:prstClr val="black">
                  <a:alpha val="30000"/>
                </a:prstClr>
              </a:outerShdw>
            </a:effectLst>
          </p:spPr>
          <p:txBody>
            <a:bodyPr anchor="ctr"/>
            <a:lstStyle/>
            <a:p>
              <a:pPr algn="ctr">
                <a:lnSpc>
                  <a:spcPct val="130000"/>
                </a:lnSpc>
              </a:pPr>
              <a:endParaRPr sz="1799">
                <a:cs typeface="+mn-ea"/>
                <a:sym typeface="+mn-lt"/>
              </a:endParaRPr>
            </a:p>
          </p:txBody>
        </p:sp>
        <p:sp>
          <p:nvSpPr>
            <p:cNvPr id="33" name="Freeform: Shape 44"/>
            <p:cNvSpPr>
              <a:spLocks/>
            </p:cNvSpPr>
            <p:nvPr/>
          </p:nvSpPr>
          <p:spPr bwMode="auto">
            <a:xfrm>
              <a:off x="4011325" y="3793139"/>
              <a:ext cx="1780332" cy="1780334"/>
            </a:xfrm>
            <a:custGeom>
              <a:avLst/>
              <a:gdLst/>
              <a:ahLst/>
              <a:cxnLst>
                <a:cxn ang="0">
                  <a:pos x="906" y="432"/>
                </a:cxn>
                <a:cxn ang="0">
                  <a:pos x="490" y="16"/>
                </a:cxn>
                <a:cxn ang="0">
                  <a:pos x="432" y="16"/>
                </a:cxn>
                <a:cxn ang="0">
                  <a:pos x="16" y="432"/>
                </a:cxn>
                <a:cxn ang="0">
                  <a:pos x="16" y="490"/>
                </a:cxn>
                <a:cxn ang="0">
                  <a:pos x="432" y="906"/>
                </a:cxn>
                <a:cxn ang="0">
                  <a:pos x="490" y="906"/>
                </a:cxn>
                <a:cxn ang="0">
                  <a:pos x="906" y="490"/>
                </a:cxn>
                <a:cxn ang="0">
                  <a:pos x="906" y="432"/>
                </a:cxn>
              </a:cxnLst>
              <a:rect l="0" t="0" r="r" b="b"/>
              <a:pathLst>
                <a:path w="922" h="922">
                  <a:moveTo>
                    <a:pt x="906" y="432"/>
                  </a:moveTo>
                  <a:cubicBezTo>
                    <a:pt x="490" y="16"/>
                    <a:pt x="490" y="16"/>
                    <a:pt x="490" y="16"/>
                  </a:cubicBezTo>
                  <a:cubicBezTo>
                    <a:pt x="474" y="0"/>
                    <a:pt x="448" y="0"/>
                    <a:pt x="432" y="16"/>
                  </a:cubicBezTo>
                  <a:cubicBezTo>
                    <a:pt x="16" y="432"/>
                    <a:pt x="16" y="432"/>
                    <a:pt x="16" y="432"/>
                  </a:cubicBezTo>
                  <a:cubicBezTo>
                    <a:pt x="0" y="448"/>
                    <a:pt x="0" y="474"/>
                    <a:pt x="16" y="490"/>
                  </a:cubicBezTo>
                  <a:cubicBezTo>
                    <a:pt x="432" y="906"/>
                    <a:pt x="432" y="906"/>
                    <a:pt x="432" y="906"/>
                  </a:cubicBezTo>
                  <a:cubicBezTo>
                    <a:pt x="448" y="922"/>
                    <a:pt x="474" y="922"/>
                    <a:pt x="490" y="906"/>
                  </a:cubicBezTo>
                  <a:cubicBezTo>
                    <a:pt x="906" y="490"/>
                    <a:pt x="906" y="490"/>
                    <a:pt x="906" y="490"/>
                  </a:cubicBezTo>
                  <a:cubicBezTo>
                    <a:pt x="922" y="474"/>
                    <a:pt x="922" y="448"/>
                    <a:pt x="906" y="432"/>
                  </a:cubicBezTo>
                  <a:close/>
                </a:path>
              </a:pathLst>
            </a:custGeom>
            <a:solidFill>
              <a:srgbClr val="B10B1F"/>
            </a:solidFill>
            <a:ln w="9525">
              <a:noFill/>
              <a:round/>
              <a:headEnd/>
              <a:tailEnd/>
            </a:ln>
            <a:effectLst>
              <a:outerShdw blurRad="254000" dist="63500" dir="2700000" algn="tl" rotWithShape="0">
                <a:prstClr val="black">
                  <a:alpha val="30000"/>
                </a:prstClr>
              </a:outerShdw>
            </a:effectLst>
          </p:spPr>
          <p:txBody>
            <a:bodyPr anchor="ctr"/>
            <a:lstStyle/>
            <a:p>
              <a:pPr algn="ctr">
                <a:lnSpc>
                  <a:spcPct val="130000"/>
                </a:lnSpc>
              </a:pPr>
              <a:endParaRPr sz="1799">
                <a:cs typeface="+mn-ea"/>
                <a:sym typeface="+mn-lt"/>
              </a:endParaRPr>
            </a:p>
          </p:txBody>
        </p:sp>
        <p:sp>
          <p:nvSpPr>
            <p:cNvPr id="12" name="Freeform: Shape 46"/>
            <p:cNvSpPr>
              <a:spLocks/>
            </p:cNvSpPr>
            <p:nvPr/>
          </p:nvSpPr>
          <p:spPr bwMode="auto">
            <a:xfrm>
              <a:off x="4707641" y="2114296"/>
              <a:ext cx="387709" cy="570912"/>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headEnd/>
              <a:tailEnd/>
            </a:ln>
          </p:spPr>
          <p:txBody>
            <a:bodyPr anchor="ctr"/>
            <a:lstStyle/>
            <a:p>
              <a:pPr algn="ctr">
                <a:lnSpc>
                  <a:spcPct val="130000"/>
                </a:lnSpc>
              </a:pPr>
              <a:endParaRPr sz="1799">
                <a:cs typeface="+mn-ea"/>
                <a:sym typeface="+mn-lt"/>
              </a:endParaRPr>
            </a:p>
          </p:txBody>
        </p:sp>
        <p:sp>
          <p:nvSpPr>
            <p:cNvPr id="13" name="Freeform: Shape 49"/>
            <p:cNvSpPr>
              <a:spLocks noChangeAspect="1"/>
            </p:cNvSpPr>
            <p:nvPr/>
          </p:nvSpPr>
          <p:spPr bwMode="auto">
            <a:xfrm>
              <a:off x="6990006" y="2168461"/>
              <a:ext cx="434506" cy="467471"/>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headEnd/>
              <a:tailEnd/>
            </a:ln>
          </p:spPr>
          <p:txBody>
            <a:bodyPr anchor="ctr"/>
            <a:lstStyle/>
            <a:p>
              <a:pPr algn="ctr">
                <a:lnSpc>
                  <a:spcPct val="130000"/>
                </a:lnSpc>
              </a:pPr>
              <a:endParaRPr sz="1799">
                <a:cs typeface="+mn-ea"/>
                <a:sym typeface="+mn-lt"/>
              </a:endParaRPr>
            </a:p>
          </p:txBody>
        </p:sp>
        <p:sp>
          <p:nvSpPr>
            <p:cNvPr id="14" name="Freeform: Shape 52"/>
            <p:cNvSpPr>
              <a:spLocks/>
            </p:cNvSpPr>
            <p:nvPr/>
          </p:nvSpPr>
          <p:spPr bwMode="auto">
            <a:xfrm>
              <a:off x="6992070" y="4492283"/>
              <a:ext cx="473708" cy="443870"/>
            </a:xfrm>
            <a:custGeom>
              <a:avLst/>
              <a:gdLst/>
              <a:ahLst/>
              <a:cxnLst>
                <a:cxn ang="0">
                  <a:pos x="59" y="51"/>
                </a:cxn>
                <a:cxn ang="0">
                  <a:pos x="56" y="55"/>
                </a:cxn>
                <a:cxn ang="0">
                  <a:pos x="3" y="55"/>
                </a:cxn>
                <a:cxn ang="0">
                  <a:pos x="0" y="51"/>
                </a:cxn>
                <a:cxn ang="0">
                  <a:pos x="0" y="40"/>
                </a:cxn>
                <a:cxn ang="0">
                  <a:pos x="3" y="37"/>
                </a:cxn>
                <a:cxn ang="0">
                  <a:pos x="20" y="37"/>
                </a:cxn>
                <a:cxn ang="0">
                  <a:pos x="25" y="41"/>
                </a:cxn>
                <a:cxn ang="0">
                  <a:pos x="29" y="43"/>
                </a:cxn>
                <a:cxn ang="0">
                  <a:pos x="34" y="41"/>
                </a:cxn>
                <a:cxn ang="0">
                  <a:pos x="39" y="37"/>
                </a:cxn>
                <a:cxn ang="0">
                  <a:pos x="56" y="37"/>
                </a:cxn>
                <a:cxn ang="0">
                  <a:pos x="59" y="40"/>
                </a:cxn>
                <a:cxn ang="0">
                  <a:pos x="59" y="51"/>
                </a:cxn>
                <a:cxn ang="0">
                  <a:pos x="47" y="22"/>
                </a:cxn>
                <a:cxn ang="0">
                  <a:pos x="31" y="38"/>
                </a:cxn>
                <a:cxn ang="0">
                  <a:pos x="29" y="39"/>
                </a:cxn>
                <a:cxn ang="0">
                  <a:pos x="28" y="38"/>
                </a:cxn>
                <a:cxn ang="0">
                  <a:pos x="12" y="22"/>
                </a:cxn>
                <a:cxn ang="0">
                  <a:pos x="11" y="20"/>
                </a:cxn>
                <a:cxn ang="0">
                  <a:pos x="13" y="18"/>
                </a:cxn>
                <a:cxn ang="0">
                  <a:pos x="23" y="18"/>
                </a:cxn>
                <a:cxn ang="0">
                  <a:pos x="23" y="2"/>
                </a:cxn>
                <a:cxn ang="0">
                  <a:pos x="25" y="0"/>
                </a:cxn>
                <a:cxn ang="0">
                  <a:pos x="34" y="0"/>
                </a:cxn>
                <a:cxn ang="0">
                  <a:pos x="36" y="2"/>
                </a:cxn>
                <a:cxn ang="0">
                  <a:pos x="36" y="18"/>
                </a:cxn>
                <a:cxn ang="0">
                  <a:pos x="45" y="18"/>
                </a:cxn>
                <a:cxn ang="0">
                  <a:pos x="48" y="20"/>
                </a:cxn>
                <a:cxn ang="0">
                  <a:pos x="47" y="22"/>
                </a:cxn>
                <a:cxn ang="0">
                  <a:pos x="43" y="46"/>
                </a:cxn>
                <a:cxn ang="0">
                  <a:pos x="41" y="48"/>
                </a:cxn>
                <a:cxn ang="0">
                  <a:pos x="43" y="50"/>
                </a:cxn>
                <a:cxn ang="0">
                  <a:pos x="45" y="48"/>
                </a:cxn>
                <a:cxn ang="0">
                  <a:pos x="43" y="46"/>
                </a:cxn>
                <a:cxn ang="0">
                  <a:pos x="52" y="46"/>
                </a:cxn>
                <a:cxn ang="0">
                  <a:pos x="50" y="48"/>
                </a:cxn>
                <a:cxn ang="0">
                  <a:pos x="52" y="50"/>
                </a:cxn>
                <a:cxn ang="0">
                  <a:pos x="55" y="48"/>
                </a:cxn>
                <a:cxn ang="0">
                  <a:pos x="52" y="46"/>
                </a:cxn>
              </a:cxnLst>
              <a:rect l="0" t="0" r="r" b="b"/>
              <a:pathLst>
                <a:path w="59" h="55">
                  <a:moveTo>
                    <a:pt x="59" y="51"/>
                  </a:moveTo>
                  <a:cubicBezTo>
                    <a:pt x="59" y="53"/>
                    <a:pt x="58" y="55"/>
                    <a:pt x="56" y="55"/>
                  </a:cubicBezTo>
                  <a:cubicBezTo>
                    <a:pt x="3" y="55"/>
                    <a:pt x="3" y="55"/>
                    <a:pt x="3" y="55"/>
                  </a:cubicBezTo>
                  <a:cubicBezTo>
                    <a:pt x="1" y="55"/>
                    <a:pt x="0" y="53"/>
                    <a:pt x="0" y="51"/>
                  </a:cubicBezTo>
                  <a:cubicBezTo>
                    <a:pt x="0" y="40"/>
                    <a:pt x="0" y="40"/>
                    <a:pt x="0" y="40"/>
                  </a:cubicBezTo>
                  <a:cubicBezTo>
                    <a:pt x="0" y="38"/>
                    <a:pt x="1" y="37"/>
                    <a:pt x="3" y="37"/>
                  </a:cubicBezTo>
                  <a:cubicBezTo>
                    <a:pt x="20" y="37"/>
                    <a:pt x="20" y="37"/>
                    <a:pt x="20" y="37"/>
                  </a:cubicBezTo>
                  <a:cubicBezTo>
                    <a:pt x="25" y="41"/>
                    <a:pt x="25" y="41"/>
                    <a:pt x="25" y="41"/>
                  </a:cubicBezTo>
                  <a:cubicBezTo>
                    <a:pt x="26" y="43"/>
                    <a:pt x="28" y="43"/>
                    <a:pt x="29" y="43"/>
                  </a:cubicBezTo>
                  <a:cubicBezTo>
                    <a:pt x="31" y="43"/>
                    <a:pt x="33" y="43"/>
                    <a:pt x="34" y="41"/>
                  </a:cubicBezTo>
                  <a:cubicBezTo>
                    <a:pt x="39" y="37"/>
                    <a:pt x="39" y="37"/>
                    <a:pt x="39" y="37"/>
                  </a:cubicBezTo>
                  <a:cubicBezTo>
                    <a:pt x="56" y="37"/>
                    <a:pt x="56" y="37"/>
                    <a:pt x="56" y="37"/>
                  </a:cubicBezTo>
                  <a:cubicBezTo>
                    <a:pt x="58" y="37"/>
                    <a:pt x="59" y="38"/>
                    <a:pt x="59" y="40"/>
                  </a:cubicBezTo>
                  <a:lnTo>
                    <a:pt x="59" y="51"/>
                  </a:lnTo>
                  <a:close/>
                  <a:moveTo>
                    <a:pt x="47" y="22"/>
                  </a:moveTo>
                  <a:cubicBezTo>
                    <a:pt x="31" y="38"/>
                    <a:pt x="31" y="38"/>
                    <a:pt x="31" y="38"/>
                  </a:cubicBezTo>
                  <a:cubicBezTo>
                    <a:pt x="31" y="39"/>
                    <a:pt x="30" y="39"/>
                    <a:pt x="29" y="39"/>
                  </a:cubicBezTo>
                  <a:cubicBezTo>
                    <a:pt x="29" y="39"/>
                    <a:pt x="28" y="39"/>
                    <a:pt x="28" y="38"/>
                  </a:cubicBezTo>
                  <a:cubicBezTo>
                    <a:pt x="12" y="22"/>
                    <a:pt x="12" y="22"/>
                    <a:pt x="12" y="22"/>
                  </a:cubicBezTo>
                  <a:cubicBezTo>
                    <a:pt x="11" y="21"/>
                    <a:pt x="11" y="20"/>
                    <a:pt x="11" y="20"/>
                  </a:cubicBezTo>
                  <a:cubicBezTo>
                    <a:pt x="12" y="19"/>
                    <a:pt x="13" y="18"/>
                    <a:pt x="13" y="18"/>
                  </a:cubicBezTo>
                  <a:cubicBezTo>
                    <a:pt x="23" y="18"/>
                    <a:pt x="23" y="18"/>
                    <a:pt x="23" y="18"/>
                  </a:cubicBezTo>
                  <a:cubicBezTo>
                    <a:pt x="23" y="2"/>
                    <a:pt x="23" y="2"/>
                    <a:pt x="23" y="2"/>
                  </a:cubicBezTo>
                  <a:cubicBezTo>
                    <a:pt x="23" y="1"/>
                    <a:pt x="24" y="0"/>
                    <a:pt x="25" y="0"/>
                  </a:cubicBezTo>
                  <a:cubicBezTo>
                    <a:pt x="34" y="0"/>
                    <a:pt x="34" y="0"/>
                    <a:pt x="34" y="0"/>
                  </a:cubicBezTo>
                  <a:cubicBezTo>
                    <a:pt x="35" y="0"/>
                    <a:pt x="36" y="1"/>
                    <a:pt x="36" y="2"/>
                  </a:cubicBezTo>
                  <a:cubicBezTo>
                    <a:pt x="36" y="18"/>
                    <a:pt x="36" y="18"/>
                    <a:pt x="36" y="18"/>
                  </a:cubicBezTo>
                  <a:cubicBezTo>
                    <a:pt x="45" y="18"/>
                    <a:pt x="45" y="18"/>
                    <a:pt x="45" y="18"/>
                  </a:cubicBezTo>
                  <a:cubicBezTo>
                    <a:pt x="46" y="18"/>
                    <a:pt x="47" y="19"/>
                    <a:pt x="48" y="20"/>
                  </a:cubicBezTo>
                  <a:cubicBezTo>
                    <a:pt x="48" y="20"/>
                    <a:pt x="48" y="21"/>
                    <a:pt x="47" y="22"/>
                  </a:cubicBezTo>
                  <a:close/>
                  <a:moveTo>
                    <a:pt x="43" y="46"/>
                  </a:moveTo>
                  <a:cubicBezTo>
                    <a:pt x="42" y="46"/>
                    <a:pt x="41" y="47"/>
                    <a:pt x="41" y="48"/>
                  </a:cubicBezTo>
                  <a:cubicBezTo>
                    <a:pt x="41" y="49"/>
                    <a:pt x="42" y="50"/>
                    <a:pt x="43" y="50"/>
                  </a:cubicBezTo>
                  <a:cubicBezTo>
                    <a:pt x="44" y="50"/>
                    <a:pt x="45" y="49"/>
                    <a:pt x="45" y="48"/>
                  </a:cubicBezTo>
                  <a:cubicBezTo>
                    <a:pt x="45" y="47"/>
                    <a:pt x="44" y="46"/>
                    <a:pt x="43" y="46"/>
                  </a:cubicBezTo>
                  <a:close/>
                  <a:moveTo>
                    <a:pt x="52" y="46"/>
                  </a:moveTo>
                  <a:cubicBezTo>
                    <a:pt x="51" y="46"/>
                    <a:pt x="50" y="47"/>
                    <a:pt x="50" y="48"/>
                  </a:cubicBezTo>
                  <a:cubicBezTo>
                    <a:pt x="50" y="49"/>
                    <a:pt x="51" y="50"/>
                    <a:pt x="52" y="50"/>
                  </a:cubicBezTo>
                  <a:cubicBezTo>
                    <a:pt x="54" y="50"/>
                    <a:pt x="55" y="49"/>
                    <a:pt x="55" y="48"/>
                  </a:cubicBezTo>
                  <a:cubicBezTo>
                    <a:pt x="55" y="47"/>
                    <a:pt x="54" y="46"/>
                    <a:pt x="52" y="46"/>
                  </a:cubicBezTo>
                  <a:close/>
                </a:path>
              </a:pathLst>
            </a:custGeom>
            <a:solidFill>
              <a:schemeClr val="bg1"/>
            </a:solidFill>
            <a:ln w="9525">
              <a:noFill/>
              <a:round/>
              <a:headEnd/>
              <a:tailEnd/>
            </a:ln>
          </p:spPr>
          <p:txBody>
            <a:bodyPr anchor="ctr"/>
            <a:lstStyle/>
            <a:p>
              <a:pPr algn="ctr">
                <a:lnSpc>
                  <a:spcPct val="130000"/>
                </a:lnSpc>
              </a:pPr>
              <a:endParaRPr sz="1799">
                <a:cs typeface="+mn-ea"/>
                <a:sym typeface="+mn-lt"/>
              </a:endParaRPr>
            </a:p>
          </p:txBody>
        </p:sp>
        <p:sp>
          <p:nvSpPr>
            <p:cNvPr id="15" name="Freeform: Shape 55"/>
            <p:cNvSpPr>
              <a:spLocks noChangeAspect="1"/>
            </p:cNvSpPr>
            <p:nvPr/>
          </p:nvSpPr>
          <p:spPr bwMode="auto">
            <a:xfrm>
              <a:off x="4650329" y="4492283"/>
              <a:ext cx="502324" cy="464214"/>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headEnd/>
              <a:tailEnd/>
            </a:ln>
          </p:spPr>
          <p:txBody>
            <a:bodyPr anchor="ctr"/>
            <a:lstStyle/>
            <a:p>
              <a:pPr algn="ctr">
                <a:lnSpc>
                  <a:spcPct val="130000"/>
                </a:lnSpc>
              </a:pPr>
              <a:endParaRPr sz="1799">
                <a:cs typeface="+mn-ea"/>
                <a:sym typeface="+mn-lt"/>
              </a:endParaRPr>
            </a:p>
          </p:txBody>
        </p:sp>
      </p:grpSp>
      <p:grpSp>
        <p:nvGrpSpPr>
          <p:cNvPr id="43" name="组合 42"/>
          <p:cNvGrpSpPr/>
          <p:nvPr/>
        </p:nvGrpSpPr>
        <p:grpSpPr>
          <a:xfrm>
            <a:off x="8143891" y="2044214"/>
            <a:ext cx="2854061" cy="1053555"/>
            <a:chOff x="1531599" y="3689289"/>
            <a:chExt cx="2854804" cy="1053829"/>
          </a:xfrm>
        </p:grpSpPr>
        <p:sp>
          <p:nvSpPr>
            <p:cNvPr id="44" name="矩形 43"/>
            <p:cNvSpPr/>
            <p:nvPr/>
          </p:nvSpPr>
          <p:spPr>
            <a:xfrm>
              <a:off x="1531599" y="4050621"/>
              <a:ext cx="2854804" cy="692497"/>
            </a:xfrm>
            <a:prstGeom prst="rect">
              <a:avLst/>
            </a:prstGeom>
          </p:spPr>
          <p:txBody>
            <a:bodyPr wrap="square">
              <a:spAutoFit/>
              <a:scene3d>
                <a:camera prst="orthographicFront"/>
                <a:lightRig rig="threePt" dir="t"/>
              </a:scene3d>
              <a:sp3d contourW="12700"/>
            </a:bodyPr>
            <a:lstStyle/>
            <a:p>
              <a:pPr>
                <a:lnSpc>
                  <a:spcPct val="130000"/>
                </a:lnSpc>
              </a:pPr>
              <a:r>
                <a:rPr lang="zh-CN" altLang="en-US" sz="1000" dirty="0">
                  <a:solidFill>
                    <a:schemeClr val="tx1">
                      <a:lumMod val="50000"/>
                      <a:lumOff val="50000"/>
                    </a:schemeClr>
                  </a:solidFill>
                  <a:cs typeface="+mn-ea"/>
                  <a:sym typeface="+mn-lt"/>
                </a:rPr>
                <a:t>用户可以在投影仪或者计算机上进行演示也可以将演示文稿打印出来制作成胶片以便应用到更广泛的领域中</a:t>
              </a:r>
            </a:p>
          </p:txBody>
        </p:sp>
        <p:sp>
          <p:nvSpPr>
            <p:cNvPr id="45" name="文本框 44"/>
            <p:cNvSpPr txBox="1"/>
            <p:nvPr/>
          </p:nvSpPr>
          <p:spPr>
            <a:xfrm>
              <a:off x="1531599" y="3689289"/>
              <a:ext cx="1262213" cy="345184"/>
            </a:xfrm>
            <a:prstGeom prst="rect">
              <a:avLst/>
            </a:prstGeom>
            <a:noFill/>
          </p:spPr>
          <p:txBody>
            <a:bodyPr wrap="none" rtlCol="0">
              <a:spAutoFit/>
              <a:scene3d>
                <a:camera prst="orthographicFront"/>
                <a:lightRig rig="threePt" dir="t"/>
              </a:scene3d>
              <a:sp3d contourW="12700"/>
            </a:bodyPr>
            <a:lstStyle/>
            <a:p>
              <a:pPr>
                <a:lnSpc>
                  <a:spcPct val="130000"/>
                </a:lnSpc>
              </a:pPr>
              <a:r>
                <a:rPr lang="zh-CN" altLang="en-US" sz="1400" b="1" dirty="0">
                  <a:solidFill>
                    <a:srgbClr val="404040"/>
                  </a:solidFill>
                  <a:cs typeface="+mn-ea"/>
                  <a:sym typeface="+mn-lt"/>
                </a:rPr>
                <a:t>标题文字添加</a:t>
              </a:r>
            </a:p>
          </p:txBody>
        </p:sp>
      </p:grpSp>
      <p:grpSp>
        <p:nvGrpSpPr>
          <p:cNvPr id="46" name="组合 45"/>
          <p:cNvGrpSpPr/>
          <p:nvPr/>
        </p:nvGrpSpPr>
        <p:grpSpPr>
          <a:xfrm>
            <a:off x="8143891" y="4164184"/>
            <a:ext cx="2854061" cy="1053555"/>
            <a:chOff x="1531599" y="3689289"/>
            <a:chExt cx="2854804" cy="1053829"/>
          </a:xfrm>
        </p:grpSpPr>
        <p:sp>
          <p:nvSpPr>
            <p:cNvPr id="47" name="矩形 46"/>
            <p:cNvSpPr/>
            <p:nvPr/>
          </p:nvSpPr>
          <p:spPr>
            <a:xfrm>
              <a:off x="1531599" y="4050621"/>
              <a:ext cx="2854804" cy="692497"/>
            </a:xfrm>
            <a:prstGeom prst="rect">
              <a:avLst/>
            </a:prstGeom>
          </p:spPr>
          <p:txBody>
            <a:bodyPr wrap="square">
              <a:spAutoFit/>
              <a:scene3d>
                <a:camera prst="orthographicFront"/>
                <a:lightRig rig="threePt" dir="t"/>
              </a:scene3d>
              <a:sp3d contourW="12700"/>
            </a:bodyPr>
            <a:lstStyle/>
            <a:p>
              <a:pPr>
                <a:lnSpc>
                  <a:spcPct val="130000"/>
                </a:lnSpc>
              </a:pPr>
              <a:r>
                <a:rPr lang="zh-CN" altLang="en-US" sz="1000" dirty="0">
                  <a:solidFill>
                    <a:schemeClr val="tx1">
                      <a:lumMod val="50000"/>
                      <a:lumOff val="50000"/>
                    </a:schemeClr>
                  </a:solidFill>
                  <a:cs typeface="+mn-ea"/>
                  <a:sym typeface="+mn-lt"/>
                </a:rPr>
                <a:t>用户可以在投影仪或者计算机上进行演示也可以将演示文稿打印出来制作成胶片以便应用到更广泛的领域中</a:t>
              </a:r>
            </a:p>
          </p:txBody>
        </p:sp>
        <p:sp>
          <p:nvSpPr>
            <p:cNvPr id="48" name="文本框 47"/>
            <p:cNvSpPr txBox="1"/>
            <p:nvPr/>
          </p:nvSpPr>
          <p:spPr>
            <a:xfrm>
              <a:off x="1531599" y="3689289"/>
              <a:ext cx="1262213" cy="345184"/>
            </a:xfrm>
            <a:prstGeom prst="rect">
              <a:avLst/>
            </a:prstGeom>
            <a:noFill/>
          </p:spPr>
          <p:txBody>
            <a:bodyPr wrap="none" rtlCol="0">
              <a:spAutoFit/>
              <a:scene3d>
                <a:camera prst="orthographicFront"/>
                <a:lightRig rig="threePt" dir="t"/>
              </a:scene3d>
              <a:sp3d contourW="12700"/>
            </a:bodyPr>
            <a:lstStyle/>
            <a:p>
              <a:pPr>
                <a:lnSpc>
                  <a:spcPct val="130000"/>
                </a:lnSpc>
              </a:pPr>
              <a:r>
                <a:rPr lang="zh-CN" altLang="en-US" sz="1400" b="1" dirty="0">
                  <a:solidFill>
                    <a:schemeClr val="tx1">
                      <a:lumMod val="75000"/>
                      <a:lumOff val="25000"/>
                    </a:schemeClr>
                  </a:solidFill>
                  <a:cs typeface="+mn-ea"/>
                  <a:sym typeface="+mn-lt"/>
                </a:rPr>
                <a:t>标题文字添加</a:t>
              </a:r>
            </a:p>
          </p:txBody>
        </p:sp>
      </p:grpSp>
      <p:grpSp>
        <p:nvGrpSpPr>
          <p:cNvPr id="49" name="组合 48"/>
          <p:cNvGrpSpPr/>
          <p:nvPr/>
        </p:nvGrpSpPr>
        <p:grpSpPr>
          <a:xfrm>
            <a:off x="1072814" y="2044214"/>
            <a:ext cx="2854061" cy="1053555"/>
            <a:chOff x="1531599" y="3689289"/>
            <a:chExt cx="2854804" cy="1053829"/>
          </a:xfrm>
        </p:grpSpPr>
        <p:sp>
          <p:nvSpPr>
            <p:cNvPr id="50" name="矩形 49"/>
            <p:cNvSpPr/>
            <p:nvPr/>
          </p:nvSpPr>
          <p:spPr>
            <a:xfrm>
              <a:off x="1531599" y="4050621"/>
              <a:ext cx="2854804" cy="692497"/>
            </a:xfrm>
            <a:prstGeom prst="rect">
              <a:avLst/>
            </a:prstGeom>
          </p:spPr>
          <p:txBody>
            <a:bodyPr wrap="square">
              <a:spAutoFit/>
              <a:scene3d>
                <a:camera prst="orthographicFront"/>
                <a:lightRig rig="threePt" dir="t"/>
              </a:scene3d>
              <a:sp3d contourW="12700"/>
            </a:bodyPr>
            <a:lstStyle/>
            <a:p>
              <a:pPr algn="r">
                <a:lnSpc>
                  <a:spcPct val="130000"/>
                </a:lnSpc>
              </a:pPr>
              <a:r>
                <a:rPr lang="zh-CN" altLang="en-US" sz="1000" dirty="0">
                  <a:solidFill>
                    <a:schemeClr val="tx1">
                      <a:lumMod val="50000"/>
                      <a:lumOff val="50000"/>
                    </a:schemeClr>
                  </a:solidFill>
                  <a:cs typeface="+mn-ea"/>
                  <a:sym typeface="+mn-lt"/>
                </a:rPr>
                <a:t>用户可以在投影仪或者计算机上进行演示也可以将演示文稿打印出来制作成胶片以便应用到更广泛的领域中</a:t>
              </a:r>
            </a:p>
          </p:txBody>
        </p:sp>
        <p:sp>
          <p:nvSpPr>
            <p:cNvPr id="51" name="文本框 50"/>
            <p:cNvSpPr txBox="1"/>
            <p:nvPr/>
          </p:nvSpPr>
          <p:spPr>
            <a:xfrm>
              <a:off x="3124190" y="3689289"/>
              <a:ext cx="1262213" cy="345184"/>
            </a:xfrm>
            <a:prstGeom prst="rect">
              <a:avLst/>
            </a:prstGeom>
            <a:noFill/>
          </p:spPr>
          <p:txBody>
            <a:bodyPr wrap="none" rtlCol="0">
              <a:spAutoFit/>
              <a:scene3d>
                <a:camera prst="orthographicFront"/>
                <a:lightRig rig="threePt" dir="t"/>
              </a:scene3d>
              <a:sp3d contourW="12700"/>
            </a:bodyPr>
            <a:lstStyle/>
            <a:p>
              <a:pPr algn="r">
                <a:lnSpc>
                  <a:spcPct val="130000"/>
                </a:lnSpc>
              </a:pPr>
              <a:r>
                <a:rPr lang="zh-CN" altLang="en-US" sz="1400" b="1" dirty="0">
                  <a:solidFill>
                    <a:schemeClr val="tx1">
                      <a:lumMod val="75000"/>
                      <a:lumOff val="25000"/>
                    </a:schemeClr>
                  </a:solidFill>
                  <a:cs typeface="+mn-ea"/>
                  <a:sym typeface="+mn-lt"/>
                </a:rPr>
                <a:t>标题文字添加</a:t>
              </a:r>
            </a:p>
          </p:txBody>
        </p:sp>
      </p:grpSp>
      <p:grpSp>
        <p:nvGrpSpPr>
          <p:cNvPr id="52" name="组合 51"/>
          <p:cNvGrpSpPr/>
          <p:nvPr/>
        </p:nvGrpSpPr>
        <p:grpSpPr>
          <a:xfrm>
            <a:off x="1072814" y="4164184"/>
            <a:ext cx="2854061" cy="1053555"/>
            <a:chOff x="1531599" y="3689289"/>
            <a:chExt cx="2854804" cy="1053829"/>
          </a:xfrm>
        </p:grpSpPr>
        <p:sp>
          <p:nvSpPr>
            <p:cNvPr id="53" name="矩形 52"/>
            <p:cNvSpPr/>
            <p:nvPr/>
          </p:nvSpPr>
          <p:spPr>
            <a:xfrm>
              <a:off x="1531599" y="4050621"/>
              <a:ext cx="2854804" cy="692497"/>
            </a:xfrm>
            <a:prstGeom prst="rect">
              <a:avLst/>
            </a:prstGeom>
          </p:spPr>
          <p:txBody>
            <a:bodyPr wrap="square">
              <a:spAutoFit/>
              <a:scene3d>
                <a:camera prst="orthographicFront"/>
                <a:lightRig rig="threePt" dir="t"/>
              </a:scene3d>
              <a:sp3d contourW="12700"/>
            </a:bodyPr>
            <a:lstStyle/>
            <a:p>
              <a:pPr algn="r">
                <a:lnSpc>
                  <a:spcPct val="130000"/>
                </a:lnSpc>
              </a:pPr>
              <a:r>
                <a:rPr lang="zh-CN" altLang="en-US" sz="1000" dirty="0">
                  <a:solidFill>
                    <a:schemeClr val="tx1">
                      <a:lumMod val="50000"/>
                      <a:lumOff val="50000"/>
                    </a:schemeClr>
                  </a:solidFill>
                  <a:cs typeface="+mn-ea"/>
                  <a:sym typeface="+mn-lt"/>
                </a:rPr>
                <a:t>用户可以在投影仪或者计算机上进行演示也可以将演示文稿打印出来制作成胶片以便应用到更广泛的领域中</a:t>
              </a:r>
            </a:p>
          </p:txBody>
        </p:sp>
        <p:sp>
          <p:nvSpPr>
            <p:cNvPr id="54" name="文本框 53"/>
            <p:cNvSpPr txBox="1"/>
            <p:nvPr/>
          </p:nvSpPr>
          <p:spPr>
            <a:xfrm>
              <a:off x="3124190" y="3689289"/>
              <a:ext cx="1262213" cy="345184"/>
            </a:xfrm>
            <a:prstGeom prst="rect">
              <a:avLst/>
            </a:prstGeom>
            <a:noFill/>
          </p:spPr>
          <p:txBody>
            <a:bodyPr wrap="none" rtlCol="0">
              <a:spAutoFit/>
              <a:scene3d>
                <a:camera prst="orthographicFront"/>
                <a:lightRig rig="threePt" dir="t"/>
              </a:scene3d>
              <a:sp3d contourW="12700"/>
            </a:bodyPr>
            <a:lstStyle/>
            <a:p>
              <a:pPr algn="r">
                <a:lnSpc>
                  <a:spcPct val="130000"/>
                </a:lnSpc>
              </a:pPr>
              <a:r>
                <a:rPr lang="zh-CN" altLang="en-US" sz="1400" b="1" dirty="0">
                  <a:solidFill>
                    <a:schemeClr val="tx1">
                      <a:lumMod val="75000"/>
                      <a:lumOff val="25000"/>
                    </a:schemeClr>
                  </a:solidFill>
                  <a:cs typeface="+mn-ea"/>
                  <a:sym typeface="+mn-lt"/>
                </a:rPr>
                <a:t>标题文字添加</a:t>
              </a:r>
            </a:p>
          </p:txBody>
        </p:sp>
      </p:grpSp>
      <p:grpSp>
        <p:nvGrpSpPr>
          <p:cNvPr id="34" name="组合 33"/>
          <p:cNvGrpSpPr/>
          <p:nvPr/>
        </p:nvGrpSpPr>
        <p:grpSpPr>
          <a:xfrm>
            <a:off x="81785" y="126017"/>
            <a:ext cx="12110216" cy="766370"/>
            <a:chOff x="81785" y="126017"/>
            <a:chExt cx="12110216" cy="766370"/>
          </a:xfrm>
        </p:grpSpPr>
        <p:sp>
          <p:nvSpPr>
            <p:cNvPr id="36" name="矩形 35"/>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8" name="TextBox 6">
              <a:extLst>
                <a:ext uri="{FF2B5EF4-FFF2-40B4-BE49-F238E27FC236}">
                  <a16:creationId xmlns:a16="http://schemas.microsoft.com/office/drawing/2014/main" xmlns:p14="http://schemas.microsoft.com/office/powerpoint/2010/main" xmlns="" id="{8083E77C-E488-400A-8503-359C6655BD40}"/>
                </a:ext>
              </a:extLst>
            </p:cNvPr>
            <p:cNvSpPr txBox="1"/>
            <p:nvPr/>
          </p:nvSpPr>
          <p:spPr>
            <a:xfrm>
              <a:off x="2583248"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40" name="TextBox 7">
              <a:extLst>
                <a:ext uri="{FF2B5EF4-FFF2-40B4-BE49-F238E27FC236}">
                  <a16:creationId xmlns:a16="http://schemas.microsoft.com/office/drawing/2014/main" xmlns:p14="http://schemas.microsoft.com/office/powerpoint/2010/main" xmlns="" id="{BAF49D56-8FCD-4804-8411-594F1BC85F38}"/>
                </a:ext>
              </a:extLst>
            </p:cNvPr>
            <p:cNvSpPr txBox="1"/>
            <p:nvPr/>
          </p:nvSpPr>
          <p:spPr>
            <a:xfrm>
              <a:off x="1016260" y="286054"/>
              <a:ext cx="1627369"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市场分析</a:t>
              </a:r>
              <a:endParaRPr lang="zh-CN" altLang="en-US" sz="2800" b="1" dirty="0">
                <a:solidFill>
                  <a:srgbClr val="141519"/>
                </a:solidFill>
                <a:cs typeface="+mn-ea"/>
                <a:sym typeface="+mn-lt"/>
              </a:endParaRPr>
            </a:p>
          </p:txBody>
        </p:sp>
        <p:grpSp>
          <p:nvGrpSpPr>
            <p:cNvPr id="41" name="组合 40"/>
            <p:cNvGrpSpPr/>
            <p:nvPr/>
          </p:nvGrpSpPr>
          <p:grpSpPr>
            <a:xfrm>
              <a:off x="81785" y="126017"/>
              <a:ext cx="771511" cy="766370"/>
              <a:chOff x="76127" y="101358"/>
              <a:chExt cx="771511" cy="766370"/>
            </a:xfrm>
          </p:grpSpPr>
          <p:sp>
            <p:nvSpPr>
              <p:cNvPr id="42"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5" name="文本框 54"/>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04</a:t>
                </a:r>
                <a:endParaRPr lang="zh-CN" altLang="en-US" sz="2400" b="1" dirty="0">
                  <a:solidFill>
                    <a:schemeClr val="bg1"/>
                  </a:solidFill>
                  <a:cs typeface="+mn-ea"/>
                  <a:sym typeface="+mn-lt"/>
                </a:endParaRPr>
              </a:p>
            </p:txBody>
          </p:sp>
        </p:grpSp>
      </p:grpSp>
    </p:spTree>
    <p:extLst>
      <p:ext uri="{BB962C8B-B14F-4D97-AF65-F5344CB8AC3E}">
        <p14:creationId xmlns:p14="http://schemas.microsoft.com/office/powerpoint/2010/main" val="2580048867"/>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49"/>
                                        </p:tgtEl>
                                        <p:attrNameLst>
                                          <p:attrName>style.visibility</p:attrName>
                                        </p:attrNameLst>
                                      </p:cBhvr>
                                      <p:to>
                                        <p:strVal val="visible"/>
                                      </p:to>
                                    </p:set>
                                    <p:anim calcmode="lin" valueType="num">
                                      <p:cBhvr additive="base">
                                        <p:cTn id="14" dur="500" fill="hold"/>
                                        <p:tgtEl>
                                          <p:spTgt spid="49"/>
                                        </p:tgtEl>
                                        <p:attrNameLst>
                                          <p:attrName>ppt_x</p:attrName>
                                        </p:attrNameLst>
                                      </p:cBhvr>
                                      <p:tavLst>
                                        <p:tav tm="0">
                                          <p:val>
                                            <p:strVal val="#ppt_x"/>
                                          </p:val>
                                        </p:tav>
                                        <p:tav tm="100000">
                                          <p:val>
                                            <p:strVal val="#ppt_x"/>
                                          </p:val>
                                        </p:tav>
                                      </p:tavLst>
                                    </p:anim>
                                    <p:anim calcmode="lin" valueType="num">
                                      <p:cBhvr additive="base">
                                        <p:cTn id="15" dur="500" fill="hold"/>
                                        <p:tgtEl>
                                          <p:spTgt spid="49"/>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52"/>
                                        </p:tgtEl>
                                        <p:attrNameLst>
                                          <p:attrName>style.visibility</p:attrName>
                                        </p:attrNameLst>
                                      </p:cBhvr>
                                      <p:to>
                                        <p:strVal val="visible"/>
                                      </p:to>
                                    </p:set>
                                    <p:anim calcmode="lin" valueType="num">
                                      <p:cBhvr additive="base">
                                        <p:cTn id="18" dur="500" fill="hold"/>
                                        <p:tgtEl>
                                          <p:spTgt spid="52"/>
                                        </p:tgtEl>
                                        <p:attrNameLst>
                                          <p:attrName>ppt_x</p:attrName>
                                        </p:attrNameLst>
                                      </p:cBhvr>
                                      <p:tavLst>
                                        <p:tav tm="0">
                                          <p:val>
                                            <p:strVal val="#ppt_x"/>
                                          </p:val>
                                        </p:tav>
                                        <p:tav tm="100000">
                                          <p:val>
                                            <p:strVal val="#ppt_x"/>
                                          </p:val>
                                        </p:tav>
                                      </p:tavLst>
                                    </p:anim>
                                    <p:anim calcmode="lin" valueType="num">
                                      <p:cBhvr additive="base">
                                        <p:cTn id="19" dur="500" fill="hold"/>
                                        <p:tgtEl>
                                          <p:spTgt spid="52"/>
                                        </p:tgtEl>
                                        <p:attrNameLst>
                                          <p:attrName>ppt_y</p:attrName>
                                        </p:attrNameLst>
                                      </p:cBhvr>
                                      <p:tavLst>
                                        <p:tav tm="0">
                                          <p:val>
                                            <p:strVal val="1+#ppt_h/2"/>
                                          </p:val>
                                        </p:tav>
                                        <p:tav tm="100000">
                                          <p:val>
                                            <p:strVal val="#ppt_y"/>
                                          </p:val>
                                        </p:tav>
                                      </p:tavLst>
                                    </p:anim>
                                  </p:childTnLst>
                                </p:cTn>
                              </p:par>
                              <p:par>
                                <p:cTn id="20" presetID="2" presetClass="entr" presetSubtype="1"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 calcmode="lin" valueType="num">
                                      <p:cBhvr additive="base">
                                        <p:cTn id="22" dur="500" fill="hold"/>
                                        <p:tgtEl>
                                          <p:spTgt spid="43"/>
                                        </p:tgtEl>
                                        <p:attrNameLst>
                                          <p:attrName>ppt_x</p:attrName>
                                        </p:attrNameLst>
                                      </p:cBhvr>
                                      <p:tavLst>
                                        <p:tav tm="0">
                                          <p:val>
                                            <p:strVal val="#ppt_x"/>
                                          </p:val>
                                        </p:tav>
                                        <p:tav tm="100000">
                                          <p:val>
                                            <p:strVal val="#ppt_x"/>
                                          </p:val>
                                        </p:tav>
                                      </p:tavLst>
                                    </p:anim>
                                    <p:anim calcmode="lin" valueType="num">
                                      <p:cBhvr additive="base">
                                        <p:cTn id="23" dur="500" fill="hold"/>
                                        <p:tgtEl>
                                          <p:spTgt spid="43"/>
                                        </p:tgtEl>
                                        <p:attrNameLst>
                                          <p:attrName>ppt_y</p:attrName>
                                        </p:attrNameLst>
                                      </p:cBhvr>
                                      <p:tavLst>
                                        <p:tav tm="0">
                                          <p:val>
                                            <p:strVal val="0-#ppt_h/2"/>
                                          </p:val>
                                        </p:tav>
                                        <p:tav tm="100000">
                                          <p:val>
                                            <p:strVal val="#ppt_y"/>
                                          </p:val>
                                        </p:tav>
                                      </p:tavLst>
                                    </p:anim>
                                  </p:childTnLst>
                                </p:cTn>
                              </p:par>
                              <p:par>
                                <p:cTn id="24" presetID="2" presetClass="entr" presetSubtype="1"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500" fill="hold"/>
                                        <p:tgtEl>
                                          <p:spTgt spid="46"/>
                                        </p:tgtEl>
                                        <p:attrNameLst>
                                          <p:attrName>ppt_x</p:attrName>
                                        </p:attrNameLst>
                                      </p:cBhvr>
                                      <p:tavLst>
                                        <p:tav tm="0">
                                          <p:val>
                                            <p:strVal val="#ppt_x"/>
                                          </p:val>
                                        </p:tav>
                                        <p:tav tm="100000">
                                          <p:val>
                                            <p:strVal val="#ppt_x"/>
                                          </p:val>
                                        </p:tav>
                                      </p:tavLst>
                                    </p:anim>
                                    <p:anim calcmode="lin" valueType="num">
                                      <p:cBhvr additive="base">
                                        <p:cTn id="27"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ight Arrow 29"/>
          <p:cNvSpPr/>
          <p:nvPr/>
        </p:nvSpPr>
        <p:spPr>
          <a:xfrm flipH="1">
            <a:off x="3002653" y="4856592"/>
            <a:ext cx="781712" cy="781712"/>
          </a:xfrm>
          <a:prstGeom prst="rightArrow">
            <a:avLst>
              <a:gd name="adj1" fmla="val 5906"/>
              <a:gd name="adj2" fmla="val 50000"/>
            </a:avLst>
          </a:prstGeom>
          <a:solidFill>
            <a:srgbClr val="919191"/>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solidFill>
                <a:prstClr val="white"/>
              </a:solidFill>
              <a:cs typeface="+mn-ea"/>
              <a:sym typeface="+mn-lt"/>
            </a:endParaRPr>
          </a:p>
        </p:txBody>
      </p:sp>
      <p:sp>
        <p:nvSpPr>
          <p:cNvPr id="28" name="Right Arrow 30"/>
          <p:cNvSpPr/>
          <p:nvPr/>
        </p:nvSpPr>
        <p:spPr>
          <a:xfrm flipH="1">
            <a:off x="3002653" y="2341888"/>
            <a:ext cx="781712" cy="781712"/>
          </a:xfrm>
          <a:prstGeom prst="rightArrow">
            <a:avLst>
              <a:gd name="adj1" fmla="val 5906"/>
              <a:gd name="adj2" fmla="val 50000"/>
            </a:avLst>
          </a:prstGeom>
          <a:solidFill>
            <a:srgbClr val="919191"/>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solidFill>
                <a:prstClr val="white"/>
              </a:solidFill>
              <a:cs typeface="+mn-ea"/>
              <a:sym typeface="+mn-lt"/>
            </a:endParaRPr>
          </a:p>
        </p:txBody>
      </p:sp>
      <p:sp>
        <p:nvSpPr>
          <p:cNvPr id="30" name="Freeform 24"/>
          <p:cNvSpPr>
            <a:spLocks/>
          </p:cNvSpPr>
          <p:nvPr/>
        </p:nvSpPr>
        <p:spPr bwMode="auto">
          <a:xfrm>
            <a:off x="6132107" y="4811949"/>
            <a:ext cx="2762364" cy="544803"/>
          </a:xfrm>
          <a:custGeom>
            <a:avLst/>
            <a:gdLst>
              <a:gd name="T0" fmla="*/ 79 w 883"/>
              <a:gd name="T1" fmla="*/ 0 h 174"/>
              <a:gd name="T2" fmla="*/ 271 w 883"/>
              <a:gd name="T3" fmla="*/ 58 h 174"/>
              <a:gd name="T4" fmla="*/ 271 w 883"/>
              <a:gd name="T5" fmla="*/ 58 h 174"/>
              <a:gd name="T6" fmla="*/ 883 w 883"/>
              <a:gd name="T7" fmla="*/ 58 h 174"/>
              <a:gd name="T8" fmla="*/ 883 w 883"/>
              <a:gd name="T9" fmla="*/ 174 h 174"/>
              <a:gd name="T10" fmla="*/ 271 w 883"/>
              <a:gd name="T11" fmla="*/ 174 h 174"/>
              <a:gd name="T12" fmla="*/ 0 w 883"/>
              <a:gd name="T13" fmla="*/ 86 h 174"/>
              <a:gd name="T14" fmla="*/ 79 w 883"/>
              <a:gd name="T15" fmla="*/ 0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3" h="174">
                <a:moveTo>
                  <a:pt x="79" y="0"/>
                </a:moveTo>
                <a:cubicBezTo>
                  <a:pt x="134" y="36"/>
                  <a:pt x="200" y="58"/>
                  <a:pt x="271" y="58"/>
                </a:cubicBezTo>
                <a:cubicBezTo>
                  <a:pt x="271" y="58"/>
                  <a:pt x="271" y="58"/>
                  <a:pt x="271" y="58"/>
                </a:cubicBezTo>
                <a:cubicBezTo>
                  <a:pt x="883" y="58"/>
                  <a:pt x="883" y="58"/>
                  <a:pt x="883" y="58"/>
                </a:cubicBezTo>
                <a:cubicBezTo>
                  <a:pt x="883" y="174"/>
                  <a:pt x="883" y="174"/>
                  <a:pt x="883" y="174"/>
                </a:cubicBezTo>
                <a:cubicBezTo>
                  <a:pt x="271" y="174"/>
                  <a:pt x="271" y="174"/>
                  <a:pt x="271" y="174"/>
                </a:cubicBezTo>
                <a:cubicBezTo>
                  <a:pt x="170" y="174"/>
                  <a:pt x="76" y="141"/>
                  <a:pt x="0" y="86"/>
                </a:cubicBezTo>
                <a:lnTo>
                  <a:pt x="79" y="0"/>
                </a:lnTo>
                <a:close/>
              </a:path>
            </a:pathLst>
          </a:custGeom>
          <a:solidFill>
            <a:srgbClr val="B10B1F"/>
          </a:solidFill>
          <a:ln>
            <a:noFill/>
          </a:ln>
          <a:effectLst>
            <a:outerShdw blurRad="190500" dist="38100" dir="2700000" algn="tl" rotWithShape="0">
              <a:prstClr val="black">
                <a:alpha val="30000"/>
              </a:prstClr>
            </a:outerShdw>
          </a:effectLst>
          <a:extLst/>
        </p:spPr>
        <p:txBody>
          <a:bodyPr vert="horz" wrap="square" lIns="91416" tIns="45708" rIns="91416" bIns="457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solidFill>
                <a:prstClr val="black"/>
              </a:solidFill>
              <a:cs typeface="+mn-ea"/>
              <a:sym typeface="+mn-lt"/>
            </a:endParaRPr>
          </a:p>
        </p:txBody>
      </p:sp>
      <p:sp>
        <p:nvSpPr>
          <p:cNvPr id="31" name="Freeform 25"/>
          <p:cNvSpPr>
            <a:spLocks/>
          </p:cNvSpPr>
          <p:nvPr/>
        </p:nvSpPr>
        <p:spPr bwMode="auto">
          <a:xfrm>
            <a:off x="3388260" y="2548109"/>
            <a:ext cx="2768973" cy="564639"/>
          </a:xfrm>
          <a:custGeom>
            <a:avLst/>
            <a:gdLst>
              <a:gd name="T0" fmla="*/ 811 w 885"/>
              <a:gd name="T1" fmla="*/ 180 h 180"/>
              <a:gd name="T2" fmla="*/ 612 w 885"/>
              <a:gd name="T3" fmla="*/ 116 h 180"/>
              <a:gd name="T4" fmla="*/ 612 w 885"/>
              <a:gd name="T5" fmla="*/ 116 h 180"/>
              <a:gd name="T6" fmla="*/ 0 w 885"/>
              <a:gd name="T7" fmla="*/ 116 h 180"/>
              <a:gd name="T8" fmla="*/ 0 w 885"/>
              <a:gd name="T9" fmla="*/ 0 h 180"/>
              <a:gd name="T10" fmla="*/ 612 w 885"/>
              <a:gd name="T11" fmla="*/ 0 h 180"/>
              <a:gd name="T12" fmla="*/ 885 w 885"/>
              <a:gd name="T13" fmla="*/ 90 h 180"/>
              <a:gd name="T14" fmla="*/ 811 w 885"/>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5" h="180">
                <a:moveTo>
                  <a:pt x="811" y="180"/>
                </a:moveTo>
                <a:cubicBezTo>
                  <a:pt x="755" y="140"/>
                  <a:pt x="686" y="116"/>
                  <a:pt x="612" y="116"/>
                </a:cubicBezTo>
                <a:cubicBezTo>
                  <a:pt x="612" y="116"/>
                  <a:pt x="612" y="116"/>
                  <a:pt x="612" y="116"/>
                </a:cubicBezTo>
                <a:cubicBezTo>
                  <a:pt x="0" y="116"/>
                  <a:pt x="0" y="116"/>
                  <a:pt x="0" y="116"/>
                </a:cubicBezTo>
                <a:cubicBezTo>
                  <a:pt x="0" y="0"/>
                  <a:pt x="0" y="0"/>
                  <a:pt x="0" y="0"/>
                </a:cubicBezTo>
                <a:cubicBezTo>
                  <a:pt x="612" y="0"/>
                  <a:pt x="612" y="0"/>
                  <a:pt x="612" y="0"/>
                </a:cubicBezTo>
                <a:cubicBezTo>
                  <a:pt x="714" y="0"/>
                  <a:pt x="809" y="33"/>
                  <a:pt x="885" y="90"/>
                </a:cubicBezTo>
                <a:lnTo>
                  <a:pt x="811" y="180"/>
                </a:lnTo>
                <a:close/>
              </a:path>
            </a:pathLst>
          </a:custGeom>
          <a:solidFill>
            <a:srgbClr val="919191"/>
          </a:solidFill>
          <a:ln>
            <a:noFill/>
          </a:ln>
          <a:effectLst>
            <a:outerShdw blurRad="190500" dist="38100" dir="2700000" algn="tl" rotWithShape="0">
              <a:prstClr val="black">
                <a:alpha val="30000"/>
              </a:prstClr>
            </a:outerShdw>
          </a:effectLst>
          <a:extLst/>
        </p:spPr>
        <p:txBody>
          <a:bodyPr vert="horz" wrap="square" lIns="91416" tIns="45708" rIns="91416" bIns="457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solidFill>
                <a:prstClr val="black"/>
              </a:solidFill>
              <a:cs typeface="+mn-ea"/>
              <a:sym typeface="+mn-lt"/>
            </a:endParaRPr>
          </a:p>
        </p:txBody>
      </p:sp>
      <p:sp>
        <p:nvSpPr>
          <p:cNvPr id="32" name="Freeform 26"/>
          <p:cNvSpPr>
            <a:spLocks/>
          </p:cNvSpPr>
          <p:nvPr/>
        </p:nvSpPr>
        <p:spPr bwMode="auto">
          <a:xfrm>
            <a:off x="3388258" y="2968613"/>
            <a:ext cx="3353447" cy="2463513"/>
          </a:xfrm>
          <a:custGeom>
            <a:avLst/>
            <a:gdLst>
              <a:gd name="T0" fmla="*/ 937 w 1072"/>
              <a:gd name="T1" fmla="*/ 0 h 786"/>
              <a:gd name="T2" fmla="*/ 1072 w 1072"/>
              <a:gd name="T3" fmla="*/ 326 h 786"/>
              <a:gd name="T4" fmla="*/ 612 w 1072"/>
              <a:gd name="T5" fmla="*/ 786 h 786"/>
              <a:gd name="T6" fmla="*/ 0 w 1072"/>
              <a:gd name="T7" fmla="*/ 786 h 786"/>
              <a:gd name="T8" fmla="*/ 0 w 1072"/>
              <a:gd name="T9" fmla="*/ 674 h 786"/>
              <a:gd name="T10" fmla="*/ 612 w 1072"/>
              <a:gd name="T11" fmla="*/ 674 h 786"/>
              <a:gd name="T12" fmla="*/ 612 w 1072"/>
              <a:gd name="T13" fmla="*/ 670 h 786"/>
              <a:gd name="T14" fmla="*/ 956 w 1072"/>
              <a:gd name="T15" fmla="*/ 326 h 786"/>
              <a:gd name="T16" fmla="*/ 858 w 1072"/>
              <a:gd name="T17" fmla="*/ 85 h 786"/>
              <a:gd name="T18" fmla="*/ 937 w 1072"/>
              <a:gd name="T19"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2" h="786">
                <a:moveTo>
                  <a:pt x="937" y="0"/>
                </a:moveTo>
                <a:cubicBezTo>
                  <a:pt x="1020" y="84"/>
                  <a:pt x="1072" y="199"/>
                  <a:pt x="1072" y="326"/>
                </a:cubicBezTo>
                <a:cubicBezTo>
                  <a:pt x="1072" y="580"/>
                  <a:pt x="866" y="786"/>
                  <a:pt x="612" y="786"/>
                </a:cubicBezTo>
                <a:cubicBezTo>
                  <a:pt x="0" y="786"/>
                  <a:pt x="0" y="786"/>
                  <a:pt x="0" y="786"/>
                </a:cubicBezTo>
                <a:cubicBezTo>
                  <a:pt x="0" y="674"/>
                  <a:pt x="0" y="674"/>
                  <a:pt x="0" y="674"/>
                </a:cubicBezTo>
                <a:cubicBezTo>
                  <a:pt x="612" y="674"/>
                  <a:pt x="612" y="674"/>
                  <a:pt x="612" y="674"/>
                </a:cubicBezTo>
                <a:cubicBezTo>
                  <a:pt x="612" y="670"/>
                  <a:pt x="612" y="670"/>
                  <a:pt x="612" y="670"/>
                </a:cubicBezTo>
                <a:cubicBezTo>
                  <a:pt x="802" y="670"/>
                  <a:pt x="956" y="516"/>
                  <a:pt x="956" y="326"/>
                </a:cubicBezTo>
                <a:cubicBezTo>
                  <a:pt x="956" y="232"/>
                  <a:pt x="919" y="147"/>
                  <a:pt x="858" y="85"/>
                </a:cubicBezTo>
                <a:lnTo>
                  <a:pt x="937" y="0"/>
                </a:lnTo>
                <a:close/>
              </a:path>
            </a:pathLst>
          </a:custGeom>
          <a:solidFill>
            <a:srgbClr val="919191"/>
          </a:solidFill>
          <a:ln>
            <a:noFill/>
          </a:ln>
          <a:effectLst>
            <a:outerShdw blurRad="190500" dist="38100" dir="2700000" algn="tl" rotWithShape="0">
              <a:prstClr val="black">
                <a:alpha val="30000"/>
              </a:prstClr>
            </a:outerShdw>
          </a:effectLst>
          <a:extLst/>
        </p:spPr>
        <p:txBody>
          <a:bodyPr vert="horz" wrap="square" lIns="91416" tIns="45708" rIns="91416" bIns="457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solidFill>
                <a:prstClr val="black"/>
              </a:solidFill>
              <a:cs typeface="+mn-ea"/>
              <a:sym typeface="+mn-lt"/>
            </a:endParaRPr>
          </a:p>
        </p:txBody>
      </p:sp>
      <p:sp>
        <p:nvSpPr>
          <p:cNvPr id="33" name="Freeform 27"/>
          <p:cNvSpPr>
            <a:spLocks/>
          </p:cNvSpPr>
          <p:nvPr/>
        </p:nvSpPr>
        <p:spPr bwMode="auto">
          <a:xfrm>
            <a:off x="5541025" y="2472735"/>
            <a:ext cx="3353447" cy="2407976"/>
          </a:xfrm>
          <a:custGeom>
            <a:avLst/>
            <a:gdLst>
              <a:gd name="T0" fmla="*/ 202 w 1072"/>
              <a:gd name="T1" fmla="*/ 687 h 768"/>
              <a:gd name="T2" fmla="*/ 116 w 1072"/>
              <a:gd name="T3" fmla="*/ 460 h 768"/>
              <a:gd name="T4" fmla="*/ 460 w 1072"/>
              <a:gd name="T5" fmla="*/ 116 h 768"/>
              <a:gd name="T6" fmla="*/ 460 w 1072"/>
              <a:gd name="T7" fmla="*/ 112 h 768"/>
              <a:gd name="T8" fmla="*/ 1072 w 1072"/>
              <a:gd name="T9" fmla="*/ 112 h 768"/>
              <a:gd name="T10" fmla="*/ 1072 w 1072"/>
              <a:gd name="T11" fmla="*/ 0 h 768"/>
              <a:gd name="T12" fmla="*/ 460 w 1072"/>
              <a:gd name="T13" fmla="*/ 0 h 768"/>
              <a:gd name="T14" fmla="*/ 0 w 1072"/>
              <a:gd name="T15" fmla="*/ 460 h 768"/>
              <a:gd name="T16" fmla="*/ 118 w 1072"/>
              <a:gd name="T17" fmla="*/ 768 h 768"/>
              <a:gd name="T18" fmla="*/ 202 w 1072"/>
              <a:gd name="T19" fmla="*/ 687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2" h="768">
                <a:moveTo>
                  <a:pt x="202" y="687"/>
                </a:moveTo>
                <a:cubicBezTo>
                  <a:pt x="148" y="627"/>
                  <a:pt x="116" y="547"/>
                  <a:pt x="116" y="460"/>
                </a:cubicBezTo>
                <a:cubicBezTo>
                  <a:pt x="116" y="270"/>
                  <a:pt x="272" y="116"/>
                  <a:pt x="460" y="116"/>
                </a:cubicBezTo>
                <a:cubicBezTo>
                  <a:pt x="460" y="112"/>
                  <a:pt x="460" y="112"/>
                  <a:pt x="460" y="112"/>
                </a:cubicBezTo>
                <a:cubicBezTo>
                  <a:pt x="1072" y="112"/>
                  <a:pt x="1072" y="112"/>
                  <a:pt x="1072" y="112"/>
                </a:cubicBezTo>
                <a:cubicBezTo>
                  <a:pt x="1072" y="0"/>
                  <a:pt x="1072" y="0"/>
                  <a:pt x="1072" y="0"/>
                </a:cubicBezTo>
                <a:cubicBezTo>
                  <a:pt x="460" y="0"/>
                  <a:pt x="460" y="0"/>
                  <a:pt x="460" y="0"/>
                </a:cubicBezTo>
                <a:cubicBezTo>
                  <a:pt x="206" y="0"/>
                  <a:pt x="0" y="206"/>
                  <a:pt x="0" y="460"/>
                </a:cubicBezTo>
                <a:cubicBezTo>
                  <a:pt x="0" y="578"/>
                  <a:pt x="45" y="686"/>
                  <a:pt x="118" y="768"/>
                </a:cubicBezTo>
                <a:cubicBezTo>
                  <a:pt x="118" y="768"/>
                  <a:pt x="170" y="730"/>
                  <a:pt x="202" y="687"/>
                </a:cubicBezTo>
                <a:close/>
              </a:path>
            </a:pathLst>
          </a:custGeom>
          <a:solidFill>
            <a:srgbClr val="B10B1F"/>
          </a:solidFill>
          <a:ln>
            <a:noFill/>
          </a:ln>
          <a:effectLst>
            <a:outerShdw blurRad="190500" dist="38100" dir="2700000" algn="tl" rotWithShape="0">
              <a:prstClr val="black">
                <a:alpha val="30000"/>
              </a:prstClr>
            </a:outerShdw>
          </a:effectLst>
          <a:extLst/>
        </p:spPr>
        <p:txBody>
          <a:bodyPr vert="horz" wrap="square" lIns="91416" tIns="45708" rIns="91416" bIns="457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solidFill>
                <a:prstClr val="black"/>
              </a:solidFill>
              <a:cs typeface="+mn-ea"/>
              <a:sym typeface="+mn-lt"/>
            </a:endParaRPr>
          </a:p>
        </p:txBody>
      </p:sp>
      <p:sp>
        <p:nvSpPr>
          <p:cNvPr id="35" name="TextBox 30"/>
          <p:cNvSpPr txBox="1"/>
          <p:nvPr/>
        </p:nvSpPr>
        <p:spPr>
          <a:xfrm>
            <a:off x="1570110" y="2461703"/>
            <a:ext cx="1378983" cy="553998"/>
          </a:xfrm>
          <a:prstGeom prst="rect">
            <a:avLst/>
          </a:prstGeom>
          <a:noFill/>
        </p:spPr>
        <p:txBody>
          <a:bodyPr wrap="square" lIns="0" tIns="0" rIns="0" bIns="0" rtlCol="0">
            <a:spAutoFit/>
          </a:bodyPr>
          <a:lstStyle/>
          <a:p>
            <a:pPr algn="ctr" defTabSz="1219020"/>
            <a:r>
              <a:rPr lang="zh-CN" altLang="en-US" b="1" dirty="0" smtClean="0">
                <a:solidFill>
                  <a:srgbClr val="4F4D50"/>
                </a:solidFill>
                <a:cs typeface="+mn-ea"/>
                <a:sym typeface="+mn-lt"/>
              </a:rPr>
              <a:t>实力</a:t>
            </a:r>
            <a:endParaRPr lang="en-US" altLang="zh-CN" b="1" dirty="0" smtClean="0">
              <a:solidFill>
                <a:srgbClr val="4F4D50"/>
              </a:solidFill>
              <a:cs typeface="+mn-ea"/>
              <a:sym typeface="+mn-lt"/>
            </a:endParaRPr>
          </a:p>
          <a:p>
            <a:pPr algn="ctr" defTabSz="1219020"/>
            <a:r>
              <a:rPr lang="zh-CN" altLang="en-US" b="1" dirty="0" smtClean="0">
                <a:solidFill>
                  <a:srgbClr val="4F4D50"/>
                </a:solidFill>
                <a:cs typeface="+mn-ea"/>
                <a:sym typeface="+mn-lt"/>
              </a:rPr>
              <a:t>购买</a:t>
            </a:r>
            <a:endParaRPr lang="zh-CN" altLang="en-US" b="1" dirty="0">
              <a:solidFill>
                <a:srgbClr val="4F4D50"/>
              </a:solidFill>
              <a:cs typeface="+mn-ea"/>
              <a:sym typeface="+mn-lt"/>
            </a:endParaRPr>
          </a:p>
        </p:txBody>
      </p:sp>
      <p:sp>
        <p:nvSpPr>
          <p:cNvPr id="36" name="TextBox 30"/>
          <p:cNvSpPr txBox="1"/>
          <p:nvPr/>
        </p:nvSpPr>
        <p:spPr>
          <a:xfrm>
            <a:off x="1570110" y="4916062"/>
            <a:ext cx="1378983" cy="553998"/>
          </a:xfrm>
          <a:prstGeom prst="rect">
            <a:avLst/>
          </a:prstGeom>
          <a:noFill/>
        </p:spPr>
        <p:txBody>
          <a:bodyPr wrap="square" lIns="0" tIns="0" rIns="0" bIns="0" rtlCol="0">
            <a:spAutoFit/>
          </a:bodyPr>
          <a:lstStyle/>
          <a:p>
            <a:pPr algn="ctr" defTabSz="1219020"/>
            <a:r>
              <a:rPr lang="zh-CN" altLang="en-US" b="1" dirty="0" smtClean="0">
                <a:solidFill>
                  <a:srgbClr val="4F4D50"/>
                </a:solidFill>
                <a:cs typeface="+mn-ea"/>
                <a:sym typeface="+mn-lt"/>
              </a:rPr>
              <a:t>上升</a:t>
            </a:r>
            <a:endParaRPr lang="en-US" altLang="zh-CN" b="1" dirty="0" smtClean="0">
              <a:solidFill>
                <a:srgbClr val="4F4D50"/>
              </a:solidFill>
              <a:cs typeface="+mn-ea"/>
              <a:sym typeface="+mn-lt"/>
            </a:endParaRPr>
          </a:p>
          <a:p>
            <a:pPr algn="ctr" defTabSz="1219020"/>
            <a:r>
              <a:rPr lang="zh-CN" altLang="en-US" b="1" dirty="0" smtClean="0">
                <a:solidFill>
                  <a:srgbClr val="4F4D50"/>
                </a:solidFill>
                <a:cs typeface="+mn-ea"/>
                <a:sym typeface="+mn-lt"/>
              </a:rPr>
              <a:t>趋势</a:t>
            </a:r>
            <a:endParaRPr lang="zh-CN" altLang="en-US" b="1" dirty="0">
              <a:solidFill>
                <a:srgbClr val="4F4D50"/>
              </a:solidFill>
              <a:cs typeface="+mn-ea"/>
              <a:sym typeface="+mn-lt"/>
            </a:endParaRPr>
          </a:p>
        </p:txBody>
      </p:sp>
      <p:sp>
        <p:nvSpPr>
          <p:cNvPr id="37" name="TextBox 30"/>
          <p:cNvSpPr txBox="1"/>
          <p:nvPr/>
        </p:nvSpPr>
        <p:spPr>
          <a:xfrm>
            <a:off x="9230578" y="2461703"/>
            <a:ext cx="1378983" cy="553998"/>
          </a:xfrm>
          <a:prstGeom prst="rect">
            <a:avLst/>
          </a:prstGeom>
          <a:noFill/>
        </p:spPr>
        <p:txBody>
          <a:bodyPr wrap="square" lIns="0" tIns="0" rIns="0" bIns="0" rtlCol="0">
            <a:spAutoFit/>
          </a:bodyPr>
          <a:lstStyle/>
          <a:p>
            <a:pPr algn="ctr" defTabSz="1219020"/>
            <a:r>
              <a:rPr lang="zh-CN" altLang="en-US" b="1" dirty="0" smtClean="0">
                <a:solidFill>
                  <a:srgbClr val="4F4D50"/>
                </a:solidFill>
                <a:cs typeface="+mn-ea"/>
                <a:sym typeface="+mn-lt"/>
              </a:rPr>
              <a:t>稳定</a:t>
            </a:r>
            <a:endParaRPr lang="en-US" altLang="zh-CN" b="1" dirty="0" smtClean="0">
              <a:solidFill>
                <a:srgbClr val="4F4D50"/>
              </a:solidFill>
              <a:cs typeface="+mn-ea"/>
              <a:sym typeface="+mn-lt"/>
            </a:endParaRPr>
          </a:p>
          <a:p>
            <a:pPr algn="ctr" defTabSz="1219020"/>
            <a:r>
              <a:rPr lang="zh-CN" altLang="en-US" b="1" dirty="0" smtClean="0">
                <a:solidFill>
                  <a:srgbClr val="4F4D50"/>
                </a:solidFill>
                <a:cs typeface="+mn-ea"/>
                <a:sym typeface="+mn-lt"/>
              </a:rPr>
              <a:t>客户</a:t>
            </a:r>
            <a:endParaRPr lang="zh-CN" altLang="en-US" b="1" dirty="0">
              <a:solidFill>
                <a:srgbClr val="4F4D50"/>
              </a:solidFill>
              <a:cs typeface="+mn-ea"/>
              <a:sym typeface="+mn-lt"/>
            </a:endParaRPr>
          </a:p>
        </p:txBody>
      </p:sp>
      <p:sp>
        <p:nvSpPr>
          <p:cNvPr id="38" name="TextBox 30"/>
          <p:cNvSpPr txBox="1"/>
          <p:nvPr/>
        </p:nvSpPr>
        <p:spPr>
          <a:xfrm>
            <a:off x="9230578" y="4916062"/>
            <a:ext cx="1378983" cy="553998"/>
          </a:xfrm>
          <a:prstGeom prst="rect">
            <a:avLst/>
          </a:prstGeom>
          <a:noFill/>
        </p:spPr>
        <p:txBody>
          <a:bodyPr wrap="square" lIns="0" tIns="0" rIns="0" bIns="0" rtlCol="0">
            <a:spAutoFit/>
          </a:bodyPr>
          <a:lstStyle/>
          <a:p>
            <a:pPr algn="ctr" defTabSz="1219020"/>
            <a:r>
              <a:rPr lang="zh-CN" altLang="en-US" b="1" dirty="0" smtClean="0">
                <a:solidFill>
                  <a:srgbClr val="4F4D50"/>
                </a:solidFill>
                <a:cs typeface="+mn-ea"/>
                <a:sym typeface="+mn-lt"/>
              </a:rPr>
              <a:t>人群</a:t>
            </a:r>
            <a:endParaRPr lang="en-US" altLang="zh-CN" b="1" dirty="0" smtClean="0">
              <a:solidFill>
                <a:srgbClr val="4F4D50"/>
              </a:solidFill>
              <a:cs typeface="+mn-ea"/>
              <a:sym typeface="+mn-lt"/>
            </a:endParaRPr>
          </a:p>
          <a:p>
            <a:pPr algn="ctr" defTabSz="1219020"/>
            <a:r>
              <a:rPr lang="zh-CN" altLang="en-US" b="1" dirty="0" smtClean="0">
                <a:solidFill>
                  <a:srgbClr val="4F4D50"/>
                </a:solidFill>
                <a:cs typeface="+mn-ea"/>
                <a:sym typeface="+mn-lt"/>
              </a:rPr>
              <a:t>庞大</a:t>
            </a:r>
            <a:endParaRPr lang="zh-CN" altLang="en-US" b="1" dirty="0">
              <a:solidFill>
                <a:srgbClr val="4F4D50"/>
              </a:solidFill>
              <a:cs typeface="+mn-ea"/>
              <a:sym typeface="+mn-lt"/>
            </a:endParaRPr>
          </a:p>
        </p:txBody>
      </p:sp>
      <p:sp>
        <p:nvSpPr>
          <p:cNvPr id="39" name="矩形 27"/>
          <p:cNvSpPr>
            <a:spLocks noChangeArrowheads="1"/>
          </p:cNvSpPr>
          <p:nvPr/>
        </p:nvSpPr>
        <p:spPr bwMode="auto">
          <a:xfrm>
            <a:off x="1680569" y="3314050"/>
            <a:ext cx="2861263" cy="480146"/>
          </a:xfrm>
          <a:prstGeom prst="rect">
            <a:avLst/>
          </a:prstGeom>
          <a:noFill/>
          <a:ln w="9525">
            <a:noFill/>
            <a:miter lim="800000"/>
            <a:headEnd/>
            <a:tailEnd/>
          </a:ln>
        </p:spPr>
        <p:txBody>
          <a:bodyPr wrap="square" lIns="91452" tIns="45727" rIns="91452" bIns="45727">
            <a:spAutoFit/>
          </a:bodyPr>
          <a:lstStyle/>
          <a:p>
            <a:pPr>
              <a:lnSpc>
                <a:spcPct val="120000"/>
              </a:lnSpc>
              <a:defRPr/>
            </a:pPr>
            <a:r>
              <a:rPr lang="zh-CN" altLang="en-US" sz="1050" kern="0" dirty="0">
                <a:solidFill>
                  <a:prstClr val="black">
                    <a:lumMod val="65000"/>
                    <a:lumOff val="35000"/>
                  </a:prstClr>
                </a:solidFill>
                <a:cs typeface="+mn-ea"/>
                <a:sym typeface="+mn-lt"/>
              </a:rPr>
              <a:t>此处添加详细文本描述，建议与标题相关并符合整体语言风格。</a:t>
            </a:r>
          </a:p>
        </p:txBody>
      </p:sp>
      <p:sp>
        <p:nvSpPr>
          <p:cNvPr id="40" name="矩形 27"/>
          <p:cNvSpPr>
            <a:spLocks noChangeArrowheads="1"/>
          </p:cNvSpPr>
          <p:nvPr/>
        </p:nvSpPr>
        <p:spPr bwMode="auto">
          <a:xfrm>
            <a:off x="1680569" y="4082135"/>
            <a:ext cx="2861263" cy="480146"/>
          </a:xfrm>
          <a:prstGeom prst="rect">
            <a:avLst/>
          </a:prstGeom>
          <a:noFill/>
          <a:ln w="9525">
            <a:noFill/>
            <a:miter lim="800000"/>
            <a:headEnd/>
            <a:tailEnd/>
          </a:ln>
        </p:spPr>
        <p:txBody>
          <a:bodyPr wrap="square" lIns="91452" tIns="45727" rIns="91452" bIns="45727">
            <a:spAutoFit/>
          </a:bodyPr>
          <a:lstStyle/>
          <a:p>
            <a:pPr>
              <a:lnSpc>
                <a:spcPct val="120000"/>
              </a:lnSpc>
              <a:defRPr/>
            </a:pPr>
            <a:r>
              <a:rPr lang="zh-CN" altLang="en-US" sz="1050" kern="0" dirty="0">
                <a:solidFill>
                  <a:prstClr val="black">
                    <a:lumMod val="65000"/>
                    <a:lumOff val="35000"/>
                  </a:prstClr>
                </a:solidFill>
                <a:cs typeface="+mn-ea"/>
                <a:sym typeface="+mn-lt"/>
              </a:rPr>
              <a:t>此处添加详细文本描述，建议与标题相关并符合整体语言风格。</a:t>
            </a:r>
          </a:p>
        </p:txBody>
      </p:sp>
      <p:sp>
        <p:nvSpPr>
          <p:cNvPr id="41" name="矩形 27"/>
          <p:cNvSpPr>
            <a:spLocks noChangeArrowheads="1"/>
          </p:cNvSpPr>
          <p:nvPr/>
        </p:nvSpPr>
        <p:spPr bwMode="auto">
          <a:xfrm>
            <a:off x="7691902" y="3314050"/>
            <a:ext cx="2861263" cy="480146"/>
          </a:xfrm>
          <a:prstGeom prst="rect">
            <a:avLst/>
          </a:prstGeom>
          <a:noFill/>
          <a:ln w="9525">
            <a:noFill/>
            <a:miter lim="800000"/>
            <a:headEnd/>
            <a:tailEnd/>
          </a:ln>
        </p:spPr>
        <p:txBody>
          <a:bodyPr wrap="square" lIns="91452" tIns="45727" rIns="91452" bIns="45727">
            <a:spAutoFit/>
          </a:bodyPr>
          <a:lstStyle/>
          <a:p>
            <a:pPr>
              <a:lnSpc>
                <a:spcPct val="120000"/>
              </a:lnSpc>
              <a:defRPr/>
            </a:pPr>
            <a:r>
              <a:rPr lang="zh-CN" altLang="en-US" sz="1050" kern="0" dirty="0">
                <a:solidFill>
                  <a:prstClr val="black">
                    <a:lumMod val="65000"/>
                    <a:lumOff val="35000"/>
                  </a:prstClr>
                </a:solidFill>
                <a:cs typeface="+mn-ea"/>
                <a:sym typeface="+mn-lt"/>
              </a:rPr>
              <a:t>此处添加详细文本描述，建议与标题相关并符合整体语言风格。</a:t>
            </a:r>
          </a:p>
        </p:txBody>
      </p:sp>
      <p:sp>
        <p:nvSpPr>
          <p:cNvPr id="42" name="矩形 27"/>
          <p:cNvSpPr>
            <a:spLocks noChangeArrowheads="1"/>
          </p:cNvSpPr>
          <p:nvPr/>
        </p:nvSpPr>
        <p:spPr bwMode="auto">
          <a:xfrm>
            <a:off x="7691902" y="4082135"/>
            <a:ext cx="2861263" cy="480146"/>
          </a:xfrm>
          <a:prstGeom prst="rect">
            <a:avLst/>
          </a:prstGeom>
          <a:noFill/>
          <a:ln w="9525">
            <a:noFill/>
            <a:miter lim="800000"/>
            <a:headEnd/>
            <a:tailEnd/>
          </a:ln>
        </p:spPr>
        <p:txBody>
          <a:bodyPr wrap="square" lIns="91452" tIns="45727" rIns="91452" bIns="45727">
            <a:spAutoFit/>
          </a:bodyPr>
          <a:lstStyle/>
          <a:p>
            <a:pPr>
              <a:lnSpc>
                <a:spcPct val="120000"/>
              </a:lnSpc>
              <a:defRPr/>
            </a:pPr>
            <a:r>
              <a:rPr lang="zh-CN" altLang="en-US" sz="1050" kern="0" dirty="0">
                <a:solidFill>
                  <a:prstClr val="black">
                    <a:lumMod val="65000"/>
                    <a:lumOff val="35000"/>
                  </a:prstClr>
                </a:solidFill>
                <a:cs typeface="+mn-ea"/>
                <a:sym typeface="+mn-lt"/>
              </a:rPr>
              <a:t>此处添加详细文本描述，建议与标题相关并符合整体语言风格。</a:t>
            </a:r>
          </a:p>
        </p:txBody>
      </p:sp>
      <p:sp>
        <p:nvSpPr>
          <p:cNvPr id="29" name="Right Arrow 28"/>
          <p:cNvSpPr/>
          <p:nvPr/>
        </p:nvSpPr>
        <p:spPr>
          <a:xfrm>
            <a:off x="8407640" y="4782457"/>
            <a:ext cx="781712" cy="781712"/>
          </a:xfrm>
          <a:prstGeom prst="rightArrow">
            <a:avLst>
              <a:gd name="adj1" fmla="val 5906"/>
              <a:gd name="adj2" fmla="val 50000"/>
            </a:avLst>
          </a:prstGeom>
          <a:solidFill>
            <a:srgbClr val="B10B1F"/>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solidFill>
                <a:prstClr val="white"/>
              </a:solidFill>
              <a:cs typeface="+mn-ea"/>
              <a:sym typeface="+mn-lt"/>
            </a:endParaRPr>
          </a:p>
        </p:txBody>
      </p:sp>
      <p:sp>
        <p:nvSpPr>
          <p:cNvPr id="34" name="Right Arrow 11"/>
          <p:cNvSpPr/>
          <p:nvPr/>
        </p:nvSpPr>
        <p:spPr>
          <a:xfrm>
            <a:off x="8407640" y="2257401"/>
            <a:ext cx="781712" cy="781712"/>
          </a:xfrm>
          <a:prstGeom prst="rightArrow">
            <a:avLst>
              <a:gd name="adj1" fmla="val 5906"/>
              <a:gd name="adj2" fmla="val 50000"/>
            </a:avLst>
          </a:prstGeom>
          <a:solidFill>
            <a:srgbClr val="B10B1F"/>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solidFill>
                <a:prstClr val="white"/>
              </a:solidFill>
              <a:cs typeface="+mn-ea"/>
              <a:sym typeface="+mn-lt"/>
            </a:endParaRPr>
          </a:p>
        </p:txBody>
      </p:sp>
      <p:grpSp>
        <p:nvGrpSpPr>
          <p:cNvPr id="21" name="组合 20"/>
          <p:cNvGrpSpPr/>
          <p:nvPr/>
        </p:nvGrpSpPr>
        <p:grpSpPr>
          <a:xfrm>
            <a:off x="81785" y="126017"/>
            <a:ext cx="12110216" cy="766370"/>
            <a:chOff x="81785" y="126017"/>
            <a:chExt cx="12110216" cy="766370"/>
          </a:xfrm>
        </p:grpSpPr>
        <p:sp>
          <p:nvSpPr>
            <p:cNvPr id="22" name="矩形 21"/>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3" name="TextBox 6">
              <a:extLst>
                <a:ext uri="{FF2B5EF4-FFF2-40B4-BE49-F238E27FC236}">
                  <a16:creationId xmlns:a16="http://schemas.microsoft.com/office/drawing/2014/main" xmlns:p14="http://schemas.microsoft.com/office/powerpoint/2010/main" xmlns="" id="{8083E77C-E488-400A-8503-359C6655BD40}"/>
                </a:ext>
              </a:extLst>
            </p:cNvPr>
            <p:cNvSpPr txBox="1"/>
            <p:nvPr/>
          </p:nvSpPr>
          <p:spPr>
            <a:xfrm>
              <a:off x="2583248"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24" name="TextBox 7">
              <a:extLst>
                <a:ext uri="{FF2B5EF4-FFF2-40B4-BE49-F238E27FC236}">
                  <a16:creationId xmlns:a16="http://schemas.microsoft.com/office/drawing/2014/main" xmlns:p14="http://schemas.microsoft.com/office/powerpoint/2010/main" xmlns="" id="{BAF49D56-8FCD-4804-8411-594F1BC85F38}"/>
                </a:ext>
              </a:extLst>
            </p:cNvPr>
            <p:cNvSpPr txBox="1"/>
            <p:nvPr/>
          </p:nvSpPr>
          <p:spPr>
            <a:xfrm>
              <a:off x="1016260" y="286054"/>
              <a:ext cx="1627369"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市场定位</a:t>
              </a:r>
              <a:endParaRPr lang="zh-CN" altLang="en-US" sz="2800" b="1" dirty="0">
                <a:solidFill>
                  <a:srgbClr val="141519"/>
                </a:solidFill>
                <a:cs typeface="+mn-ea"/>
                <a:sym typeface="+mn-lt"/>
              </a:endParaRPr>
            </a:p>
          </p:txBody>
        </p:sp>
        <p:grpSp>
          <p:nvGrpSpPr>
            <p:cNvPr id="25" name="组合 24"/>
            <p:cNvGrpSpPr/>
            <p:nvPr/>
          </p:nvGrpSpPr>
          <p:grpSpPr>
            <a:xfrm>
              <a:off x="81785" y="126017"/>
              <a:ext cx="771511" cy="766370"/>
              <a:chOff x="76127" y="101358"/>
              <a:chExt cx="771511" cy="766370"/>
            </a:xfrm>
          </p:grpSpPr>
          <p:sp>
            <p:nvSpPr>
              <p:cNvPr id="26"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文本框 42"/>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04</a:t>
                </a:r>
                <a:endParaRPr lang="zh-CN" altLang="en-US" sz="2400" b="1" dirty="0">
                  <a:solidFill>
                    <a:schemeClr val="bg1"/>
                  </a:solidFill>
                  <a:cs typeface="+mn-ea"/>
                  <a:sym typeface="+mn-lt"/>
                </a:endParaRPr>
              </a:p>
            </p:txBody>
          </p:sp>
        </p:grpSp>
      </p:grpSp>
    </p:spTree>
    <p:extLst>
      <p:ext uri="{BB962C8B-B14F-4D97-AF65-F5344CB8AC3E}">
        <p14:creationId xmlns:p14="http://schemas.microsoft.com/office/powerpoint/2010/main" val="2164314215"/>
      </p:ext>
    </p:extLst>
  </p:cSld>
  <p:clrMapOvr>
    <a:masterClrMapping/>
  </p:clrMapOvr>
  <p:transition spd="slow" advClick="0"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0-#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1+#ppt_w/2"/>
                                          </p:val>
                                        </p:tav>
                                        <p:tav tm="100000">
                                          <p:val>
                                            <p:strVal val="#ppt_x"/>
                                          </p:val>
                                        </p:tav>
                                      </p:tavLst>
                                    </p:anim>
                                    <p:anim calcmode="lin" valueType="num">
                                      <p:cBhvr additive="base">
                                        <p:cTn id="24" dur="500" fill="hold"/>
                                        <p:tgtEl>
                                          <p:spTgt spid="3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1+#ppt_w/2"/>
                                          </p:val>
                                        </p:tav>
                                        <p:tav tm="100000">
                                          <p:val>
                                            <p:strVal val="#ppt_x"/>
                                          </p:val>
                                        </p:tav>
                                      </p:tavLst>
                                    </p:anim>
                                    <p:anim calcmode="lin" valueType="num">
                                      <p:cBhvr additive="base">
                                        <p:cTn id="28" dur="500" fill="hold"/>
                                        <p:tgtEl>
                                          <p:spTgt spid="28"/>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1+#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1+#ppt_w/2"/>
                                          </p:val>
                                        </p:tav>
                                        <p:tav tm="100000">
                                          <p:val>
                                            <p:strVal val="#ppt_x"/>
                                          </p:val>
                                        </p:tav>
                                      </p:tavLst>
                                    </p:anim>
                                    <p:anim calcmode="lin" valueType="num">
                                      <p:cBhvr additive="base">
                                        <p:cTn id="36" dur="500" fill="hold"/>
                                        <p:tgtEl>
                                          <p:spTgt spid="27"/>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16" presetClass="entr" presetSubtype="21"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barn(inVertical)">
                                      <p:cBhvr>
                                        <p:cTn id="40" dur="500"/>
                                        <p:tgtEl>
                                          <p:spTgt spid="35"/>
                                        </p:tgtEl>
                                      </p:cBhvr>
                                    </p:animEffect>
                                  </p:childTnLst>
                                </p:cTn>
                              </p:par>
                            </p:childTnLst>
                          </p:cTn>
                        </p:par>
                        <p:par>
                          <p:cTn id="41" fill="hold">
                            <p:stCondLst>
                              <p:cond delay="1000"/>
                            </p:stCondLst>
                            <p:childTnLst>
                              <p:par>
                                <p:cTn id="42" presetID="16" presetClass="entr" presetSubtype="21" fill="hold" grpId="0"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barn(inVertical)">
                                      <p:cBhvr>
                                        <p:cTn id="44" dur="500"/>
                                        <p:tgtEl>
                                          <p:spTgt spid="36"/>
                                        </p:tgtEl>
                                      </p:cBhvr>
                                    </p:animEffect>
                                  </p:childTnLst>
                                </p:cTn>
                              </p:par>
                            </p:childTnLst>
                          </p:cTn>
                        </p:par>
                        <p:par>
                          <p:cTn id="45" fill="hold">
                            <p:stCondLst>
                              <p:cond delay="1500"/>
                            </p:stCondLst>
                            <p:childTnLst>
                              <p:par>
                                <p:cTn id="46" presetID="16" presetClass="entr" presetSubtype="21" fill="hold" grpId="0" nodeType="after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barn(inVertical)">
                                      <p:cBhvr>
                                        <p:cTn id="48" dur="500"/>
                                        <p:tgtEl>
                                          <p:spTgt spid="37"/>
                                        </p:tgtEl>
                                      </p:cBhvr>
                                    </p:animEffect>
                                  </p:childTnLst>
                                </p:cTn>
                              </p:par>
                            </p:childTnLst>
                          </p:cTn>
                        </p:par>
                        <p:par>
                          <p:cTn id="49" fill="hold">
                            <p:stCondLst>
                              <p:cond delay="2000"/>
                            </p:stCondLst>
                            <p:childTnLst>
                              <p:par>
                                <p:cTn id="50" presetID="16" presetClass="entr" presetSubtype="21" fill="hold" grpId="0" nodeType="after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barn(inVertical)">
                                      <p:cBhvr>
                                        <p:cTn id="52" dur="500"/>
                                        <p:tgtEl>
                                          <p:spTgt spid="38"/>
                                        </p:tgtEl>
                                      </p:cBhvr>
                                    </p:animEffect>
                                  </p:childTnLst>
                                </p:cTn>
                              </p:par>
                            </p:childTnLst>
                          </p:cTn>
                        </p:par>
                        <p:par>
                          <p:cTn id="53" fill="hold">
                            <p:stCondLst>
                              <p:cond delay="2500"/>
                            </p:stCondLst>
                            <p:childTnLst>
                              <p:par>
                                <p:cTn id="54" presetID="16" presetClass="entr" presetSubtype="21" fill="hold" grpId="0" nodeType="after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barn(inVertical)">
                                      <p:cBhvr>
                                        <p:cTn id="56" dur="500"/>
                                        <p:tgtEl>
                                          <p:spTgt spid="39"/>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barn(inVertical)">
                                      <p:cBhvr>
                                        <p:cTn id="59" dur="500"/>
                                        <p:tgtEl>
                                          <p:spTgt spid="40"/>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barn(inVertical)">
                                      <p:cBhvr>
                                        <p:cTn id="62" dur="500"/>
                                        <p:tgtEl>
                                          <p:spTgt spid="41"/>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barn(inVertical)">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0" grpId="0" animBg="1"/>
      <p:bldP spid="31" grpId="0" animBg="1"/>
      <p:bldP spid="32" grpId="0" animBg="1"/>
      <p:bldP spid="33" grpId="0" animBg="1"/>
      <p:bldP spid="35" grpId="0"/>
      <p:bldP spid="36" grpId="0"/>
      <p:bldP spid="37" grpId="0"/>
      <p:bldP spid="38" grpId="0"/>
      <p:bldP spid="39" grpId="0"/>
      <p:bldP spid="40" grpId="0"/>
      <p:bldP spid="41" grpId="0"/>
      <p:bldP spid="42" grpId="0"/>
      <p:bldP spid="29" grpId="0" animBg="1"/>
      <p:bldP spid="3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12192000" cy="6858000"/>
          </a:xfrm>
          <a:prstGeom prst="rect">
            <a:avLst/>
          </a:pr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cs typeface="+mn-ea"/>
                <a:sym typeface="+mn-lt"/>
              </a:rPr>
              <a:t>10</a:t>
            </a:r>
            <a:endParaRPr lang="zh-CN" altLang="en-US" dirty="0">
              <a:cs typeface="+mn-ea"/>
              <a:sym typeface="+mn-lt"/>
            </a:endParaRPr>
          </a:p>
        </p:txBody>
      </p:sp>
      <p:sp>
        <p:nvSpPr>
          <p:cNvPr id="15" name="矩形 14"/>
          <p:cNvSpPr/>
          <p:nvPr/>
        </p:nvSpPr>
        <p:spPr>
          <a:xfrm>
            <a:off x="862149" y="3018026"/>
            <a:ext cx="10450285" cy="2612571"/>
          </a:xfrm>
          <a:prstGeom prst="rect">
            <a:avLst/>
          </a:prstGeom>
          <a:solidFill>
            <a:srgbClr val="B10B1F"/>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矩形 15"/>
          <p:cNvSpPr/>
          <p:nvPr/>
        </p:nvSpPr>
        <p:spPr>
          <a:xfrm>
            <a:off x="4783964" y="3576247"/>
            <a:ext cx="1541417" cy="428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120000"/>
              </a:lnSpc>
            </a:pPr>
            <a:r>
              <a:rPr lang="en-US" altLang="zh-CN" sz="2400" dirty="0">
                <a:solidFill>
                  <a:srgbClr val="141519"/>
                </a:solidFill>
                <a:cs typeface="+mn-ea"/>
                <a:sym typeface="+mn-lt"/>
              </a:rPr>
              <a:t>PART FIVE</a:t>
            </a:r>
          </a:p>
        </p:txBody>
      </p:sp>
      <p:sp>
        <p:nvSpPr>
          <p:cNvPr id="21" name="文本框 20"/>
          <p:cNvSpPr txBox="1"/>
          <p:nvPr/>
        </p:nvSpPr>
        <p:spPr>
          <a:xfrm>
            <a:off x="4648233" y="4063685"/>
            <a:ext cx="2749471" cy="707886"/>
          </a:xfrm>
          <a:prstGeom prst="rect">
            <a:avLst/>
          </a:prstGeom>
          <a:noFill/>
        </p:spPr>
        <p:txBody>
          <a:bodyPr wrap="none" rtlCol="0">
            <a:spAutoFit/>
          </a:bodyPr>
          <a:lstStyle/>
          <a:p>
            <a:r>
              <a:rPr lang="zh-CN" altLang="en-US" sz="4000" dirty="0">
                <a:solidFill>
                  <a:schemeClr val="bg1"/>
                </a:solidFill>
                <a:effectLst>
                  <a:outerShdw blurRad="38100" dist="38100" dir="2700000" algn="tl">
                    <a:srgbClr val="000000">
                      <a:alpha val="43137"/>
                    </a:srgbClr>
                  </a:outerShdw>
                </a:effectLst>
                <a:cs typeface="+mn-ea"/>
                <a:sym typeface="+mn-lt"/>
              </a:rPr>
              <a:t>财务与融资</a:t>
            </a:r>
          </a:p>
        </p:txBody>
      </p:sp>
      <p:sp>
        <p:nvSpPr>
          <p:cNvPr id="22" name="文本框 21"/>
          <p:cNvSpPr txBox="1"/>
          <p:nvPr/>
        </p:nvSpPr>
        <p:spPr>
          <a:xfrm>
            <a:off x="4713547" y="4696600"/>
            <a:ext cx="6481283" cy="523220"/>
          </a:xfrm>
          <a:prstGeom prst="rect">
            <a:avLst/>
          </a:prstGeom>
          <a:noFill/>
        </p:spPr>
        <p:txBody>
          <a:bodyPr wrap="square" rtlCol="0">
            <a:spAutoFit/>
          </a:bodyPr>
          <a:lstStyle/>
          <a:p>
            <a:r>
              <a:rPr lang="en-US" altLang="zh-CN" sz="1400" dirty="0">
                <a:solidFill>
                  <a:schemeClr val="bg1"/>
                </a:solidFill>
                <a:cs typeface="+mn-ea"/>
                <a:sym typeface="+mn-lt"/>
              </a:rPr>
              <a:t>Atmosphere stable international business plan project venture financing plan investment plan investment management business plan</a:t>
            </a:r>
            <a:endParaRPr lang="zh-CN" altLang="en-US" sz="1400" dirty="0">
              <a:solidFill>
                <a:schemeClr val="bg1"/>
              </a:solidFill>
              <a:cs typeface="+mn-ea"/>
              <a:sym typeface="+mn-lt"/>
            </a:endParaRPr>
          </a:p>
        </p:txBody>
      </p:sp>
      <p:sp>
        <p:nvSpPr>
          <p:cNvPr id="23" name="等腰三角形 3"/>
          <p:cNvSpPr/>
          <p:nvPr/>
        </p:nvSpPr>
        <p:spPr>
          <a:xfrm rot="7060989">
            <a:off x="1894003" y="3662697"/>
            <a:ext cx="1683914" cy="1672694"/>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chemeClr val="bg1"/>
          </a:solidFill>
          <a:ln>
            <a:noFill/>
          </a:ln>
          <a:effectLst>
            <a:outerShdw blurRad="2540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矩形 23"/>
          <p:cNvSpPr/>
          <p:nvPr/>
        </p:nvSpPr>
        <p:spPr>
          <a:xfrm>
            <a:off x="11113744" y="2832963"/>
            <a:ext cx="385150" cy="385148"/>
          </a:xfrm>
          <a:prstGeom prst="rect">
            <a:avLst/>
          </a:prstGeom>
          <a:noFill/>
          <a:ln w="38100">
            <a:gradFill>
              <a:gsLst>
                <a:gs pos="50000">
                  <a:srgbClr val="B10B1F"/>
                </a:gs>
                <a:gs pos="5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0" name="组合 19"/>
          <p:cNvGrpSpPr/>
          <p:nvPr/>
        </p:nvGrpSpPr>
        <p:grpSpPr>
          <a:xfrm>
            <a:off x="2128650" y="3401010"/>
            <a:ext cx="1043876" cy="1862048"/>
            <a:chOff x="1919125" y="1583485"/>
            <a:chExt cx="1043876" cy="1862048"/>
          </a:xfrm>
        </p:grpSpPr>
        <p:sp>
          <p:nvSpPr>
            <p:cNvPr id="14" name="矩形 13"/>
            <p:cNvSpPr/>
            <p:nvPr/>
          </p:nvSpPr>
          <p:spPr>
            <a:xfrm>
              <a:off x="2218174" y="2490895"/>
              <a:ext cx="495057" cy="499247"/>
            </a:xfrm>
            <a:custGeom>
              <a:avLst/>
              <a:gdLst>
                <a:gd name="connsiteX0" fmla="*/ 0 w 384970"/>
                <a:gd name="connsiteY0" fmla="*/ 0 h 374710"/>
                <a:gd name="connsiteX1" fmla="*/ 384970 w 384970"/>
                <a:gd name="connsiteY1" fmla="*/ 0 h 374710"/>
                <a:gd name="connsiteX2" fmla="*/ 384970 w 384970"/>
                <a:gd name="connsiteY2" fmla="*/ 374710 h 374710"/>
                <a:gd name="connsiteX3" fmla="*/ 0 w 384970"/>
                <a:gd name="connsiteY3" fmla="*/ 374710 h 374710"/>
                <a:gd name="connsiteX4" fmla="*/ 0 w 384970"/>
                <a:gd name="connsiteY4" fmla="*/ 0 h 374710"/>
                <a:gd name="connsiteX0" fmla="*/ 0 w 384970"/>
                <a:gd name="connsiteY0" fmla="*/ 0 h 374710"/>
                <a:gd name="connsiteX1" fmla="*/ 384970 w 384970"/>
                <a:gd name="connsiteY1" fmla="*/ 0 h 374710"/>
                <a:gd name="connsiteX2" fmla="*/ 384970 w 384970"/>
                <a:gd name="connsiteY2" fmla="*/ 374710 h 374710"/>
                <a:gd name="connsiteX3" fmla="*/ 0 w 384970"/>
                <a:gd name="connsiteY3" fmla="*/ 0 h 374710"/>
                <a:gd name="connsiteX0" fmla="*/ 0 w 417243"/>
                <a:gd name="connsiteY0" fmla="*/ 59167 h 374710"/>
                <a:gd name="connsiteX1" fmla="*/ 417243 w 417243"/>
                <a:gd name="connsiteY1" fmla="*/ 0 h 374710"/>
                <a:gd name="connsiteX2" fmla="*/ 417243 w 417243"/>
                <a:gd name="connsiteY2" fmla="*/ 374710 h 374710"/>
                <a:gd name="connsiteX3" fmla="*/ 0 w 417243"/>
                <a:gd name="connsiteY3" fmla="*/ 59167 h 374710"/>
                <a:gd name="connsiteX0" fmla="*/ 0 w 444137"/>
                <a:gd name="connsiteY0" fmla="*/ 112955 h 428498"/>
                <a:gd name="connsiteX1" fmla="*/ 444137 w 444137"/>
                <a:gd name="connsiteY1" fmla="*/ 0 h 428498"/>
                <a:gd name="connsiteX2" fmla="*/ 417243 w 444137"/>
                <a:gd name="connsiteY2" fmla="*/ 428498 h 428498"/>
                <a:gd name="connsiteX3" fmla="*/ 0 w 444137"/>
                <a:gd name="connsiteY3" fmla="*/ 112955 h 428498"/>
                <a:gd name="connsiteX0" fmla="*/ 0 w 471031"/>
                <a:gd name="connsiteY0" fmla="*/ 134470 h 428498"/>
                <a:gd name="connsiteX1" fmla="*/ 471031 w 471031"/>
                <a:gd name="connsiteY1" fmla="*/ 0 h 428498"/>
                <a:gd name="connsiteX2" fmla="*/ 444137 w 471031"/>
                <a:gd name="connsiteY2" fmla="*/ 428498 h 428498"/>
                <a:gd name="connsiteX3" fmla="*/ 0 w 471031"/>
                <a:gd name="connsiteY3" fmla="*/ 134470 h 428498"/>
                <a:gd name="connsiteX0" fmla="*/ 0 w 471031"/>
                <a:gd name="connsiteY0" fmla="*/ 134470 h 493044"/>
                <a:gd name="connsiteX1" fmla="*/ 471031 w 471031"/>
                <a:gd name="connsiteY1" fmla="*/ 0 h 493044"/>
                <a:gd name="connsiteX2" fmla="*/ 438758 w 471031"/>
                <a:gd name="connsiteY2" fmla="*/ 493044 h 493044"/>
                <a:gd name="connsiteX3" fmla="*/ 0 w 471031"/>
                <a:gd name="connsiteY3" fmla="*/ 134470 h 493044"/>
                <a:gd name="connsiteX0" fmla="*/ 0 w 471031"/>
                <a:gd name="connsiteY0" fmla="*/ 134470 h 493044"/>
                <a:gd name="connsiteX1" fmla="*/ 471031 w 471031"/>
                <a:gd name="connsiteY1" fmla="*/ 0 h 493044"/>
                <a:gd name="connsiteX2" fmla="*/ 438758 w 471031"/>
                <a:gd name="connsiteY2" fmla="*/ 493044 h 493044"/>
                <a:gd name="connsiteX3" fmla="*/ 0 w 471031"/>
                <a:gd name="connsiteY3" fmla="*/ 134470 h 493044"/>
                <a:gd name="connsiteX0" fmla="*/ 0 w 471031"/>
                <a:gd name="connsiteY0" fmla="*/ 134470 h 493044"/>
                <a:gd name="connsiteX1" fmla="*/ 471031 w 471031"/>
                <a:gd name="connsiteY1" fmla="*/ 0 h 493044"/>
                <a:gd name="connsiteX2" fmla="*/ 438758 w 471031"/>
                <a:gd name="connsiteY2" fmla="*/ 493044 h 493044"/>
                <a:gd name="connsiteX3" fmla="*/ 0 w 471031"/>
                <a:gd name="connsiteY3" fmla="*/ 134470 h 493044"/>
                <a:gd name="connsiteX0" fmla="*/ 0 w 575038"/>
                <a:gd name="connsiteY0" fmla="*/ 0 h 510252"/>
                <a:gd name="connsiteX1" fmla="*/ 575038 w 575038"/>
                <a:gd name="connsiteY1" fmla="*/ 17208 h 510252"/>
                <a:gd name="connsiteX2" fmla="*/ 542765 w 575038"/>
                <a:gd name="connsiteY2" fmla="*/ 510252 h 510252"/>
                <a:gd name="connsiteX3" fmla="*/ 0 w 575038"/>
                <a:gd name="connsiteY3" fmla="*/ 0 h 510252"/>
                <a:gd name="connsiteX0" fmla="*/ 0 w 575038"/>
                <a:gd name="connsiteY0" fmla="*/ 0 h 445247"/>
                <a:gd name="connsiteX1" fmla="*/ 575038 w 575038"/>
                <a:gd name="connsiteY1" fmla="*/ 17208 h 445247"/>
                <a:gd name="connsiteX2" fmla="*/ 564434 w 575038"/>
                <a:gd name="connsiteY2" fmla="*/ 445247 h 445247"/>
                <a:gd name="connsiteX3" fmla="*/ 0 w 575038"/>
                <a:gd name="connsiteY3" fmla="*/ 0 h 445247"/>
                <a:gd name="connsiteX0" fmla="*/ 0 w 575038"/>
                <a:gd name="connsiteY0" fmla="*/ 0 h 393243"/>
                <a:gd name="connsiteX1" fmla="*/ 575038 w 575038"/>
                <a:gd name="connsiteY1" fmla="*/ 17208 h 393243"/>
                <a:gd name="connsiteX2" fmla="*/ 564434 w 575038"/>
                <a:gd name="connsiteY2" fmla="*/ 393243 h 393243"/>
                <a:gd name="connsiteX3" fmla="*/ 0 w 575038"/>
                <a:gd name="connsiteY3" fmla="*/ 0 h 393243"/>
                <a:gd name="connsiteX0" fmla="*/ 0 w 564434"/>
                <a:gd name="connsiteY0" fmla="*/ 52131 h 445374"/>
                <a:gd name="connsiteX1" fmla="*/ 453696 w 564434"/>
                <a:gd name="connsiteY1" fmla="*/ 0 h 445374"/>
                <a:gd name="connsiteX2" fmla="*/ 564434 w 564434"/>
                <a:gd name="connsiteY2" fmla="*/ 445374 h 445374"/>
                <a:gd name="connsiteX3" fmla="*/ 0 w 564434"/>
                <a:gd name="connsiteY3" fmla="*/ 52131 h 445374"/>
                <a:gd name="connsiteX0" fmla="*/ 0 w 564434"/>
                <a:gd name="connsiteY0" fmla="*/ 57001 h 450244"/>
                <a:gd name="connsiteX1" fmla="*/ 453696 w 564434"/>
                <a:gd name="connsiteY1" fmla="*/ 4870 h 450244"/>
                <a:gd name="connsiteX2" fmla="*/ 564434 w 564434"/>
                <a:gd name="connsiteY2" fmla="*/ 450244 h 450244"/>
                <a:gd name="connsiteX3" fmla="*/ 0 w 564434"/>
                <a:gd name="connsiteY3" fmla="*/ 57001 h 450244"/>
                <a:gd name="connsiteX0" fmla="*/ 0 w 564434"/>
                <a:gd name="connsiteY0" fmla="*/ 57001 h 450244"/>
                <a:gd name="connsiteX1" fmla="*/ 453696 w 564434"/>
                <a:gd name="connsiteY1" fmla="*/ 4870 h 450244"/>
                <a:gd name="connsiteX2" fmla="*/ 564434 w 564434"/>
                <a:gd name="connsiteY2" fmla="*/ 450244 h 450244"/>
                <a:gd name="connsiteX3" fmla="*/ 0 w 564434"/>
                <a:gd name="connsiteY3" fmla="*/ 57001 h 450244"/>
                <a:gd name="connsiteX0" fmla="*/ 0 w 564434"/>
                <a:gd name="connsiteY0" fmla="*/ 57001 h 450244"/>
                <a:gd name="connsiteX1" fmla="*/ 453696 w 564434"/>
                <a:gd name="connsiteY1" fmla="*/ 4870 h 450244"/>
                <a:gd name="connsiteX2" fmla="*/ 564434 w 564434"/>
                <a:gd name="connsiteY2" fmla="*/ 450244 h 450244"/>
                <a:gd name="connsiteX3" fmla="*/ 0 w 564434"/>
                <a:gd name="connsiteY3" fmla="*/ 57001 h 450244"/>
                <a:gd name="connsiteX0" fmla="*/ 66260 w 630694"/>
                <a:gd name="connsiteY0" fmla="*/ 57001 h 450409"/>
                <a:gd name="connsiteX1" fmla="*/ 519956 w 630694"/>
                <a:gd name="connsiteY1" fmla="*/ 4870 h 450409"/>
                <a:gd name="connsiteX2" fmla="*/ 630694 w 630694"/>
                <a:gd name="connsiteY2" fmla="*/ 450244 h 450409"/>
                <a:gd name="connsiteX3" fmla="*/ 59493 w 630694"/>
                <a:gd name="connsiteY3" fmla="*/ 65089 h 450409"/>
                <a:gd name="connsiteX4" fmla="*/ 66260 w 630694"/>
                <a:gd name="connsiteY4" fmla="*/ 57001 h 450409"/>
                <a:gd name="connsiteX0" fmla="*/ 66260 w 630694"/>
                <a:gd name="connsiteY0" fmla="*/ 57001 h 450395"/>
                <a:gd name="connsiteX1" fmla="*/ 519956 w 630694"/>
                <a:gd name="connsiteY1" fmla="*/ 4870 h 450395"/>
                <a:gd name="connsiteX2" fmla="*/ 630694 w 630694"/>
                <a:gd name="connsiteY2" fmla="*/ 450244 h 450395"/>
                <a:gd name="connsiteX3" fmla="*/ 59493 w 630694"/>
                <a:gd name="connsiteY3" fmla="*/ 65089 h 450395"/>
                <a:gd name="connsiteX4" fmla="*/ 66260 w 630694"/>
                <a:gd name="connsiteY4" fmla="*/ 57001 h 450395"/>
                <a:gd name="connsiteX0" fmla="*/ 66260 w 645076"/>
                <a:gd name="connsiteY0" fmla="*/ 57001 h 450395"/>
                <a:gd name="connsiteX1" fmla="*/ 519956 w 645076"/>
                <a:gd name="connsiteY1" fmla="*/ 4870 h 450395"/>
                <a:gd name="connsiteX2" fmla="*/ 630694 w 645076"/>
                <a:gd name="connsiteY2" fmla="*/ 450244 h 450395"/>
                <a:gd name="connsiteX3" fmla="*/ 59493 w 645076"/>
                <a:gd name="connsiteY3" fmla="*/ 65089 h 450395"/>
                <a:gd name="connsiteX4" fmla="*/ 66260 w 645076"/>
                <a:gd name="connsiteY4" fmla="*/ 57001 h 450395"/>
                <a:gd name="connsiteX0" fmla="*/ 66260 w 645076"/>
                <a:gd name="connsiteY0" fmla="*/ 57001 h 450244"/>
                <a:gd name="connsiteX1" fmla="*/ 519956 w 645076"/>
                <a:gd name="connsiteY1" fmla="*/ 4870 h 450244"/>
                <a:gd name="connsiteX2" fmla="*/ 630694 w 645076"/>
                <a:gd name="connsiteY2" fmla="*/ 450244 h 450244"/>
                <a:gd name="connsiteX3" fmla="*/ 59493 w 645076"/>
                <a:gd name="connsiteY3" fmla="*/ 65089 h 450244"/>
                <a:gd name="connsiteX4" fmla="*/ 66260 w 645076"/>
                <a:gd name="connsiteY4" fmla="*/ 57001 h 450244"/>
                <a:gd name="connsiteX0" fmla="*/ 66260 w 637970"/>
                <a:gd name="connsiteY0" fmla="*/ 57001 h 471912"/>
                <a:gd name="connsiteX1" fmla="*/ 519956 w 637970"/>
                <a:gd name="connsiteY1" fmla="*/ 4870 h 471912"/>
                <a:gd name="connsiteX2" fmla="*/ 622027 w 637970"/>
                <a:gd name="connsiteY2" fmla="*/ 471912 h 471912"/>
                <a:gd name="connsiteX3" fmla="*/ 59493 w 637970"/>
                <a:gd name="connsiteY3" fmla="*/ 65089 h 471912"/>
                <a:gd name="connsiteX4" fmla="*/ 66260 w 637970"/>
                <a:gd name="connsiteY4" fmla="*/ 57001 h 471912"/>
                <a:gd name="connsiteX0" fmla="*/ 66260 w 637970"/>
                <a:gd name="connsiteY0" fmla="*/ 57001 h 471912"/>
                <a:gd name="connsiteX1" fmla="*/ 519956 w 637970"/>
                <a:gd name="connsiteY1" fmla="*/ 4870 h 471912"/>
                <a:gd name="connsiteX2" fmla="*/ 622027 w 637970"/>
                <a:gd name="connsiteY2" fmla="*/ 471912 h 471912"/>
                <a:gd name="connsiteX3" fmla="*/ 59493 w 637970"/>
                <a:gd name="connsiteY3" fmla="*/ 65089 h 471912"/>
                <a:gd name="connsiteX4" fmla="*/ 66260 w 637970"/>
                <a:gd name="connsiteY4" fmla="*/ 57001 h 471912"/>
                <a:gd name="connsiteX0" fmla="*/ 43695 w 663075"/>
                <a:gd name="connsiteY0" fmla="*/ 94307 h 470215"/>
                <a:gd name="connsiteX1" fmla="*/ 545061 w 663075"/>
                <a:gd name="connsiteY1" fmla="*/ 3173 h 470215"/>
                <a:gd name="connsiteX2" fmla="*/ 647132 w 663075"/>
                <a:gd name="connsiteY2" fmla="*/ 470215 h 470215"/>
                <a:gd name="connsiteX3" fmla="*/ 84598 w 663075"/>
                <a:gd name="connsiteY3" fmla="*/ 63392 h 470215"/>
                <a:gd name="connsiteX4" fmla="*/ 43695 w 663075"/>
                <a:gd name="connsiteY4" fmla="*/ 94307 h 470215"/>
                <a:gd name="connsiteX0" fmla="*/ 94872 w 623246"/>
                <a:gd name="connsiteY0" fmla="*/ 17261 h 479842"/>
                <a:gd name="connsiteX1" fmla="*/ 505232 w 623246"/>
                <a:gd name="connsiteY1" fmla="*/ 12800 h 479842"/>
                <a:gd name="connsiteX2" fmla="*/ 607303 w 623246"/>
                <a:gd name="connsiteY2" fmla="*/ 479842 h 479842"/>
                <a:gd name="connsiteX3" fmla="*/ 44769 w 623246"/>
                <a:gd name="connsiteY3" fmla="*/ 73019 h 479842"/>
                <a:gd name="connsiteX4" fmla="*/ 94872 w 623246"/>
                <a:gd name="connsiteY4" fmla="*/ 17261 h 479842"/>
                <a:gd name="connsiteX0" fmla="*/ 111303 w 639677"/>
                <a:gd name="connsiteY0" fmla="*/ 17261 h 479842"/>
                <a:gd name="connsiteX1" fmla="*/ 521663 w 639677"/>
                <a:gd name="connsiteY1" fmla="*/ 12800 h 479842"/>
                <a:gd name="connsiteX2" fmla="*/ 623734 w 639677"/>
                <a:gd name="connsiteY2" fmla="*/ 479842 h 479842"/>
                <a:gd name="connsiteX3" fmla="*/ 39532 w 639677"/>
                <a:gd name="connsiteY3" fmla="*/ 103355 h 479842"/>
                <a:gd name="connsiteX4" fmla="*/ 111303 w 639677"/>
                <a:gd name="connsiteY4" fmla="*/ 17261 h 479842"/>
                <a:gd name="connsiteX0" fmla="*/ 192778 w 625812"/>
                <a:gd name="connsiteY0" fmla="*/ 6331 h 499247"/>
                <a:gd name="connsiteX1" fmla="*/ 507798 w 625812"/>
                <a:gd name="connsiteY1" fmla="*/ 32205 h 499247"/>
                <a:gd name="connsiteX2" fmla="*/ 609869 w 625812"/>
                <a:gd name="connsiteY2" fmla="*/ 499247 h 499247"/>
                <a:gd name="connsiteX3" fmla="*/ 25667 w 625812"/>
                <a:gd name="connsiteY3" fmla="*/ 122760 h 499247"/>
                <a:gd name="connsiteX4" fmla="*/ 192778 w 625812"/>
                <a:gd name="connsiteY4" fmla="*/ 6331 h 499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812" h="499247">
                  <a:moveTo>
                    <a:pt x="192778" y="6331"/>
                  </a:moveTo>
                  <a:cubicBezTo>
                    <a:pt x="344010" y="-11046"/>
                    <a:pt x="295895" y="10579"/>
                    <a:pt x="507798" y="32205"/>
                  </a:cubicBezTo>
                  <a:cubicBezTo>
                    <a:pt x="622717" y="202331"/>
                    <a:pt x="646628" y="350789"/>
                    <a:pt x="609869" y="499247"/>
                  </a:cubicBezTo>
                  <a:cubicBezTo>
                    <a:pt x="542515" y="373496"/>
                    <a:pt x="202078" y="157965"/>
                    <a:pt x="25667" y="122760"/>
                  </a:cubicBezTo>
                  <a:cubicBezTo>
                    <a:pt x="-68405" y="57220"/>
                    <a:pt x="121090" y="14923"/>
                    <a:pt x="192778" y="6331"/>
                  </a:cubicBezTo>
                  <a:close/>
                </a:path>
              </a:pathLst>
            </a:custGeom>
            <a:gradFill>
              <a:gsLst>
                <a:gs pos="0">
                  <a:srgbClr val="D9B871"/>
                </a:gs>
                <a:gs pos="100000">
                  <a:srgbClr val="D9B871">
                    <a:alpha val="32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B10B1F"/>
                </a:solidFill>
                <a:cs typeface="+mn-ea"/>
                <a:sym typeface="+mn-lt"/>
              </a:endParaRPr>
            </a:p>
          </p:txBody>
        </p:sp>
        <p:sp>
          <p:nvSpPr>
            <p:cNvPr id="12" name="文本框 11"/>
            <p:cNvSpPr txBox="1"/>
            <p:nvPr/>
          </p:nvSpPr>
          <p:spPr>
            <a:xfrm>
              <a:off x="1919125" y="1583485"/>
              <a:ext cx="1043876" cy="1862048"/>
            </a:xfrm>
            <a:prstGeom prst="rect">
              <a:avLst/>
            </a:prstGeom>
            <a:noFill/>
          </p:spPr>
          <p:txBody>
            <a:bodyPr wrap="none" rtlCol="0">
              <a:spAutoFit/>
            </a:bodyPr>
            <a:lstStyle/>
            <a:p>
              <a:r>
                <a:rPr lang="en-US" altLang="zh-CN" sz="11500" dirty="0">
                  <a:solidFill>
                    <a:srgbClr val="B10B1F"/>
                  </a:solidFill>
                  <a:cs typeface="+mn-ea"/>
                  <a:sym typeface="+mn-lt"/>
                </a:rPr>
                <a:t>5</a:t>
              </a:r>
              <a:endParaRPr lang="zh-CN" altLang="en-US" sz="11500" dirty="0">
                <a:solidFill>
                  <a:srgbClr val="B10B1F"/>
                </a:solidFill>
                <a:cs typeface="+mn-ea"/>
                <a:sym typeface="+mn-lt"/>
              </a:endParaRPr>
            </a:p>
          </p:txBody>
        </p:sp>
      </p:grpSp>
    </p:spTree>
    <p:extLst>
      <p:ext uri="{BB962C8B-B14F-4D97-AF65-F5344CB8AC3E}">
        <p14:creationId xmlns:p14="http://schemas.microsoft.com/office/powerpoint/2010/main" val="93976771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a14="http://schemas.microsoft.com/office/drawing/2010/main" xmlns="">
      <p:transition spd="slow" advClick="0"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arn(inVertical)">
                                          <p:cBhvr>
                                            <p:cTn id="10" dur="500"/>
                                            <p:tgtEl>
                                              <p:spTgt spid="24"/>
                                            </p:tgtEl>
                                          </p:cBhvr>
                                        </p:animEffect>
                                      </p:childTnLst>
                                    </p:cTn>
                                  </p:par>
                                  <p:par>
                                    <p:cTn id="11" presetID="2" presetClass="entr" presetSubtype="8" fill="hold" nodeType="withEffect" p14:presetBounceEnd="40000">
                                      <p:stCondLst>
                                        <p:cond delay="500"/>
                                      </p:stCondLst>
                                      <p:childTnLst>
                                        <p:set>
                                          <p:cBhvr>
                                            <p:cTn id="12" dur="1" fill="hold">
                                              <p:stCondLst>
                                                <p:cond delay="0"/>
                                              </p:stCondLst>
                                            </p:cTn>
                                            <p:tgtEl>
                                              <p:spTgt spid="20"/>
                                            </p:tgtEl>
                                            <p:attrNameLst>
                                              <p:attrName>style.visibility</p:attrName>
                                            </p:attrNameLst>
                                          </p:cBhvr>
                                          <p:to>
                                            <p:strVal val="visible"/>
                                          </p:to>
                                        </p:set>
                                        <p:anim calcmode="lin" valueType="num" p14:bounceEnd="40000">
                                          <p:cBhvr additive="base">
                                            <p:cTn id="13" dur="100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14" dur="1000" fill="hold"/>
                                            <p:tgtEl>
                                              <p:spTgt spid="20"/>
                                            </p:tgtEl>
                                            <p:attrNameLst>
                                              <p:attrName>ppt_y</p:attrName>
                                            </p:attrNameLst>
                                          </p:cBhvr>
                                          <p:tavLst>
                                            <p:tav tm="0">
                                              <p:val>
                                                <p:strVal val="#ppt_y"/>
                                              </p:val>
                                            </p:tav>
                                            <p:tav tm="100000">
                                              <p:val>
                                                <p:strVal val="#ppt_y"/>
                                              </p:val>
                                            </p:tav>
                                          </p:tavLst>
                                        </p:anim>
                                      </p:childTnLst>
                                    </p:cTn>
                                  </p:par>
                                  <p:par>
                                    <p:cTn id="15" presetID="2" presetClass="entr" presetSubtype="4" fill="hold" grpId="0" nodeType="withEffect" p14:presetBounceEnd="40000">
                                      <p:stCondLst>
                                        <p:cond delay="500"/>
                                      </p:stCondLst>
                                      <p:childTnLst>
                                        <p:set>
                                          <p:cBhvr>
                                            <p:cTn id="16" dur="1" fill="hold">
                                              <p:stCondLst>
                                                <p:cond delay="0"/>
                                              </p:stCondLst>
                                            </p:cTn>
                                            <p:tgtEl>
                                              <p:spTgt spid="23"/>
                                            </p:tgtEl>
                                            <p:attrNameLst>
                                              <p:attrName>style.visibility</p:attrName>
                                            </p:attrNameLst>
                                          </p:cBhvr>
                                          <p:to>
                                            <p:strVal val="visible"/>
                                          </p:to>
                                        </p:set>
                                        <p:anim calcmode="lin" valueType="num" p14:bounceEnd="40000">
                                          <p:cBhvr additive="base">
                                            <p:cTn id="17" dur="750" fill="hold"/>
                                            <p:tgtEl>
                                              <p:spTgt spid="23"/>
                                            </p:tgtEl>
                                            <p:attrNameLst>
                                              <p:attrName>ppt_x</p:attrName>
                                            </p:attrNameLst>
                                          </p:cBhvr>
                                          <p:tavLst>
                                            <p:tav tm="0">
                                              <p:val>
                                                <p:strVal val="#ppt_x"/>
                                              </p:val>
                                            </p:tav>
                                            <p:tav tm="100000">
                                              <p:val>
                                                <p:strVal val="#ppt_x"/>
                                              </p:val>
                                            </p:tav>
                                          </p:tavLst>
                                        </p:anim>
                                        <p:anim calcmode="lin" valueType="num" p14:bounceEnd="40000">
                                          <p:cBhvr additive="base">
                                            <p:cTn id="18" dur="750" fill="hold"/>
                                            <p:tgtEl>
                                              <p:spTgt spid="23"/>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75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par>
                                    <p:cTn id="25" presetID="35" presetClass="path" presetSubtype="0" decel="100000" fill="hold" grpId="1" nodeType="withEffect">
                                      <p:stCondLst>
                                        <p:cond delay="750"/>
                                      </p:stCondLst>
                                      <p:childTnLst>
                                        <p:animMotion origin="layout" path="M -4.375E-6 1.85185E-6 L -0.14075 1.85185E-6 " pathEditMode="relative" rAng="0" ptsTypes="AA">
                                          <p:cBhvr>
                                            <p:cTn id="26" dur="1000" spd="-100000" fill="hold"/>
                                            <p:tgtEl>
                                              <p:spTgt spid="16"/>
                                            </p:tgtEl>
                                            <p:attrNameLst>
                                              <p:attrName>ppt_x</p:attrName>
                                              <p:attrName>ppt_y</p:attrName>
                                            </p:attrNameLst>
                                          </p:cBhvr>
                                          <p:rCtr x="-7044" y="0"/>
                                        </p:animMotion>
                                      </p:childTnLst>
                                    </p:cTn>
                                  </p:par>
                                  <p:par>
                                    <p:cTn id="27" presetID="63" presetClass="path" presetSubtype="0" decel="100000" fill="hold" grpId="1" nodeType="withEffect">
                                      <p:stCondLst>
                                        <p:cond delay="750"/>
                                      </p:stCondLst>
                                      <p:childTnLst>
                                        <p:animMotion origin="layout" path="M -4.16667E-7 -2.96296E-6 L 0.15104 -2.96296E-6 " pathEditMode="relative" rAng="0" ptsTypes="AA">
                                          <p:cBhvr>
                                            <p:cTn id="28" dur="1000" spd="-100000" fill="hold"/>
                                            <p:tgtEl>
                                              <p:spTgt spid="21"/>
                                            </p:tgtEl>
                                            <p:attrNameLst>
                                              <p:attrName>ppt_x</p:attrName>
                                              <p:attrName>ppt_y</p:attrName>
                                            </p:attrNameLst>
                                          </p:cBhvr>
                                          <p:rCtr x="7552" y="0"/>
                                        </p:animMotion>
                                      </p:childTnLst>
                                    </p:cTn>
                                  </p:par>
                                  <p:par>
                                    <p:cTn id="29" presetID="18" presetClass="entr" presetSubtype="6" fill="hold" grpId="0" nodeType="withEffect">
                                      <p:stCondLst>
                                        <p:cond delay="1500"/>
                                      </p:stCondLst>
                                      <p:childTnLst>
                                        <p:set>
                                          <p:cBhvr>
                                            <p:cTn id="30" dur="1" fill="hold">
                                              <p:stCondLst>
                                                <p:cond delay="0"/>
                                              </p:stCondLst>
                                            </p:cTn>
                                            <p:tgtEl>
                                              <p:spTgt spid="22"/>
                                            </p:tgtEl>
                                            <p:attrNameLst>
                                              <p:attrName>style.visibility</p:attrName>
                                            </p:attrNameLst>
                                          </p:cBhvr>
                                          <p:to>
                                            <p:strVal val="visible"/>
                                          </p:to>
                                        </p:set>
                                        <p:animEffect transition="in" filter="strips(downRight)">
                                          <p:cBhvr>
                                            <p:cTn id="3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6" grpId="1" animBg="1"/>
          <p:bldP spid="21" grpId="0"/>
          <p:bldP spid="21" grpId="1"/>
          <p:bldP spid="22" grpId="0"/>
          <p:bldP spid="23" grpId="0" animBg="1"/>
          <p:bldP spid="24" grpId="0" animBg="1"/>
        </p:bldLst>
      </p:timing>
    </mc:Choice>
    <mc:Fallback xmlns:a14="http://schemas.microsoft.com/office/drawing/2010/main"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arn(inVertical)">
                                          <p:cBhvr>
                                            <p:cTn id="10" dur="500"/>
                                            <p:tgtEl>
                                              <p:spTgt spid="24"/>
                                            </p:tgtEl>
                                          </p:cBhvr>
                                        </p:animEffect>
                                      </p:childTnLst>
                                    </p:cTn>
                                  </p:par>
                                  <p:par>
                                    <p:cTn id="11" presetID="2" presetClass="entr" presetSubtype="8" fill="hold" nodeType="withEffect">
                                      <p:stCondLst>
                                        <p:cond delay="50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1000" fill="hold"/>
                                            <p:tgtEl>
                                              <p:spTgt spid="20"/>
                                            </p:tgtEl>
                                            <p:attrNameLst>
                                              <p:attrName>ppt_x</p:attrName>
                                            </p:attrNameLst>
                                          </p:cBhvr>
                                          <p:tavLst>
                                            <p:tav tm="0">
                                              <p:val>
                                                <p:strVal val="0-#ppt_w/2"/>
                                              </p:val>
                                            </p:tav>
                                            <p:tav tm="100000">
                                              <p:val>
                                                <p:strVal val="#ppt_x"/>
                                              </p:val>
                                            </p:tav>
                                          </p:tavLst>
                                        </p:anim>
                                        <p:anim calcmode="lin" valueType="num">
                                          <p:cBhvr additive="base">
                                            <p:cTn id="14" dur="1000" fill="hold"/>
                                            <p:tgtEl>
                                              <p:spTgt spid="20"/>
                                            </p:tgtEl>
                                            <p:attrNameLst>
                                              <p:attrName>ppt_y</p:attrName>
                                            </p:attrNameLst>
                                          </p:cBhvr>
                                          <p:tavLst>
                                            <p:tav tm="0">
                                              <p:val>
                                                <p:strVal val="#ppt_y"/>
                                              </p:val>
                                            </p:tav>
                                            <p:tav tm="100000">
                                              <p:val>
                                                <p:strVal val="#ppt_y"/>
                                              </p:val>
                                            </p:tav>
                                          </p:tavLst>
                                        </p:anim>
                                      </p:childTnLst>
                                    </p:cTn>
                                  </p:par>
                                  <p:par>
                                    <p:cTn id="15" presetID="2" presetClass="entr" presetSubtype="4" fill="hold" grpId="0" nodeType="withEffect">
                                      <p:stCondLst>
                                        <p:cond delay="50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750" fill="hold"/>
                                            <p:tgtEl>
                                              <p:spTgt spid="23"/>
                                            </p:tgtEl>
                                            <p:attrNameLst>
                                              <p:attrName>ppt_x</p:attrName>
                                            </p:attrNameLst>
                                          </p:cBhvr>
                                          <p:tavLst>
                                            <p:tav tm="0">
                                              <p:val>
                                                <p:strVal val="#ppt_x"/>
                                              </p:val>
                                            </p:tav>
                                            <p:tav tm="100000">
                                              <p:val>
                                                <p:strVal val="#ppt_x"/>
                                              </p:val>
                                            </p:tav>
                                          </p:tavLst>
                                        </p:anim>
                                        <p:anim calcmode="lin" valueType="num">
                                          <p:cBhvr additive="base">
                                            <p:cTn id="18" dur="750" fill="hold"/>
                                            <p:tgtEl>
                                              <p:spTgt spid="23"/>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75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par>
                                    <p:cTn id="25" presetID="35" presetClass="path" presetSubtype="0" decel="100000" fill="hold" grpId="1" nodeType="withEffect">
                                      <p:stCondLst>
                                        <p:cond delay="750"/>
                                      </p:stCondLst>
                                      <p:childTnLst>
                                        <p:animMotion origin="layout" path="M -4.375E-6 1.85185E-6 L -0.14075 1.85185E-6 " pathEditMode="relative" rAng="0" ptsTypes="AA">
                                          <p:cBhvr>
                                            <p:cTn id="26" dur="1000" spd="-100000" fill="hold"/>
                                            <p:tgtEl>
                                              <p:spTgt spid="16"/>
                                            </p:tgtEl>
                                            <p:attrNameLst>
                                              <p:attrName>ppt_x</p:attrName>
                                              <p:attrName>ppt_y</p:attrName>
                                            </p:attrNameLst>
                                          </p:cBhvr>
                                          <p:rCtr x="-7044" y="0"/>
                                        </p:animMotion>
                                      </p:childTnLst>
                                    </p:cTn>
                                  </p:par>
                                  <p:par>
                                    <p:cTn id="27" presetID="63" presetClass="path" presetSubtype="0" decel="100000" fill="hold" grpId="1" nodeType="withEffect">
                                      <p:stCondLst>
                                        <p:cond delay="750"/>
                                      </p:stCondLst>
                                      <p:childTnLst>
                                        <p:animMotion origin="layout" path="M -4.16667E-7 -2.96296E-6 L 0.15104 -2.96296E-6 " pathEditMode="relative" rAng="0" ptsTypes="AA">
                                          <p:cBhvr>
                                            <p:cTn id="28" dur="1000" spd="-100000" fill="hold"/>
                                            <p:tgtEl>
                                              <p:spTgt spid="21"/>
                                            </p:tgtEl>
                                            <p:attrNameLst>
                                              <p:attrName>ppt_x</p:attrName>
                                              <p:attrName>ppt_y</p:attrName>
                                            </p:attrNameLst>
                                          </p:cBhvr>
                                          <p:rCtr x="7552" y="0"/>
                                        </p:animMotion>
                                      </p:childTnLst>
                                    </p:cTn>
                                  </p:par>
                                  <p:par>
                                    <p:cTn id="29" presetID="18" presetClass="entr" presetSubtype="6" fill="hold" grpId="0" nodeType="withEffect">
                                      <p:stCondLst>
                                        <p:cond delay="1500"/>
                                      </p:stCondLst>
                                      <p:childTnLst>
                                        <p:set>
                                          <p:cBhvr>
                                            <p:cTn id="30" dur="1" fill="hold">
                                              <p:stCondLst>
                                                <p:cond delay="0"/>
                                              </p:stCondLst>
                                            </p:cTn>
                                            <p:tgtEl>
                                              <p:spTgt spid="22"/>
                                            </p:tgtEl>
                                            <p:attrNameLst>
                                              <p:attrName>style.visibility</p:attrName>
                                            </p:attrNameLst>
                                          </p:cBhvr>
                                          <p:to>
                                            <p:strVal val="visible"/>
                                          </p:to>
                                        </p:set>
                                        <p:animEffect transition="in" filter="strips(downRight)">
                                          <p:cBhvr>
                                            <p:cTn id="3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6" grpId="1" animBg="1"/>
          <p:bldP spid="21" grpId="0"/>
          <p:bldP spid="21" grpId="1"/>
          <p:bldP spid="22" grpId="0"/>
          <p:bldP spid="23" grpId="0" animBg="1"/>
          <p:bldP spid="24" grpId="0" animBg="1"/>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图表 35"/>
          <p:cNvGraphicFramePr/>
          <p:nvPr>
            <p:extLst>
              <p:ext uri="{D42A27DB-BD31-4B8C-83A1-F6EECF244321}">
                <p14:modId xmlns:p14="http://schemas.microsoft.com/office/powerpoint/2010/main" val="1080267162"/>
              </p:ext>
            </p:extLst>
          </p:nvPr>
        </p:nvGraphicFramePr>
        <p:xfrm>
          <a:off x="7451099" y="1701258"/>
          <a:ext cx="4146760" cy="4389683"/>
        </p:xfrm>
        <a:graphic>
          <a:graphicData uri="http://schemas.openxmlformats.org/drawingml/2006/chart">
            <c:chart xmlns:c="http://schemas.openxmlformats.org/drawingml/2006/chart" xmlns:r="http://schemas.openxmlformats.org/officeDocument/2006/relationships" r:id="rId3"/>
          </a:graphicData>
        </a:graphic>
      </p:graphicFrame>
      <p:sp>
        <p:nvSpPr>
          <p:cNvPr id="37" name="矩形 36"/>
          <p:cNvSpPr/>
          <p:nvPr/>
        </p:nvSpPr>
        <p:spPr>
          <a:xfrm>
            <a:off x="1835654" y="2103688"/>
            <a:ext cx="397600" cy="426527"/>
          </a:xfrm>
          <a:prstGeom prst="rect">
            <a:avLst/>
          </a:prstGeom>
        </p:spPr>
        <p:txBody>
          <a:bodyPr wrap="square" lIns="0" tIns="0" rIns="0" bIns="0">
            <a:spAutoFit/>
          </a:bodyPr>
          <a:lstStyle/>
          <a:p>
            <a:pPr algn="ctr">
              <a:lnSpc>
                <a:spcPct val="130000"/>
              </a:lnSpc>
            </a:pPr>
            <a:r>
              <a:rPr lang="en-US" altLang="zh-CN" sz="2132" b="1" spc="300" dirty="0">
                <a:solidFill>
                  <a:schemeClr val="bg1"/>
                </a:solidFill>
                <a:cs typeface="+mn-ea"/>
                <a:sym typeface="+mn-lt"/>
              </a:rPr>
              <a:t>A.</a:t>
            </a:r>
            <a:endParaRPr lang="zh-CN" altLang="en-US" sz="2132" b="1" spc="300" dirty="0">
              <a:solidFill>
                <a:schemeClr val="bg1"/>
              </a:solidFill>
              <a:cs typeface="+mn-ea"/>
              <a:sym typeface="+mn-lt"/>
            </a:endParaRPr>
          </a:p>
        </p:txBody>
      </p:sp>
      <p:sp>
        <p:nvSpPr>
          <p:cNvPr id="38" name="TextBox 5"/>
          <p:cNvSpPr txBox="1"/>
          <p:nvPr/>
        </p:nvSpPr>
        <p:spPr>
          <a:xfrm>
            <a:off x="1835654" y="2587769"/>
            <a:ext cx="1884701" cy="600008"/>
          </a:xfrm>
          <a:prstGeom prst="rect">
            <a:avLst/>
          </a:prstGeom>
          <a:noFill/>
        </p:spPr>
        <p:txBody>
          <a:bodyPr wrap="square" lIns="0" tIns="0" rIns="0" bIns="0" rtlCol="0">
            <a:spAutoFit/>
          </a:bodyPr>
          <a:lstStyle>
            <a:defPPr>
              <a:defRPr lang="zh-CN"/>
            </a:defPPr>
            <a:lvl1pPr algn="just">
              <a:lnSpc>
                <a:spcPts val="1800"/>
              </a:lnSpc>
              <a:defRPr sz="1200">
                <a:solidFill>
                  <a:schemeClr val="bg1"/>
                </a:solidFill>
                <a:latin typeface="微软雅黑 Light" panose="020B0502040204020203" pitchFamily="34" charset="-122"/>
                <a:ea typeface="微软雅黑 Light" panose="020B0502040204020203" pitchFamily="34" charset="-122"/>
              </a:defRPr>
            </a:lvl1pPr>
          </a:lstStyle>
          <a:p>
            <a:pPr>
              <a:lnSpc>
                <a:spcPct val="130000"/>
              </a:lnSpc>
            </a:pPr>
            <a:r>
              <a:rPr lang="zh-CN" altLang="en-US" sz="1000" dirty="0">
                <a:solidFill>
                  <a:schemeClr val="tx1">
                    <a:lumMod val="50000"/>
                    <a:lumOff val="50000"/>
                  </a:schemeClr>
                </a:solidFill>
                <a:latin typeface="+mn-lt"/>
                <a:ea typeface="+mn-ea"/>
                <a:cs typeface="+mn-ea"/>
                <a:sym typeface="+mn-lt"/>
              </a:rPr>
              <a:t>点击输入简要文字内容，文字内容需概括精炼，不用多余的文字修饰，言简意赅的说明该项内容。</a:t>
            </a:r>
            <a:endParaRPr lang="en-US" altLang="zh-CN" sz="1000" dirty="0">
              <a:solidFill>
                <a:schemeClr val="tx1">
                  <a:lumMod val="50000"/>
                  <a:lumOff val="50000"/>
                </a:schemeClr>
              </a:solidFill>
              <a:latin typeface="+mn-lt"/>
              <a:ea typeface="+mn-ea"/>
              <a:cs typeface="+mn-ea"/>
              <a:sym typeface="+mn-lt"/>
            </a:endParaRPr>
          </a:p>
        </p:txBody>
      </p:sp>
      <p:sp>
        <p:nvSpPr>
          <p:cNvPr id="39" name="TextBox 6"/>
          <p:cNvSpPr txBox="1"/>
          <p:nvPr/>
        </p:nvSpPr>
        <p:spPr>
          <a:xfrm>
            <a:off x="2242159" y="2182329"/>
            <a:ext cx="1472641" cy="252762"/>
          </a:xfrm>
          <a:prstGeom prst="rect">
            <a:avLst/>
          </a:prstGeom>
          <a:noFill/>
        </p:spPr>
        <p:txBody>
          <a:bodyPr wrap="square" lIns="0" tIns="0" rIns="0" bIns="0" rtlCol="0">
            <a:spAutoFit/>
          </a:bodyPr>
          <a:lstStyle/>
          <a:p>
            <a:pPr>
              <a:lnSpc>
                <a:spcPct val="130000"/>
              </a:lnSpc>
            </a:pPr>
            <a:r>
              <a:rPr lang="zh-CN" altLang="en-US" sz="1400" b="1" dirty="0">
                <a:solidFill>
                  <a:schemeClr val="tx1">
                    <a:lumMod val="75000"/>
                    <a:lumOff val="25000"/>
                  </a:schemeClr>
                </a:solidFill>
                <a:cs typeface="+mn-ea"/>
                <a:sym typeface="+mn-lt"/>
              </a:rPr>
              <a:t>标题关键字</a:t>
            </a:r>
          </a:p>
        </p:txBody>
      </p:sp>
      <p:sp>
        <p:nvSpPr>
          <p:cNvPr id="40" name="任意多边形 39"/>
          <p:cNvSpPr/>
          <p:nvPr/>
        </p:nvSpPr>
        <p:spPr>
          <a:xfrm>
            <a:off x="826723" y="2143477"/>
            <a:ext cx="778511" cy="864125"/>
          </a:xfrm>
          <a:custGeom>
            <a:avLst/>
            <a:gdLst>
              <a:gd name="connsiteX0" fmla="*/ 1460180 w 2920360"/>
              <a:gd name="connsiteY0" fmla="*/ 0 h 3241526"/>
              <a:gd name="connsiteX1" fmla="*/ 1620290 w 2920360"/>
              <a:gd name="connsiteY1" fmla="*/ 42589 h 3241526"/>
              <a:gd name="connsiteX2" fmla="*/ 2760176 w 2920360"/>
              <a:gd name="connsiteY2" fmla="*/ 694444 h 3241526"/>
              <a:gd name="connsiteX3" fmla="*/ 2877272 w 2920360"/>
              <a:gd name="connsiteY3" fmla="*/ 810381 h 3241526"/>
              <a:gd name="connsiteX4" fmla="*/ 2920286 w 2920360"/>
              <a:gd name="connsiteY4" fmla="*/ 958261 h 3241526"/>
              <a:gd name="connsiteX5" fmla="*/ 2920286 w 2920360"/>
              <a:gd name="connsiteY5" fmla="*/ 2266702 h 3241526"/>
              <a:gd name="connsiteX6" fmla="*/ 2877272 w 2920360"/>
              <a:gd name="connsiteY6" fmla="*/ 2431145 h 3241526"/>
              <a:gd name="connsiteX7" fmla="*/ 2763761 w 2920360"/>
              <a:gd name="connsiteY7" fmla="*/ 2544716 h 3241526"/>
              <a:gd name="connsiteX8" fmla="*/ 1623875 w 2920360"/>
              <a:gd name="connsiteY8" fmla="*/ 3196571 h 3241526"/>
              <a:gd name="connsiteX9" fmla="*/ 1460180 w 2920360"/>
              <a:gd name="connsiteY9" fmla="*/ 3241526 h 3241526"/>
              <a:gd name="connsiteX10" fmla="*/ 1295291 w 2920360"/>
              <a:gd name="connsiteY10" fmla="*/ 3195388 h 3241526"/>
              <a:gd name="connsiteX11" fmla="*/ 155404 w 2920360"/>
              <a:gd name="connsiteY11" fmla="*/ 2544716 h 3241526"/>
              <a:gd name="connsiteX12" fmla="*/ 41893 w 2920360"/>
              <a:gd name="connsiteY12" fmla="*/ 2431145 h 3241526"/>
              <a:gd name="connsiteX13" fmla="*/ 74 w 2920360"/>
              <a:gd name="connsiteY13" fmla="*/ 2269068 h 3241526"/>
              <a:gd name="connsiteX14" fmla="*/ 74 w 2920360"/>
              <a:gd name="connsiteY14" fmla="*/ 965359 h 3241526"/>
              <a:gd name="connsiteX15" fmla="*/ 41893 w 2920360"/>
              <a:gd name="connsiteY15" fmla="*/ 810381 h 3241526"/>
              <a:gd name="connsiteX16" fmla="*/ 156599 w 2920360"/>
              <a:gd name="connsiteY16" fmla="*/ 696810 h 3241526"/>
              <a:gd name="connsiteX17" fmla="*/ 1301265 w 2920360"/>
              <a:gd name="connsiteY17" fmla="*/ 42589 h 3241526"/>
              <a:gd name="connsiteX18" fmla="*/ 1460180 w 2920360"/>
              <a:gd name="connsiteY18" fmla="*/ 0 h 324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0360" h="3241526">
                <a:moveTo>
                  <a:pt x="1460180" y="0"/>
                </a:moveTo>
                <a:cubicBezTo>
                  <a:pt x="1518728" y="0"/>
                  <a:pt x="1572496" y="15379"/>
                  <a:pt x="1620290" y="42589"/>
                </a:cubicBezTo>
                <a:lnTo>
                  <a:pt x="2760176" y="694444"/>
                </a:lnTo>
                <a:cubicBezTo>
                  <a:pt x="2806776" y="721653"/>
                  <a:pt x="2848595" y="760694"/>
                  <a:pt x="2877272" y="810381"/>
                </a:cubicBezTo>
                <a:cubicBezTo>
                  <a:pt x="2904753" y="856520"/>
                  <a:pt x="2919091" y="907391"/>
                  <a:pt x="2920286" y="958261"/>
                </a:cubicBezTo>
                <a:lnTo>
                  <a:pt x="2920286" y="2266702"/>
                </a:lnTo>
                <a:cubicBezTo>
                  <a:pt x="2921481" y="2322305"/>
                  <a:pt x="2908338" y="2379091"/>
                  <a:pt x="2877272" y="2431145"/>
                </a:cubicBezTo>
                <a:cubicBezTo>
                  <a:pt x="2849790" y="2479649"/>
                  <a:pt x="2810360" y="2518689"/>
                  <a:pt x="2763761" y="2544716"/>
                </a:cubicBezTo>
                <a:lnTo>
                  <a:pt x="1623875" y="3196571"/>
                </a:lnTo>
                <a:cubicBezTo>
                  <a:pt x="1576081" y="3224964"/>
                  <a:pt x="1519923" y="3241526"/>
                  <a:pt x="1460180" y="3241526"/>
                </a:cubicBezTo>
                <a:cubicBezTo>
                  <a:pt x="1399243" y="3241526"/>
                  <a:pt x="1343085" y="3224964"/>
                  <a:pt x="1295291" y="3195388"/>
                </a:cubicBezTo>
                <a:lnTo>
                  <a:pt x="155404" y="2544716"/>
                </a:lnTo>
                <a:cubicBezTo>
                  <a:pt x="110000" y="2517506"/>
                  <a:pt x="70570" y="2479649"/>
                  <a:pt x="41893" y="2431145"/>
                </a:cubicBezTo>
                <a:cubicBezTo>
                  <a:pt x="12022" y="2380274"/>
                  <a:pt x="-1121" y="2324671"/>
                  <a:pt x="74" y="2269068"/>
                </a:cubicBezTo>
                <a:lnTo>
                  <a:pt x="74" y="965359"/>
                </a:lnTo>
                <a:cubicBezTo>
                  <a:pt x="74" y="913306"/>
                  <a:pt x="13217" y="858886"/>
                  <a:pt x="41893" y="810381"/>
                </a:cubicBezTo>
                <a:cubicBezTo>
                  <a:pt x="70570" y="761877"/>
                  <a:pt x="110000" y="722836"/>
                  <a:pt x="156599" y="696810"/>
                </a:cubicBezTo>
                <a:lnTo>
                  <a:pt x="1301265" y="42589"/>
                </a:lnTo>
                <a:cubicBezTo>
                  <a:pt x="1347864" y="15379"/>
                  <a:pt x="1401633" y="0"/>
                  <a:pt x="1460180" y="0"/>
                </a:cubicBezTo>
                <a:close/>
              </a:path>
            </a:pathLst>
          </a:custGeom>
          <a:solidFill>
            <a:srgbClr val="919191"/>
          </a:solidFill>
          <a:ln w="9525">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799" dirty="0">
              <a:solidFill>
                <a:schemeClr val="bg1"/>
              </a:solidFill>
              <a:cs typeface="+mn-ea"/>
              <a:sym typeface="+mn-lt"/>
            </a:endParaRPr>
          </a:p>
        </p:txBody>
      </p:sp>
      <p:sp>
        <p:nvSpPr>
          <p:cNvPr id="41" name="TextBox 27"/>
          <p:cNvSpPr txBox="1"/>
          <p:nvPr/>
        </p:nvSpPr>
        <p:spPr>
          <a:xfrm>
            <a:off x="948986" y="2421607"/>
            <a:ext cx="545021" cy="433196"/>
          </a:xfrm>
          <a:prstGeom prst="rect">
            <a:avLst/>
          </a:prstGeom>
          <a:noFill/>
        </p:spPr>
        <p:txBody>
          <a:bodyPr wrap="none" lIns="0" tIns="0" rIns="0" bIns="0" rtlCol="0">
            <a:spAutoFit/>
          </a:bodyPr>
          <a:lstStyle/>
          <a:p>
            <a:pPr>
              <a:lnSpc>
                <a:spcPct val="130000"/>
              </a:lnSpc>
            </a:pPr>
            <a:r>
              <a:rPr lang="en-US" altLang="zh-CN" sz="2399" dirty="0">
                <a:solidFill>
                  <a:schemeClr val="bg1"/>
                </a:solidFill>
                <a:cs typeface="+mn-ea"/>
                <a:sym typeface="+mn-lt"/>
              </a:rPr>
              <a:t>10</a:t>
            </a:r>
            <a:r>
              <a:rPr lang="en-US" altLang="zh-CN" sz="1600" dirty="0">
                <a:solidFill>
                  <a:schemeClr val="bg1"/>
                </a:solidFill>
                <a:cs typeface="+mn-ea"/>
                <a:sym typeface="+mn-lt"/>
              </a:rPr>
              <a:t>%</a:t>
            </a:r>
            <a:endParaRPr lang="zh-CN" altLang="en-US" sz="1600" dirty="0">
              <a:solidFill>
                <a:schemeClr val="bg1"/>
              </a:solidFill>
              <a:cs typeface="+mn-ea"/>
              <a:sym typeface="+mn-lt"/>
            </a:endParaRPr>
          </a:p>
        </p:txBody>
      </p:sp>
      <p:sp>
        <p:nvSpPr>
          <p:cNvPr id="42" name="矩形 41"/>
          <p:cNvSpPr/>
          <p:nvPr/>
        </p:nvSpPr>
        <p:spPr>
          <a:xfrm>
            <a:off x="5205833" y="2103688"/>
            <a:ext cx="397600" cy="384977"/>
          </a:xfrm>
          <a:prstGeom prst="rect">
            <a:avLst/>
          </a:prstGeom>
        </p:spPr>
        <p:txBody>
          <a:bodyPr wrap="square" lIns="0" tIns="0" rIns="0" bIns="0">
            <a:spAutoFit/>
          </a:bodyPr>
          <a:lstStyle/>
          <a:p>
            <a:pPr algn="ctr">
              <a:lnSpc>
                <a:spcPct val="130000"/>
              </a:lnSpc>
            </a:pPr>
            <a:r>
              <a:rPr lang="en-US" altLang="zh-CN" sz="2132" b="1" spc="300" dirty="0">
                <a:solidFill>
                  <a:srgbClr val="4F4D50"/>
                </a:solidFill>
                <a:cs typeface="+mn-ea"/>
                <a:sym typeface="+mn-lt"/>
              </a:rPr>
              <a:t>B.</a:t>
            </a:r>
            <a:endParaRPr lang="zh-CN" altLang="en-US" sz="2132" b="1" spc="300" dirty="0">
              <a:solidFill>
                <a:srgbClr val="4F4D50"/>
              </a:solidFill>
              <a:cs typeface="+mn-ea"/>
              <a:sym typeface="+mn-lt"/>
            </a:endParaRPr>
          </a:p>
        </p:txBody>
      </p:sp>
      <p:sp>
        <p:nvSpPr>
          <p:cNvPr id="43" name="TextBox 5"/>
          <p:cNvSpPr txBox="1"/>
          <p:nvPr/>
        </p:nvSpPr>
        <p:spPr>
          <a:xfrm>
            <a:off x="5205833" y="2587769"/>
            <a:ext cx="1884701" cy="600008"/>
          </a:xfrm>
          <a:prstGeom prst="rect">
            <a:avLst/>
          </a:prstGeom>
          <a:noFill/>
        </p:spPr>
        <p:txBody>
          <a:bodyPr wrap="square" lIns="0" tIns="0" rIns="0" bIns="0" rtlCol="0">
            <a:spAutoFit/>
          </a:bodyPr>
          <a:lstStyle>
            <a:defPPr>
              <a:defRPr lang="zh-CN"/>
            </a:defPPr>
            <a:lvl1pPr algn="just">
              <a:lnSpc>
                <a:spcPts val="1800"/>
              </a:lnSpc>
              <a:defRPr sz="1200">
                <a:solidFill>
                  <a:schemeClr val="bg1"/>
                </a:solidFill>
                <a:latin typeface="微软雅黑 Light" panose="020B0502040204020203" pitchFamily="34" charset="-122"/>
                <a:ea typeface="微软雅黑 Light" panose="020B0502040204020203" pitchFamily="34" charset="-122"/>
              </a:defRPr>
            </a:lvl1pPr>
          </a:lstStyle>
          <a:p>
            <a:pPr>
              <a:lnSpc>
                <a:spcPct val="130000"/>
              </a:lnSpc>
            </a:pPr>
            <a:r>
              <a:rPr lang="zh-CN" altLang="en-US" sz="1000" dirty="0">
                <a:solidFill>
                  <a:schemeClr val="tx1">
                    <a:lumMod val="50000"/>
                    <a:lumOff val="50000"/>
                  </a:schemeClr>
                </a:solidFill>
                <a:latin typeface="+mn-lt"/>
                <a:ea typeface="+mn-ea"/>
                <a:cs typeface="+mn-ea"/>
                <a:sym typeface="+mn-lt"/>
              </a:rPr>
              <a:t>点击输入简要文字内容，文字内容需概括精炼，不用多余的文字修饰，言简意赅的说明该项内容。</a:t>
            </a:r>
            <a:endParaRPr lang="en-US" altLang="zh-CN" sz="1000" dirty="0">
              <a:solidFill>
                <a:schemeClr val="tx1">
                  <a:lumMod val="50000"/>
                  <a:lumOff val="50000"/>
                </a:schemeClr>
              </a:solidFill>
              <a:latin typeface="+mn-lt"/>
              <a:ea typeface="+mn-ea"/>
              <a:cs typeface="+mn-ea"/>
              <a:sym typeface="+mn-lt"/>
            </a:endParaRPr>
          </a:p>
        </p:txBody>
      </p:sp>
      <p:sp>
        <p:nvSpPr>
          <p:cNvPr id="44" name="TextBox 6"/>
          <p:cNvSpPr txBox="1"/>
          <p:nvPr/>
        </p:nvSpPr>
        <p:spPr>
          <a:xfrm>
            <a:off x="5612339" y="2182329"/>
            <a:ext cx="1472641" cy="280077"/>
          </a:xfrm>
          <a:prstGeom prst="rect">
            <a:avLst/>
          </a:prstGeom>
          <a:noFill/>
        </p:spPr>
        <p:txBody>
          <a:bodyPr wrap="square" lIns="0" tIns="0" rIns="0" bIns="0" rtlCol="0">
            <a:spAutoFit/>
          </a:bodyPr>
          <a:lstStyle/>
          <a:p>
            <a:pPr>
              <a:lnSpc>
                <a:spcPct val="130000"/>
              </a:lnSpc>
            </a:pPr>
            <a:r>
              <a:rPr lang="zh-CN" altLang="en-US" sz="1400" b="1" dirty="0">
                <a:solidFill>
                  <a:schemeClr val="tx1">
                    <a:lumMod val="75000"/>
                    <a:lumOff val="25000"/>
                  </a:schemeClr>
                </a:solidFill>
                <a:cs typeface="+mn-ea"/>
                <a:sym typeface="+mn-lt"/>
              </a:rPr>
              <a:t>标题关键字</a:t>
            </a:r>
          </a:p>
        </p:txBody>
      </p:sp>
      <p:sp>
        <p:nvSpPr>
          <p:cNvPr id="45" name="任意多边形 44"/>
          <p:cNvSpPr/>
          <p:nvPr/>
        </p:nvSpPr>
        <p:spPr>
          <a:xfrm>
            <a:off x="4196903" y="2143477"/>
            <a:ext cx="778511" cy="864125"/>
          </a:xfrm>
          <a:custGeom>
            <a:avLst/>
            <a:gdLst>
              <a:gd name="connsiteX0" fmla="*/ 1460180 w 2920360"/>
              <a:gd name="connsiteY0" fmla="*/ 0 h 3241526"/>
              <a:gd name="connsiteX1" fmla="*/ 1620290 w 2920360"/>
              <a:gd name="connsiteY1" fmla="*/ 42589 h 3241526"/>
              <a:gd name="connsiteX2" fmla="*/ 2760176 w 2920360"/>
              <a:gd name="connsiteY2" fmla="*/ 694444 h 3241526"/>
              <a:gd name="connsiteX3" fmla="*/ 2877272 w 2920360"/>
              <a:gd name="connsiteY3" fmla="*/ 810381 h 3241526"/>
              <a:gd name="connsiteX4" fmla="*/ 2920286 w 2920360"/>
              <a:gd name="connsiteY4" fmla="*/ 958261 h 3241526"/>
              <a:gd name="connsiteX5" fmla="*/ 2920286 w 2920360"/>
              <a:gd name="connsiteY5" fmla="*/ 2266702 h 3241526"/>
              <a:gd name="connsiteX6" fmla="*/ 2877272 w 2920360"/>
              <a:gd name="connsiteY6" fmla="*/ 2431145 h 3241526"/>
              <a:gd name="connsiteX7" fmla="*/ 2763761 w 2920360"/>
              <a:gd name="connsiteY7" fmla="*/ 2544716 h 3241526"/>
              <a:gd name="connsiteX8" fmla="*/ 1623875 w 2920360"/>
              <a:gd name="connsiteY8" fmla="*/ 3196571 h 3241526"/>
              <a:gd name="connsiteX9" fmla="*/ 1460180 w 2920360"/>
              <a:gd name="connsiteY9" fmla="*/ 3241526 h 3241526"/>
              <a:gd name="connsiteX10" fmla="*/ 1295291 w 2920360"/>
              <a:gd name="connsiteY10" fmla="*/ 3195388 h 3241526"/>
              <a:gd name="connsiteX11" fmla="*/ 155404 w 2920360"/>
              <a:gd name="connsiteY11" fmla="*/ 2544716 h 3241526"/>
              <a:gd name="connsiteX12" fmla="*/ 41893 w 2920360"/>
              <a:gd name="connsiteY12" fmla="*/ 2431145 h 3241526"/>
              <a:gd name="connsiteX13" fmla="*/ 74 w 2920360"/>
              <a:gd name="connsiteY13" fmla="*/ 2269068 h 3241526"/>
              <a:gd name="connsiteX14" fmla="*/ 74 w 2920360"/>
              <a:gd name="connsiteY14" fmla="*/ 965359 h 3241526"/>
              <a:gd name="connsiteX15" fmla="*/ 41893 w 2920360"/>
              <a:gd name="connsiteY15" fmla="*/ 810381 h 3241526"/>
              <a:gd name="connsiteX16" fmla="*/ 156599 w 2920360"/>
              <a:gd name="connsiteY16" fmla="*/ 696810 h 3241526"/>
              <a:gd name="connsiteX17" fmla="*/ 1301265 w 2920360"/>
              <a:gd name="connsiteY17" fmla="*/ 42589 h 3241526"/>
              <a:gd name="connsiteX18" fmla="*/ 1460180 w 2920360"/>
              <a:gd name="connsiteY18" fmla="*/ 0 h 324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0360" h="3241526">
                <a:moveTo>
                  <a:pt x="1460180" y="0"/>
                </a:moveTo>
                <a:cubicBezTo>
                  <a:pt x="1518728" y="0"/>
                  <a:pt x="1572496" y="15379"/>
                  <a:pt x="1620290" y="42589"/>
                </a:cubicBezTo>
                <a:lnTo>
                  <a:pt x="2760176" y="694444"/>
                </a:lnTo>
                <a:cubicBezTo>
                  <a:pt x="2806776" y="721653"/>
                  <a:pt x="2848595" y="760694"/>
                  <a:pt x="2877272" y="810381"/>
                </a:cubicBezTo>
                <a:cubicBezTo>
                  <a:pt x="2904753" y="856520"/>
                  <a:pt x="2919091" y="907391"/>
                  <a:pt x="2920286" y="958261"/>
                </a:cubicBezTo>
                <a:lnTo>
                  <a:pt x="2920286" y="2266702"/>
                </a:lnTo>
                <a:cubicBezTo>
                  <a:pt x="2921481" y="2322305"/>
                  <a:pt x="2908338" y="2379091"/>
                  <a:pt x="2877272" y="2431145"/>
                </a:cubicBezTo>
                <a:cubicBezTo>
                  <a:pt x="2849790" y="2479649"/>
                  <a:pt x="2810360" y="2518689"/>
                  <a:pt x="2763761" y="2544716"/>
                </a:cubicBezTo>
                <a:lnTo>
                  <a:pt x="1623875" y="3196571"/>
                </a:lnTo>
                <a:cubicBezTo>
                  <a:pt x="1576081" y="3224964"/>
                  <a:pt x="1519923" y="3241526"/>
                  <a:pt x="1460180" y="3241526"/>
                </a:cubicBezTo>
                <a:cubicBezTo>
                  <a:pt x="1399243" y="3241526"/>
                  <a:pt x="1343085" y="3224964"/>
                  <a:pt x="1295291" y="3195388"/>
                </a:cubicBezTo>
                <a:lnTo>
                  <a:pt x="155404" y="2544716"/>
                </a:lnTo>
                <a:cubicBezTo>
                  <a:pt x="110000" y="2517506"/>
                  <a:pt x="70570" y="2479649"/>
                  <a:pt x="41893" y="2431145"/>
                </a:cubicBezTo>
                <a:cubicBezTo>
                  <a:pt x="12022" y="2380274"/>
                  <a:pt x="-1121" y="2324671"/>
                  <a:pt x="74" y="2269068"/>
                </a:cubicBezTo>
                <a:lnTo>
                  <a:pt x="74" y="965359"/>
                </a:lnTo>
                <a:cubicBezTo>
                  <a:pt x="74" y="913306"/>
                  <a:pt x="13217" y="858886"/>
                  <a:pt x="41893" y="810381"/>
                </a:cubicBezTo>
                <a:cubicBezTo>
                  <a:pt x="70570" y="761877"/>
                  <a:pt x="110000" y="722836"/>
                  <a:pt x="156599" y="696810"/>
                </a:cubicBezTo>
                <a:lnTo>
                  <a:pt x="1301265" y="42589"/>
                </a:lnTo>
                <a:cubicBezTo>
                  <a:pt x="1347864" y="15379"/>
                  <a:pt x="1401633" y="0"/>
                  <a:pt x="1460180" y="0"/>
                </a:cubicBezTo>
                <a:close/>
              </a:path>
            </a:pathLst>
          </a:custGeom>
          <a:solidFill>
            <a:srgbClr val="B10B1F"/>
          </a:solidFill>
          <a:ln w="9525">
            <a:solidFill>
              <a:srgbClr val="4F4D50"/>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799" dirty="0">
              <a:cs typeface="+mn-ea"/>
              <a:sym typeface="+mn-lt"/>
            </a:endParaRPr>
          </a:p>
        </p:txBody>
      </p:sp>
      <p:sp>
        <p:nvSpPr>
          <p:cNvPr id="46" name="TextBox 27"/>
          <p:cNvSpPr txBox="1"/>
          <p:nvPr/>
        </p:nvSpPr>
        <p:spPr>
          <a:xfrm>
            <a:off x="4319165" y="2421607"/>
            <a:ext cx="545021" cy="433196"/>
          </a:xfrm>
          <a:prstGeom prst="rect">
            <a:avLst/>
          </a:prstGeom>
          <a:noFill/>
        </p:spPr>
        <p:txBody>
          <a:bodyPr wrap="none" lIns="0" tIns="0" rIns="0" bIns="0" rtlCol="0">
            <a:spAutoFit/>
          </a:bodyPr>
          <a:lstStyle/>
          <a:p>
            <a:pPr>
              <a:lnSpc>
                <a:spcPct val="130000"/>
              </a:lnSpc>
            </a:pPr>
            <a:r>
              <a:rPr lang="en-US" altLang="zh-CN" sz="2399" dirty="0">
                <a:solidFill>
                  <a:schemeClr val="bg1"/>
                </a:solidFill>
                <a:cs typeface="+mn-ea"/>
                <a:sym typeface="+mn-lt"/>
              </a:rPr>
              <a:t>15</a:t>
            </a:r>
            <a:r>
              <a:rPr lang="en-US" altLang="zh-CN" sz="1600" dirty="0">
                <a:solidFill>
                  <a:schemeClr val="bg1"/>
                </a:solidFill>
                <a:cs typeface="+mn-ea"/>
                <a:sym typeface="+mn-lt"/>
              </a:rPr>
              <a:t>%</a:t>
            </a:r>
            <a:endParaRPr lang="zh-CN" altLang="en-US" sz="1600" dirty="0">
              <a:solidFill>
                <a:schemeClr val="bg1"/>
              </a:solidFill>
              <a:cs typeface="+mn-ea"/>
              <a:sym typeface="+mn-lt"/>
            </a:endParaRPr>
          </a:p>
        </p:txBody>
      </p:sp>
      <p:sp>
        <p:nvSpPr>
          <p:cNvPr id="47" name="矩形 46"/>
          <p:cNvSpPr/>
          <p:nvPr/>
        </p:nvSpPr>
        <p:spPr>
          <a:xfrm>
            <a:off x="1835654" y="4325609"/>
            <a:ext cx="397600" cy="426527"/>
          </a:xfrm>
          <a:prstGeom prst="rect">
            <a:avLst/>
          </a:prstGeom>
        </p:spPr>
        <p:txBody>
          <a:bodyPr wrap="square" lIns="0" tIns="0" rIns="0" bIns="0">
            <a:spAutoFit/>
          </a:bodyPr>
          <a:lstStyle/>
          <a:p>
            <a:pPr algn="ctr">
              <a:lnSpc>
                <a:spcPct val="130000"/>
              </a:lnSpc>
            </a:pPr>
            <a:r>
              <a:rPr lang="en-US" altLang="zh-CN" sz="2132" b="1" spc="300" dirty="0">
                <a:solidFill>
                  <a:schemeClr val="bg1"/>
                </a:solidFill>
                <a:cs typeface="+mn-ea"/>
                <a:sym typeface="+mn-lt"/>
              </a:rPr>
              <a:t>C.</a:t>
            </a:r>
            <a:endParaRPr lang="zh-CN" altLang="en-US" sz="2132" b="1" spc="300" dirty="0">
              <a:solidFill>
                <a:schemeClr val="bg1"/>
              </a:solidFill>
              <a:cs typeface="+mn-ea"/>
              <a:sym typeface="+mn-lt"/>
            </a:endParaRPr>
          </a:p>
        </p:txBody>
      </p:sp>
      <p:sp>
        <p:nvSpPr>
          <p:cNvPr id="48" name="TextBox 5"/>
          <p:cNvSpPr txBox="1"/>
          <p:nvPr/>
        </p:nvSpPr>
        <p:spPr>
          <a:xfrm>
            <a:off x="1835654" y="4809690"/>
            <a:ext cx="1884701" cy="600008"/>
          </a:xfrm>
          <a:prstGeom prst="rect">
            <a:avLst/>
          </a:prstGeom>
          <a:noFill/>
        </p:spPr>
        <p:txBody>
          <a:bodyPr wrap="square" lIns="0" tIns="0" rIns="0" bIns="0" rtlCol="0">
            <a:spAutoFit/>
          </a:bodyPr>
          <a:lstStyle>
            <a:defPPr>
              <a:defRPr lang="zh-CN"/>
            </a:defPPr>
            <a:lvl1pPr algn="just">
              <a:lnSpc>
                <a:spcPts val="1800"/>
              </a:lnSpc>
              <a:defRPr sz="1200">
                <a:solidFill>
                  <a:schemeClr val="bg1"/>
                </a:solidFill>
                <a:latin typeface="微软雅黑 Light" panose="020B0502040204020203" pitchFamily="34" charset="-122"/>
                <a:ea typeface="微软雅黑 Light" panose="020B0502040204020203" pitchFamily="34" charset="-122"/>
              </a:defRPr>
            </a:lvl1pPr>
          </a:lstStyle>
          <a:p>
            <a:pPr>
              <a:lnSpc>
                <a:spcPct val="130000"/>
              </a:lnSpc>
            </a:pPr>
            <a:r>
              <a:rPr lang="zh-CN" altLang="en-US" sz="1000" dirty="0">
                <a:solidFill>
                  <a:schemeClr val="tx1">
                    <a:lumMod val="50000"/>
                    <a:lumOff val="50000"/>
                  </a:schemeClr>
                </a:solidFill>
                <a:latin typeface="+mn-lt"/>
                <a:ea typeface="+mn-ea"/>
                <a:cs typeface="+mn-ea"/>
                <a:sym typeface="+mn-lt"/>
              </a:rPr>
              <a:t>点击输入简要文字内容，文字内容需概括精炼，不用多余的文字修饰，言简意赅的说明该项内容。</a:t>
            </a:r>
            <a:endParaRPr lang="en-US" altLang="zh-CN" sz="1000" dirty="0">
              <a:solidFill>
                <a:schemeClr val="tx1">
                  <a:lumMod val="50000"/>
                  <a:lumOff val="50000"/>
                </a:schemeClr>
              </a:solidFill>
              <a:latin typeface="+mn-lt"/>
              <a:ea typeface="+mn-ea"/>
              <a:cs typeface="+mn-ea"/>
              <a:sym typeface="+mn-lt"/>
            </a:endParaRPr>
          </a:p>
        </p:txBody>
      </p:sp>
      <p:sp>
        <p:nvSpPr>
          <p:cNvPr id="49" name="TextBox 6"/>
          <p:cNvSpPr txBox="1"/>
          <p:nvPr/>
        </p:nvSpPr>
        <p:spPr>
          <a:xfrm>
            <a:off x="2242159" y="4404251"/>
            <a:ext cx="1472641" cy="252762"/>
          </a:xfrm>
          <a:prstGeom prst="rect">
            <a:avLst/>
          </a:prstGeom>
          <a:noFill/>
        </p:spPr>
        <p:txBody>
          <a:bodyPr wrap="square" lIns="0" tIns="0" rIns="0" bIns="0" rtlCol="0">
            <a:spAutoFit/>
          </a:bodyPr>
          <a:lstStyle/>
          <a:p>
            <a:pPr>
              <a:lnSpc>
                <a:spcPct val="130000"/>
              </a:lnSpc>
            </a:pPr>
            <a:r>
              <a:rPr lang="zh-CN" altLang="en-US" sz="1400" b="1" dirty="0">
                <a:solidFill>
                  <a:schemeClr val="tx1">
                    <a:lumMod val="75000"/>
                    <a:lumOff val="25000"/>
                  </a:schemeClr>
                </a:solidFill>
                <a:cs typeface="+mn-ea"/>
                <a:sym typeface="+mn-lt"/>
              </a:rPr>
              <a:t>标题关键字</a:t>
            </a:r>
          </a:p>
        </p:txBody>
      </p:sp>
      <p:sp>
        <p:nvSpPr>
          <p:cNvPr id="50" name="任意多边形 49"/>
          <p:cNvSpPr/>
          <p:nvPr/>
        </p:nvSpPr>
        <p:spPr>
          <a:xfrm>
            <a:off x="826723" y="4365398"/>
            <a:ext cx="778511" cy="864125"/>
          </a:xfrm>
          <a:custGeom>
            <a:avLst/>
            <a:gdLst>
              <a:gd name="connsiteX0" fmla="*/ 1460180 w 2920360"/>
              <a:gd name="connsiteY0" fmla="*/ 0 h 3241526"/>
              <a:gd name="connsiteX1" fmla="*/ 1620290 w 2920360"/>
              <a:gd name="connsiteY1" fmla="*/ 42589 h 3241526"/>
              <a:gd name="connsiteX2" fmla="*/ 2760176 w 2920360"/>
              <a:gd name="connsiteY2" fmla="*/ 694444 h 3241526"/>
              <a:gd name="connsiteX3" fmla="*/ 2877272 w 2920360"/>
              <a:gd name="connsiteY3" fmla="*/ 810381 h 3241526"/>
              <a:gd name="connsiteX4" fmla="*/ 2920286 w 2920360"/>
              <a:gd name="connsiteY4" fmla="*/ 958261 h 3241526"/>
              <a:gd name="connsiteX5" fmla="*/ 2920286 w 2920360"/>
              <a:gd name="connsiteY5" fmla="*/ 2266702 h 3241526"/>
              <a:gd name="connsiteX6" fmla="*/ 2877272 w 2920360"/>
              <a:gd name="connsiteY6" fmla="*/ 2431145 h 3241526"/>
              <a:gd name="connsiteX7" fmla="*/ 2763761 w 2920360"/>
              <a:gd name="connsiteY7" fmla="*/ 2544716 h 3241526"/>
              <a:gd name="connsiteX8" fmla="*/ 1623875 w 2920360"/>
              <a:gd name="connsiteY8" fmla="*/ 3196571 h 3241526"/>
              <a:gd name="connsiteX9" fmla="*/ 1460180 w 2920360"/>
              <a:gd name="connsiteY9" fmla="*/ 3241526 h 3241526"/>
              <a:gd name="connsiteX10" fmla="*/ 1295291 w 2920360"/>
              <a:gd name="connsiteY10" fmla="*/ 3195388 h 3241526"/>
              <a:gd name="connsiteX11" fmla="*/ 155404 w 2920360"/>
              <a:gd name="connsiteY11" fmla="*/ 2544716 h 3241526"/>
              <a:gd name="connsiteX12" fmla="*/ 41893 w 2920360"/>
              <a:gd name="connsiteY12" fmla="*/ 2431145 h 3241526"/>
              <a:gd name="connsiteX13" fmla="*/ 74 w 2920360"/>
              <a:gd name="connsiteY13" fmla="*/ 2269068 h 3241526"/>
              <a:gd name="connsiteX14" fmla="*/ 74 w 2920360"/>
              <a:gd name="connsiteY14" fmla="*/ 965359 h 3241526"/>
              <a:gd name="connsiteX15" fmla="*/ 41893 w 2920360"/>
              <a:gd name="connsiteY15" fmla="*/ 810381 h 3241526"/>
              <a:gd name="connsiteX16" fmla="*/ 156599 w 2920360"/>
              <a:gd name="connsiteY16" fmla="*/ 696810 h 3241526"/>
              <a:gd name="connsiteX17" fmla="*/ 1301265 w 2920360"/>
              <a:gd name="connsiteY17" fmla="*/ 42589 h 3241526"/>
              <a:gd name="connsiteX18" fmla="*/ 1460180 w 2920360"/>
              <a:gd name="connsiteY18" fmla="*/ 0 h 324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0360" h="3241526">
                <a:moveTo>
                  <a:pt x="1460180" y="0"/>
                </a:moveTo>
                <a:cubicBezTo>
                  <a:pt x="1518728" y="0"/>
                  <a:pt x="1572496" y="15379"/>
                  <a:pt x="1620290" y="42589"/>
                </a:cubicBezTo>
                <a:lnTo>
                  <a:pt x="2760176" y="694444"/>
                </a:lnTo>
                <a:cubicBezTo>
                  <a:pt x="2806776" y="721653"/>
                  <a:pt x="2848595" y="760694"/>
                  <a:pt x="2877272" y="810381"/>
                </a:cubicBezTo>
                <a:cubicBezTo>
                  <a:pt x="2904753" y="856520"/>
                  <a:pt x="2919091" y="907391"/>
                  <a:pt x="2920286" y="958261"/>
                </a:cubicBezTo>
                <a:lnTo>
                  <a:pt x="2920286" y="2266702"/>
                </a:lnTo>
                <a:cubicBezTo>
                  <a:pt x="2921481" y="2322305"/>
                  <a:pt x="2908338" y="2379091"/>
                  <a:pt x="2877272" y="2431145"/>
                </a:cubicBezTo>
                <a:cubicBezTo>
                  <a:pt x="2849790" y="2479649"/>
                  <a:pt x="2810360" y="2518689"/>
                  <a:pt x="2763761" y="2544716"/>
                </a:cubicBezTo>
                <a:lnTo>
                  <a:pt x="1623875" y="3196571"/>
                </a:lnTo>
                <a:cubicBezTo>
                  <a:pt x="1576081" y="3224964"/>
                  <a:pt x="1519923" y="3241526"/>
                  <a:pt x="1460180" y="3241526"/>
                </a:cubicBezTo>
                <a:cubicBezTo>
                  <a:pt x="1399243" y="3241526"/>
                  <a:pt x="1343085" y="3224964"/>
                  <a:pt x="1295291" y="3195388"/>
                </a:cubicBezTo>
                <a:lnTo>
                  <a:pt x="155404" y="2544716"/>
                </a:lnTo>
                <a:cubicBezTo>
                  <a:pt x="110000" y="2517506"/>
                  <a:pt x="70570" y="2479649"/>
                  <a:pt x="41893" y="2431145"/>
                </a:cubicBezTo>
                <a:cubicBezTo>
                  <a:pt x="12022" y="2380274"/>
                  <a:pt x="-1121" y="2324671"/>
                  <a:pt x="74" y="2269068"/>
                </a:cubicBezTo>
                <a:lnTo>
                  <a:pt x="74" y="965359"/>
                </a:lnTo>
                <a:cubicBezTo>
                  <a:pt x="74" y="913306"/>
                  <a:pt x="13217" y="858886"/>
                  <a:pt x="41893" y="810381"/>
                </a:cubicBezTo>
                <a:cubicBezTo>
                  <a:pt x="70570" y="761877"/>
                  <a:pt x="110000" y="722836"/>
                  <a:pt x="156599" y="696810"/>
                </a:cubicBezTo>
                <a:lnTo>
                  <a:pt x="1301265" y="42589"/>
                </a:lnTo>
                <a:cubicBezTo>
                  <a:pt x="1347864" y="15379"/>
                  <a:pt x="1401633" y="0"/>
                  <a:pt x="1460180" y="0"/>
                </a:cubicBezTo>
                <a:close/>
              </a:path>
            </a:pathLst>
          </a:custGeom>
          <a:solidFill>
            <a:srgbClr val="B10B1F"/>
          </a:solidFill>
          <a:ln w="9525">
            <a:solidFill>
              <a:srgbClr val="4F4D50"/>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799" dirty="0">
              <a:solidFill>
                <a:schemeClr val="bg1"/>
              </a:solidFill>
              <a:cs typeface="+mn-ea"/>
              <a:sym typeface="+mn-lt"/>
            </a:endParaRPr>
          </a:p>
        </p:txBody>
      </p:sp>
      <p:sp>
        <p:nvSpPr>
          <p:cNvPr id="51" name="TextBox 27"/>
          <p:cNvSpPr txBox="1"/>
          <p:nvPr/>
        </p:nvSpPr>
        <p:spPr>
          <a:xfrm>
            <a:off x="948986" y="4643528"/>
            <a:ext cx="545021" cy="433196"/>
          </a:xfrm>
          <a:prstGeom prst="rect">
            <a:avLst/>
          </a:prstGeom>
          <a:noFill/>
        </p:spPr>
        <p:txBody>
          <a:bodyPr wrap="none" lIns="0" tIns="0" rIns="0" bIns="0" rtlCol="0">
            <a:spAutoFit/>
          </a:bodyPr>
          <a:lstStyle/>
          <a:p>
            <a:pPr>
              <a:lnSpc>
                <a:spcPct val="130000"/>
              </a:lnSpc>
            </a:pPr>
            <a:r>
              <a:rPr lang="en-US" altLang="zh-CN" sz="2399" dirty="0">
                <a:solidFill>
                  <a:schemeClr val="bg1"/>
                </a:solidFill>
                <a:cs typeface="+mn-ea"/>
                <a:sym typeface="+mn-lt"/>
              </a:rPr>
              <a:t>30</a:t>
            </a:r>
            <a:r>
              <a:rPr lang="en-US" altLang="zh-CN" sz="1600" dirty="0">
                <a:solidFill>
                  <a:schemeClr val="bg1"/>
                </a:solidFill>
                <a:cs typeface="+mn-ea"/>
                <a:sym typeface="+mn-lt"/>
              </a:rPr>
              <a:t>%</a:t>
            </a:r>
            <a:endParaRPr lang="zh-CN" altLang="en-US" sz="1600" dirty="0">
              <a:solidFill>
                <a:schemeClr val="bg1"/>
              </a:solidFill>
              <a:cs typeface="+mn-ea"/>
              <a:sym typeface="+mn-lt"/>
            </a:endParaRPr>
          </a:p>
        </p:txBody>
      </p:sp>
      <p:sp>
        <p:nvSpPr>
          <p:cNvPr id="52" name="矩形 51"/>
          <p:cNvSpPr/>
          <p:nvPr/>
        </p:nvSpPr>
        <p:spPr>
          <a:xfrm>
            <a:off x="5205833" y="4325609"/>
            <a:ext cx="397600" cy="384977"/>
          </a:xfrm>
          <a:prstGeom prst="rect">
            <a:avLst/>
          </a:prstGeom>
        </p:spPr>
        <p:txBody>
          <a:bodyPr wrap="square" lIns="0" tIns="0" rIns="0" bIns="0">
            <a:spAutoFit/>
          </a:bodyPr>
          <a:lstStyle/>
          <a:p>
            <a:pPr algn="ctr">
              <a:lnSpc>
                <a:spcPct val="130000"/>
              </a:lnSpc>
            </a:pPr>
            <a:r>
              <a:rPr lang="en-US" altLang="zh-CN" sz="2132" b="1" spc="300" dirty="0">
                <a:solidFill>
                  <a:srgbClr val="4F4D50"/>
                </a:solidFill>
                <a:cs typeface="+mn-ea"/>
                <a:sym typeface="+mn-lt"/>
              </a:rPr>
              <a:t>D.</a:t>
            </a:r>
            <a:endParaRPr lang="zh-CN" altLang="en-US" sz="2132" b="1" spc="300" dirty="0">
              <a:solidFill>
                <a:srgbClr val="4F4D50"/>
              </a:solidFill>
              <a:cs typeface="+mn-ea"/>
              <a:sym typeface="+mn-lt"/>
            </a:endParaRPr>
          </a:p>
        </p:txBody>
      </p:sp>
      <p:sp>
        <p:nvSpPr>
          <p:cNvPr id="53" name="TextBox 5"/>
          <p:cNvSpPr txBox="1"/>
          <p:nvPr/>
        </p:nvSpPr>
        <p:spPr>
          <a:xfrm>
            <a:off x="5205833" y="4809690"/>
            <a:ext cx="1884701" cy="600008"/>
          </a:xfrm>
          <a:prstGeom prst="rect">
            <a:avLst/>
          </a:prstGeom>
          <a:noFill/>
        </p:spPr>
        <p:txBody>
          <a:bodyPr wrap="square" lIns="0" tIns="0" rIns="0" bIns="0" rtlCol="0">
            <a:spAutoFit/>
          </a:bodyPr>
          <a:lstStyle>
            <a:defPPr>
              <a:defRPr lang="zh-CN"/>
            </a:defPPr>
            <a:lvl1pPr algn="just">
              <a:lnSpc>
                <a:spcPts val="1800"/>
              </a:lnSpc>
              <a:defRPr sz="1200">
                <a:solidFill>
                  <a:schemeClr val="bg1"/>
                </a:solidFill>
                <a:latin typeface="微软雅黑 Light" panose="020B0502040204020203" pitchFamily="34" charset="-122"/>
                <a:ea typeface="微软雅黑 Light" panose="020B0502040204020203" pitchFamily="34" charset="-122"/>
              </a:defRPr>
            </a:lvl1pPr>
          </a:lstStyle>
          <a:p>
            <a:pPr>
              <a:lnSpc>
                <a:spcPct val="130000"/>
              </a:lnSpc>
            </a:pPr>
            <a:r>
              <a:rPr lang="zh-CN" altLang="en-US" sz="1000" dirty="0">
                <a:solidFill>
                  <a:schemeClr val="tx1">
                    <a:lumMod val="50000"/>
                    <a:lumOff val="50000"/>
                  </a:schemeClr>
                </a:solidFill>
                <a:latin typeface="+mn-lt"/>
                <a:ea typeface="+mn-ea"/>
                <a:cs typeface="+mn-ea"/>
                <a:sym typeface="+mn-lt"/>
              </a:rPr>
              <a:t>点击输入简要文字内容，文字内容需概括精炼，不用多余的文字修饰，言简意赅的说明该项内容。</a:t>
            </a:r>
            <a:endParaRPr lang="en-US" altLang="zh-CN" sz="1000" dirty="0">
              <a:solidFill>
                <a:schemeClr val="tx1">
                  <a:lumMod val="50000"/>
                  <a:lumOff val="50000"/>
                </a:schemeClr>
              </a:solidFill>
              <a:latin typeface="+mn-lt"/>
              <a:ea typeface="+mn-ea"/>
              <a:cs typeface="+mn-ea"/>
              <a:sym typeface="+mn-lt"/>
            </a:endParaRPr>
          </a:p>
        </p:txBody>
      </p:sp>
      <p:sp>
        <p:nvSpPr>
          <p:cNvPr id="54" name="TextBox 6"/>
          <p:cNvSpPr txBox="1"/>
          <p:nvPr/>
        </p:nvSpPr>
        <p:spPr>
          <a:xfrm>
            <a:off x="5612339" y="4404251"/>
            <a:ext cx="1472641" cy="252762"/>
          </a:xfrm>
          <a:prstGeom prst="rect">
            <a:avLst/>
          </a:prstGeom>
          <a:noFill/>
        </p:spPr>
        <p:txBody>
          <a:bodyPr wrap="square" lIns="0" tIns="0" rIns="0" bIns="0" rtlCol="0">
            <a:spAutoFit/>
          </a:bodyPr>
          <a:lstStyle/>
          <a:p>
            <a:pPr>
              <a:lnSpc>
                <a:spcPct val="130000"/>
              </a:lnSpc>
            </a:pPr>
            <a:r>
              <a:rPr lang="zh-CN" altLang="en-US" sz="1400" b="1" dirty="0">
                <a:solidFill>
                  <a:schemeClr val="tx1">
                    <a:lumMod val="75000"/>
                    <a:lumOff val="25000"/>
                  </a:schemeClr>
                </a:solidFill>
                <a:cs typeface="+mn-ea"/>
                <a:sym typeface="+mn-lt"/>
              </a:rPr>
              <a:t>标题关键字</a:t>
            </a:r>
          </a:p>
        </p:txBody>
      </p:sp>
      <p:sp>
        <p:nvSpPr>
          <p:cNvPr id="55" name="任意多边形 54"/>
          <p:cNvSpPr/>
          <p:nvPr/>
        </p:nvSpPr>
        <p:spPr>
          <a:xfrm>
            <a:off x="4196903" y="4365398"/>
            <a:ext cx="778511" cy="864125"/>
          </a:xfrm>
          <a:custGeom>
            <a:avLst/>
            <a:gdLst>
              <a:gd name="connsiteX0" fmla="*/ 1460180 w 2920360"/>
              <a:gd name="connsiteY0" fmla="*/ 0 h 3241526"/>
              <a:gd name="connsiteX1" fmla="*/ 1620290 w 2920360"/>
              <a:gd name="connsiteY1" fmla="*/ 42589 h 3241526"/>
              <a:gd name="connsiteX2" fmla="*/ 2760176 w 2920360"/>
              <a:gd name="connsiteY2" fmla="*/ 694444 h 3241526"/>
              <a:gd name="connsiteX3" fmla="*/ 2877272 w 2920360"/>
              <a:gd name="connsiteY3" fmla="*/ 810381 h 3241526"/>
              <a:gd name="connsiteX4" fmla="*/ 2920286 w 2920360"/>
              <a:gd name="connsiteY4" fmla="*/ 958261 h 3241526"/>
              <a:gd name="connsiteX5" fmla="*/ 2920286 w 2920360"/>
              <a:gd name="connsiteY5" fmla="*/ 2266702 h 3241526"/>
              <a:gd name="connsiteX6" fmla="*/ 2877272 w 2920360"/>
              <a:gd name="connsiteY6" fmla="*/ 2431145 h 3241526"/>
              <a:gd name="connsiteX7" fmla="*/ 2763761 w 2920360"/>
              <a:gd name="connsiteY7" fmla="*/ 2544716 h 3241526"/>
              <a:gd name="connsiteX8" fmla="*/ 1623875 w 2920360"/>
              <a:gd name="connsiteY8" fmla="*/ 3196571 h 3241526"/>
              <a:gd name="connsiteX9" fmla="*/ 1460180 w 2920360"/>
              <a:gd name="connsiteY9" fmla="*/ 3241526 h 3241526"/>
              <a:gd name="connsiteX10" fmla="*/ 1295291 w 2920360"/>
              <a:gd name="connsiteY10" fmla="*/ 3195388 h 3241526"/>
              <a:gd name="connsiteX11" fmla="*/ 155404 w 2920360"/>
              <a:gd name="connsiteY11" fmla="*/ 2544716 h 3241526"/>
              <a:gd name="connsiteX12" fmla="*/ 41893 w 2920360"/>
              <a:gd name="connsiteY12" fmla="*/ 2431145 h 3241526"/>
              <a:gd name="connsiteX13" fmla="*/ 74 w 2920360"/>
              <a:gd name="connsiteY13" fmla="*/ 2269068 h 3241526"/>
              <a:gd name="connsiteX14" fmla="*/ 74 w 2920360"/>
              <a:gd name="connsiteY14" fmla="*/ 965359 h 3241526"/>
              <a:gd name="connsiteX15" fmla="*/ 41893 w 2920360"/>
              <a:gd name="connsiteY15" fmla="*/ 810381 h 3241526"/>
              <a:gd name="connsiteX16" fmla="*/ 156599 w 2920360"/>
              <a:gd name="connsiteY16" fmla="*/ 696810 h 3241526"/>
              <a:gd name="connsiteX17" fmla="*/ 1301265 w 2920360"/>
              <a:gd name="connsiteY17" fmla="*/ 42589 h 3241526"/>
              <a:gd name="connsiteX18" fmla="*/ 1460180 w 2920360"/>
              <a:gd name="connsiteY18" fmla="*/ 0 h 324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0360" h="3241526">
                <a:moveTo>
                  <a:pt x="1460180" y="0"/>
                </a:moveTo>
                <a:cubicBezTo>
                  <a:pt x="1518728" y="0"/>
                  <a:pt x="1572496" y="15379"/>
                  <a:pt x="1620290" y="42589"/>
                </a:cubicBezTo>
                <a:lnTo>
                  <a:pt x="2760176" y="694444"/>
                </a:lnTo>
                <a:cubicBezTo>
                  <a:pt x="2806776" y="721653"/>
                  <a:pt x="2848595" y="760694"/>
                  <a:pt x="2877272" y="810381"/>
                </a:cubicBezTo>
                <a:cubicBezTo>
                  <a:pt x="2904753" y="856520"/>
                  <a:pt x="2919091" y="907391"/>
                  <a:pt x="2920286" y="958261"/>
                </a:cubicBezTo>
                <a:lnTo>
                  <a:pt x="2920286" y="2266702"/>
                </a:lnTo>
                <a:cubicBezTo>
                  <a:pt x="2921481" y="2322305"/>
                  <a:pt x="2908338" y="2379091"/>
                  <a:pt x="2877272" y="2431145"/>
                </a:cubicBezTo>
                <a:cubicBezTo>
                  <a:pt x="2849790" y="2479649"/>
                  <a:pt x="2810360" y="2518689"/>
                  <a:pt x="2763761" y="2544716"/>
                </a:cubicBezTo>
                <a:lnTo>
                  <a:pt x="1623875" y="3196571"/>
                </a:lnTo>
                <a:cubicBezTo>
                  <a:pt x="1576081" y="3224964"/>
                  <a:pt x="1519923" y="3241526"/>
                  <a:pt x="1460180" y="3241526"/>
                </a:cubicBezTo>
                <a:cubicBezTo>
                  <a:pt x="1399243" y="3241526"/>
                  <a:pt x="1343085" y="3224964"/>
                  <a:pt x="1295291" y="3195388"/>
                </a:cubicBezTo>
                <a:lnTo>
                  <a:pt x="155404" y="2544716"/>
                </a:lnTo>
                <a:cubicBezTo>
                  <a:pt x="110000" y="2517506"/>
                  <a:pt x="70570" y="2479649"/>
                  <a:pt x="41893" y="2431145"/>
                </a:cubicBezTo>
                <a:cubicBezTo>
                  <a:pt x="12022" y="2380274"/>
                  <a:pt x="-1121" y="2324671"/>
                  <a:pt x="74" y="2269068"/>
                </a:cubicBezTo>
                <a:lnTo>
                  <a:pt x="74" y="965359"/>
                </a:lnTo>
                <a:cubicBezTo>
                  <a:pt x="74" y="913306"/>
                  <a:pt x="13217" y="858886"/>
                  <a:pt x="41893" y="810381"/>
                </a:cubicBezTo>
                <a:cubicBezTo>
                  <a:pt x="70570" y="761877"/>
                  <a:pt x="110000" y="722836"/>
                  <a:pt x="156599" y="696810"/>
                </a:cubicBezTo>
                <a:lnTo>
                  <a:pt x="1301265" y="42589"/>
                </a:lnTo>
                <a:cubicBezTo>
                  <a:pt x="1347864" y="15379"/>
                  <a:pt x="1401633" y="0"/>
                  <a:pt x="1460180" y="0"/>
                </a:cubicBezTo>
                <a:close/>
              </a:path>
            </a:pathLst>
          </a:custGeom>
          <a:solidFill>
            <a:srgbClr val="919191"/>
          </a:solidFill>
          <a:ln w="9525">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799" dirty="0">
              <a:solidFill>
                <a:schemeClr val="bg1"/>
              </a:solidFill>
              <a:cs typeface="+mn-ea"/>
              <a:sym typeface="+mn-lt"/>
            </a:endParaRPr>
          </a:p>
        </p:txBody>
      </p:sp>
      <p:sp>
        <p:nvSpPr>
          <p:cNvPr id="56" name="TextBox 27"/>
          <p:cNvSpPr txBox="1"/>
          <p:nvPr/>
        </p:nvSpPr>
        <p:spPr>
          <a:xfrm>
            <a:off x="4319165" y="4643528"/>
            <a:ext cx="545021" cy="433196"/>
          </a:xfrm>
          <a:prstGeom prst="rect">
            <a:avLst/>
          </a:prstGeom>
          <a:noFill/>
        </p:spPr>
        <p:txBody>
          <a:bodyPr wrap="none" lIns="0" tIns="0" rIns="0" bIns="0" rtlCol="0">
            <a:spAutoFit/>
          </a:bodyPr>
          <a:lstStyle/>
          <a:p>
            <a:pPr>
              <a:lnSpc>
                <a:spcPct val="130000"/>
              </a:lnSpc>
            </a:pPr>
            <a:r>
              <a:rPr lang="en-US" altLang="zh-CN" sz="2399" dirty="0">
                <a:solidFill>
                  <a:schemeClr val="bg1"/>
                </a:solidFill>
                <a:cs typeface="+mn-ea"/>
                <a:sym typeface="+mn-lt"/>
              </a:rPr>
              <a:t>55</a:t>
            </a:r>
            <a:r>
              <a:rPr lang="en-US" altLang="zh-CN" sz="1600" dirty="0">
                <a:solidFill>
                  <a:schemeClr val="bg1"/>
                </a:solidFill>
                <a:cs typeface="+mn-ea"/>
                <a:sym typeface="+mn-lt"/>
              </a:rPr>
              <a:t>%</a:t>
            </a:r>
            <a:endParaRPr lang="zh-CN" altLang="en-US" sz="1600" dirty="0">
              <a:solidFill>
                <a:schemeClr val="bg1"/>
              </a:solidFill>
              <a:cs typeface="+mn-ea"/>
              <a:sym typeface="+mn-lt"/>
            </a:endParaRPr>
          </a:p>
        </p:txBody>
      </p:sp>
      <p:sp>
        <p:nvSpPr>
          <p:cNvPr id="24" name="KSO_Shape"/>
          <p:cNvSpPr>
            <a:spLocks/>
          </p:cNvSpPr>
          <p:nvPr/>
        </p:nvSpPr>
        <p:spPr bwMode="auto">
          <a:xfrm>
            <a:off x="9142815" y="3429000"/>
            <a:ext cx="763329" cy="732793"/>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rgbClr val="4F4D50"/>
          </a:solidFill>
          <a:ln>
            <a:noFill/>
          </a:ln>
          <a:extLst/>
        </p:spPr>
        <p:txBody>
          <a:bodyPr anchor="ctr">
            <a:scene3d>
              <a:camera prst="orthographicFront"/>
              <a:lightRig rig="threePt" dir="t"/>
            </a:scene3d>
            <a:sp3d contourW="12700">
              <a:contourClr>
                <a:srgbClr val="FFFFFF"/>
              </a:contourClr>
            </a:sp3d>
          </a:bodyPr>
          <a:lstStyle/>
          <a:p>
            <a:pPr algn="ctr">
              <a:lnSpc>
                <a:spcPct val="130000"/>
              </a:lnSpc>
              <a:defRPr/>
            </a:pPr>
            <a:endParaRPr lang="zh-CN" altLang="en-US" sz="1799" dirty="0">
              <a:solidFill>
                <a:srgbClr val="FFFFFF"/>
              </a:solidFill>
              <a:cs typeface="+mn-ea"/>
              <a:sym typeface="+mn-lt"/>
            </a:endParaRPr>
          </a:p>
        </p:txBody>
      </p:sp>
      <p:grpSp>
        <p:nvGrpSpPr>
          <p:cNvPr id="30" name="组合 29"/>
          <p:cNvGrpSpPr/>
          <p:nvPr/>
        </p:nvGrpSpPr>
        <p:grpSpPr>
          <a:xfrm>
            <a:off x="81785" y="126017"/>
            <a:ext cx="12110216" cy="766370"/>
            <a:chOff x="81785" y="126017"/>
            <a:chExt cx="12110216" cy="766370"/>
          </a:xfrm>
        </p:grpSpPr>
        <p:sp>
          <p:nvSpPr>
            <p:cNvPr id="31" name="矩形 30"/>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TextBox 6">
              <a:extLst>
                <a:ext uri="{FF2B5EF4-FFF2-40B4-BE49-F238E27FC236}">
                  <a16:creationId xmlns:a16="http://schemas.microsoft.com/office/drawing/2014/main" xmlns:c="http://schemas.openxmlformats.org/drawingml/2006/chart" xmlns:p14="http://schemas.microsoft.com/office/powerpoint/2010/main" xmlns="" id="{8083E77C-E488-400A-8503-359C6655BD40}"/>
                </a:ext>
              </a:extLst>
            </p:cNvPr>
            <p:cNvSpPr txBox="1"/>
            <p:nvPr/>
          </p:nvSpPr>
          <p:spPr>
            <a:xfrm>
              <a:off x="2583248"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33" name="TextBox 7">
              <a:extLst>
                <a:ext uri="{FF2B5EF4-FFF2-40B4-BE49-F238E27FC236}">
                  <a16:creationId xmlns:a16="http://schemas.microsoft.com/office/drawing/2014/main" xmlns:c="http://schemas.openxmlformats.org/drawingml/2006/chart" xmlns:p14="http://schemas.microsoft.com/office/powerpoint/2010/main" xmlns="" id="{BAF49D56-8FCD-4804-8411-594F1BC85F38}"/>
                </a:ext>
              </a:extLst>
            </p:cNvPr>
            <p:cNvSpPr txBox="1"/>
            <p:nvPr/>
          </p:nvSpPr>
          <p:spPr>
            <a:xfrm>
              <a:off x="1016260" y="286054"/>
              <a:ext cx="1627369"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成本分析</a:t>
              </a:r>
              <a:endParaRPr lang="zh-CN" altLang="en-US" sz="2800" b="1" dirty="0">
                <a:solidFill>
                  <a:srgbClr val="141519"/>
                </a:solidFill>
                <a:cs typeface="+mn-ea"/>
                <a:sym typeface="+mn-lt"/>
              </a:endParaRPr>
            </a:p>
          </p:txBody>
        </p:sp>
        <p:grpSp>
          <p:nvGrpSpPr>
            <p:cNvPr id="34" name="组合 33"/>
            <p:cNvGrpSpPr/>
            <p:nvPr/>
          </p:nvGrpSpPr>
          <p:grpSpPr>
            <a:xfrm>
              <a:off x="81785" y="126017"/>
              <a:ext cx="771511" cy="766370"/>
              <a:chOff x="76127" y="101358"/>
              <a:chExt cx="771511" cy="766370"/>
            </a:xfrm>
          </p:grpSpPr>
          <p:sp>
            <p:nvSpPr>
              <p:cNvPr id="35"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7" name="文本框 56"/>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05</a:t>
                </a:r>
                <a:endParaRPr lang="zh-CN" altLang="en-US" sz="2400" b="1" dirty="0">
                  <a:solidFill>
                    <a:schemeClr val="bg1"/>
                  </a:solidFill>
                  <a:cs typeface="+mn-ea"/>
                  <a:sym typeface="+mn-lt"/>
                </a:endParaRPr>
              </a:p>
            </p:txBody>
          </p:sp>
        </p:grpSp>
      </p:grpSp>
    </p:spTree>
    <p:extLst>
      <p:ext uri="{BB962C8B-B14F-4D97-AF65-F5344CB8AC3E}">
        <p14:creationId xmlns:p14="http://schemas.microsoft.com/office/powerpoint/2010/main" val="2285822141"/>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60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childTnLst>
                          </p:cTn>
                        </p:par>
                        <p:par>
                          <p:cTn id="41" fill="hold">
                            <p:stCondLst>
                              <p:cond delay="1100"/>
                            </p:stCondLst>
                            <p:childTnLst>
                              <p:par>
                                <p:cTn id="42" presetID="37" presetClass="entr" presetSubtype="0" fill="hold" grpId="0" nodeType="after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1000"/>
                                        <p:tgtEl>
                                          <p:spTgt spid="40"/>
                                        </p:tgtEl>
                                      </p:cBhvr>
                                    </p:animEffect>
                                    <p:anim calcmode="lin" valueType="num">
                                      <p:cBhvr>
                                        <p:cTn id="45" dur="1000" fill="hold"/>
                                        <p:tgtEl>
                                          <p:spTgt spid="40"/>
                                        </p:tgtEl>
                                        <p:attrNameLst>
                                          <p:attrName>ppt_x</p:attrName>
                                        </p:attrNameLst>
                                      </p:cBhvr>
                                      <p:tavLst>
                                        <p:tav tm="0">
                                          <p:val>
                                            <p:strVal val="#ppt_x"/>
                                          </p:val>
                                        </p:tav>
                                        <p:tav tm="100000">
                                          <p:val>
                                            <p:strVal val="#ppt_x"/>
                                          </p:val>
                                        </p:tav>
                                      </p:tavLst>
                                    </p:anim>
                                    <p:anim calcmode="lin" valueType="num">
                                      <p:cBhvr>
                                        <p:cTn id="46" dur="900" decel="100000" fill="hold"/>
                                        <p:tgtEl>
                                          <p:spTgt spid="40"/>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48" presetID="37" presetClass="entr" presetSubtype="0"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1000"/>
                                        <p:tgtEl>
                                          <p:spTgt spid="41"/>
                                        </p:tgtEl>
                                      </p:cBhvr>
                                    </p:animEffect>
                                    <p:anim calcmode="lin" valueType="num">
                                      <p:cBhvr>
                                        <p:cTn id="51" dur="1000" fill="hold"/>
                                        <p:tgtEl>
                                          <p:spTgt spid="41"/>
                                        </p:tgtEl>
                                        <p:attrNameLst>
                                          <p:attrName>ppt_x</p:attrName>
                                        </p:attrNameLst>
                                      </p:cBhvr>
                                      <p:tavLst>
                                        <p:tav tm="0">
                                          <p:val>
                                            <p:strVal val="#ppt_x"/>
                                          </p:val>
                                        </p:tav>
                                        <p:tav tm="100000">
                                          <p:val>
                                            <p:strVal val="#ppt_x"/>
                                          </p:val>
                                        </p:tav>
                                      </p:tavLst>
                                    </p:anim>
                                    <p:anim calcmode="lin" valueType="num">
                                      <p:cBhvr>
                                        <p:cTn id="52" dur="900" decel="100000" fill="hold"/>
                                        <p:tgtEl>
                                          <p:spTgt spid="41"/>
                                        </p:tgtEl>
                                        <p:attrNameLst>
                                          <p:attrName>ppt_y</p:attrName>
                                        </p:attrNameLst>
                                      </p:cBhvr>
                                      <p:tavLst>
                                        <p:tav tm="0">
                                          <p:val>
                                            <p:strVal val="#ppt_y+1"/>
                                          </p:val>
                                        </p:tav>
                                        <p:tav tm="100000">
                                          <p:val>
                                            <p:strVal val="#ppt_y-.03"/>
                                          </p:val>
                                        </p:tav>
                                      </p:tavLst>
                                    </p:anim>
                                    <p:anim calcmode="lin" valueType="num">
                                      <p:cBhvr>
                                        <p:cTn id="53" dur="100" accel="100000" fill="hold">
                                          <p:stCondLst>
                                            <p:cond delay="900"/>
                                          </p:stCondLst>
                                        </p:cTn>
                                        <p:tgtEl>
                                          <p:spTgt spid="41"/>
                                        </p:tgtEl>
                                        <p:attrNameLst>
                                          <p:attrName>ppt_y</p:attrName>
                                        </p:attrNameLst>
                                      </p:cBhvr>
                                      <p:tavLst>
                                        <p:tav tm="0">
                                          <p:val>
                                            <p:strVal val="#ppt_y-.03"/>
                                          </p:val>
                                        </p:tav>
                                        <p:tav tm="100000">
                                          <p:val>
                                            <p:strVal val="#ppt_y"/>
                                          </p:val>
                                        </p:tav>
                                      </p:tavLst>
                                    </p:anim>
                                  </p:childTnLst>
                                </p:cTn>
                              </p:par>
                              <p:par>
                                <p:cTn id="54" presetID="37" presetClass="entr" presetSubtype="0" fill="hold" grpId="0" nodeType="withEffect">
                                  <p:stCondLst>
                                    <p:cond delay="30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1000"/>
                                        <p:tgtEl>
                                          <p:spTgt spid="45"/>
                                        </p:tgtEl>
                                      </p:cBhvr>
                                    </p:animEffect>
                                    <p:anim calcmode="lin" valueType="num">
                                      <p:cBhvr>
                                        <p:cTn id="57" dur="1000" fill="hold"/>
                                        <p:tgtEl>
                                          <p:spTgt spid="45"/>
                                        </p:tgtEl>
                                        <p:attrNameLst>
                                          <p:attrName>ppt_x</p:attrName>
                                        </p:attrNameLst>
                                      </p:cBhvr>
                                      <p:tavLst>
                                        <p:tav tm="0">
                                          <p:val>
                                            <p:strVal val="#ppt_x"/>
                                          </p:val>
                                        </p:tav>
                                        <p:tav tm="100000">
                                          <p:val>
                                            <p:strVal val="#ppt_x"/>
                                          </p:val>
                                        </p:tav>
                                      </p:tavLst>
                                    </p:anim>
                                    <p:anim calcmode="lin" valueType="num">
                                      <p:cBhvr>
                                        <p:cTn id="58" dur="900" decel="100000" fill="hold"/>
                                        <p:tgtEl>
                                          <p:spTgt spid="45"/>
                                        </p:tgtEl>
                                        <p:attrNameLst>
                                          <p:attrName>ppt_y</p:attrName>
                                        </p:attrNameLst>
                                      </p:cBhvr>
                                      <p:tavLst>
                                        <p:tav tm="0">
                                          <p:val>
                                            <p:strVal val="#ppt_y+1"/>
                                          </p:val>
                                        </p:tav>
                                        <p:tav tm="100000">
                                          <p:val>
                                            <p:strVal val="#ppt_y-.03"/>
                                          </p:val>
                                        </p:tav>
                                      </p:tavLst>
                                    </p:anim>
                                    <p:anim calcmode="lin" valueType="num">
                                      <p:cBhvr>
                                        <p:cTn id="59"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60" presetID="37" presetClass="entr" presetSubtype="0" fill="hold" grpId="0" nodeType="withEffect">
                                  <p:stCondLst>
                                    <p:cond delay="30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1000"/>
                                        <p:tgtEl>
                                          <p:spTgt spid="46"/>
                                        </p:tgtEl>
                                      </p:cBhvr>
                                    </p:animEffect>
                                    <p:anim calcmode="lin" valueType="num">
                                      <p:cBhvr>
                                        <p:cTn id="63" dur="1000" fill="hold"/>
                                        <p:tgtEl>
                                          <p:spTgt spid="46"/>
                                        </p:tgtEl>
                                        <p:attrNameLst>
                                          <p:attrName>ppt_x</p:attrName>
                                        </p:attrNameLst>
                                      </p:cBhvr>
                                      <p:tavLst>
                                        <p:tav tm="0">
                                          <p:val>
                                            <p:strVal val="#ppt_x"/>
                                          </p:val>
                                        </p:tav>
                                        <p:tav tm="100000">
                                          <p:val>
                                            <p:strVal val="#ppt_x"/>
                                          </p:val>
                                        </p:tav>
                                      </p:tavLst>
                                    </p:anim>
                                    <p:anim calcmode="lin" valueType="num">
                                      <p:cBhvr>
                                        <p:cTn id="64" dur="900" decel="100000" fill="hold"/>
                                        <p:tgtEl>
                                          <p:spTgt spid="46"/>
                                        </p:tgtEl>
                                        <p:attrNameLst>
                                          <p:attrName>ppt_y</p:attrName>
                                        </p:attrNameLst>
                                      </p:cBhvr>
                                      <p:tavLst>
                                        <p:tav tm="0">
                                          <p:val>
                                            <p:strVal val="#ppt_y+1"/>
                                          </p:val>
                                        </p:tav>
                                        <p:tav tm="100000">
                                          <p:val>
                                            <p:strVal val="#ppt_y-.03"/>
                                          </p:val>
                                        </p:tav>
                                      </p:tavLst>
                                    </p:anim>
                                    <p:anim calcmode="lin" valueType="num">
                                      <p:cBhvr>
                                        <p:cTn id="65" dur="100" accel="100000" fill="hold">
                                          <p:stCondLst>
                                            <p:cond delay="900"/>
                                          </p:stCondLst>
                                        </p:cTn>
                                        <p:tgtEl>
                                          <p:spTgt spid="46"/>
                                        </p:tgtEl>
                                        <p:attrNameLst>
                                          <p:attrName>ppt_y</p:attrName>
                                        </p:attrNameLst>
                                      </p:cBhvr>
                                      <p:tavLst>
                                        <p:tav tm="0">
                                          <p:val>
                                            <p:strVal val="#ppt_y-.03"/>
                                          </p:val>
                                        </p:tav>
                                        <p:tav tm="100000">
                                          <p:val>
                                            <p:strVal val="#ppt_y"/>
                                          </p:val>
                                        </p:tav>
                                      </p:tavLst>
                                    </p:anim>
                                  </p:childTnLst>
                                </p:cTn>
                              </p:par>
                              <p:par>
                                <p:cTn id="66" presetID="37" presetClass="entr" presetSubtype="0" fill="hold" grpId="0" nodeType="withEffect">
                                  <p:stCondLst>
                                    <p:cond delay="600"/>
                                  </p:stCondLst>
                                  <p:childTnLst>
                                    <p:set>
                                      <p:cBhvr>
                                        <p:cTn id="67" dur="1" fill="hold">
                                          <p:stCondLst>
                                            <p:cond delay="0"/>
                                          </p:stCondLst>
                                        </p:cTn>
                                        <p:tgtEl>
                                          <p:spTgt spid="50"/>
                                        </p:tgtEl>
                                        <p:attrNameLst>
                                          <p:attrName>style.visibility</p:attrName>
                                        </p:attrNameLst>
                                      </p:cBhvr>
                                      <p:to>
                                        <p:strVal val="visible"/>
                                      </p:to>
                                    </p:set>
                                    <p:animEffect transition="in" filter="fade">
                                      <p:cBhvr>
                                        <p:cTn id="68" dur="1000"/>
                                        <p:tgtEl>
                                          <p:spTgt spid="50"/>
                                        </p:tgtEl>
                                      </p:cBhvr>
                                    </p:animEffect>
                                    <p:anim calcmode="lin" valueType="num">
                                      <p:cBhvr>
                                        <p:cTn id="69" dur="1000" fill="hold"/>
                                        <p:tgtEl>
                                          <p:spTgt spid="50"/>
                                        </p:tgtEl>
                                        <p:attrNameLst>
                                          <p:attrName>ppt_x</p:attrName>
                                        </p:attrNameLst>
                                      </p:cBhvr>
                                      <p:tavLst>
                                        <p:tav tm="0">
                                          <p:val>
                                            <p:strVal val="#ppt_x"/>
                                          </p:val>
                                        </p:tav>
                                        <p:tav tm="100000">
                                          <p:val>
                                            <p:strVal val="#ppt_x"/>
                                          </p:val>
                                        </p:tav>
                                      </p:tavLst>
                                    </p:anim>
                                    <p:anim calcmode="lin" valueType="num">
                                      <p:cBhvr>
                                        <p:cTn id="70" dur="900" decel="100000" fill="hold"/>
                                        <p:tgtEl>
                                          <p:spTgt spid="50"/>
                                        </p:tgtEl>
                                        <p:attrNameLst>
                                          <p:attrName>ppt_y</p:attrName>
                                        </p:attrNameLst>
                                      </p:cBhvr>
                                      <p:tavLst>
                                        <p:tav tm="0">
                                          <p:val>
                                            <p:strVal val="#ppt_y+1"/>
                                          </p:val>
                                        </p:tav>
                                        <p:tav tm="100000">
                                          <p:val>
                                            <p:strVal val="#ppt_y-.03"/>
                                          </p:val>
                                        </p:tav>
                                      </p:tavLst>
                                    </p:anim>
                                    <p:anim calcmode="lin" valueType="num">
                                      <p:cBhvr>
                                        <p:cTn id="71" dur="100" accel="100000" fill="hold">
                                          <p:stCondLst>
                                            <p:cond delay="900"/>
                                          </p:stCondLst>
                                        </p:cTn>
                                        <p:tgtEl>
                                          <p:spTgt spid="50"/>
                                        </p:tgtEl>
                                        <p:attrNameLst>
                                          <p:attrName>ppt_y</p:attrName>
                                        </p:attrNameLst>
                                      </p:cBhvr>
                                      <p:tavLst>
                                        <p:tav tm="0">
                                          <p:val>
                                            <p:strVal val="#ppt_y-.03"/>
                                          </p:val>
                                        </p:tav>
                                        <p:tav tm="100000">
                                          <p:val>
                                            <p:strVal val="#ppt_y"/>
                                          </p:val>
                                        </p:tav>
                                      </p:tavLst>
                                    </p:anim>
                                  </p:childTnLst>
                                </p:cTn>
                              </p:par>
                              <p:par>
                                <p:cTn id="72" presetID="37" presetClass="entr" presetSubtype="0" fill="hold" grpId="0" nodeType="withEffect">
                                  <p:stCondLst>
                                    <p:cond delay="600"/>
                                  </p:stCondLst>
                                  <p:childTnLst>
                                    <p:set>
                                      <p:cBhvr>
                                        <p:cTn id="73" dur="1" fill="hold">
                                          <p:stCondLst>
                                            <p:cond delay="0"/>
                                          </p:stCondLst>
                                        </p:cTn>
                                        <p:tgtEl>
                                          <p:spTgt spid="51"/>
                                        </p:tgtEl>
                                        <p:attrNameLst>
                                          <p:attrName>style.visibility</p:attrName>
                                        </p:attrNameLst>
                                      </p:cBhvr>
                                      <p:to>
                                        <p:strVal val="visible"/>
                                      </p:to>
                                    </p:set>
                                    <p:animEffect transition="in" filter="fade">
                                      <p:cBhvr>
                                        <p:cTn id="74" dur="1000"/>
                                        <p:tgtEl>
                                          <p:spTgt spid="51"/>
                                        </p:tgtEl>
                                      </p:cBhvr>
                                    </p:animEffect>
                                    <p:anim calcmode="lin" valueType="num">
                                      <p:cBhvr>
                                        <p:cTn id="75" dur="1000" fill="hold"/>
                                        <p:tgtEl>
                                          <p:spTgt spid="51"/>
                                        </p:tgtEl>
                                        <p:attrNameLst>
                                          <p:attrName>ppt_x</p:attrName>
                                        </p:attrNameLst>
                                      </p:cBhvr>
                                      <p:tavLst>
                                        <p:tav tm="0">
                                          <p:val>
                                            <p:strVal val="#ppt_x"/>
                                          </p:val>
                                        </p:tav>
                                        <p:tav tm="100000">
                                          <p:val>
                                            <p:strVal val="#ppt_x"/>
                                          </p:val>
                                        </p:tav>
                                      </p:tavLst>
                                    </p:anim>
                                    <p:anim calcmode="lin" valueType="num">
                                      <p:cBhvr>
                                        <p:cTn id="76" dur="900" decel="100000" fill="hold"/>
                                        <p:tgtEl>
                                          <p:spTgt spid="51"/>
                                        </p:tgtEl>
                                        <p:attrNameLst>
                                          <p:attrName>ppt_y</p:attrName>
                                        </p:attrNameLst>
                                      </p:cBhvr>
                                      <p:tavLst>
                                        <p:tav tm="0">
                                          <p:val>
                                            <p:strVal val="#ppt_y+1"/>
                                          </p:val>
                                        </p:tav>
                                        <p:tav tm="100000">
                                          <p:val>
                                            <p:strVal val="#ppt_y-.03"/>
                                          </p:val>
                                        </p:tav>
                                      </p:tavLst>
                                    </p:anim>
                                    <p:anim calcmode="lin" valueType="num">
                                      <p:cBhvr>
                                        <p:cTn id="77" dur="100" accel="100000" fill="hold">
                                          <p:stCondLst>
                                            <p:cond delay="900"/>
                                          </p:stCondLst>
                                        </p:cTn>
                                        <p:tgtEl>
                                          <p:spTgt spid="51"/>
                                        </p:tgtEl>
                                        <p:attrNameLst>
                                          <p:attrName>ppt_y</p:attrName>
                                        </p:attrNameLst>
                                      </p:cBhvr>
                                      <p:tavLst>
                                        <p:tav tm="0">
                                          <p:val>
                                            <p:strVal val="#ppt_y-.03"/>
                                          </p:val>
                                        </p:tav>
                                        <p:tav tm="100000">
                                          <p:val>
                                            <p:strVal val="#ppt_y"/>
                                          </p:val>
                                        </p:tav>
                                      </p:tavLst>
                                    </p:anim>
                                  </p:childTnLst>
                                </p:cTn>
                              </p:par>
                              <p:par>
                                <p:cTn id="78" presetID="37" presetClass="entr" presetSubtype="0" fill="hold" grpId="0" nodeType="withEffect">
                                  <p:stCondLst>
                                    <p:cond delay="90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1000"/>
                                        <p:tgtEl>
                                          <p:spTgt spid="55"/>
                                        </p:tgtEl>
                                      </p:cBhvr>
                                    </p:animEffect>
                                    <p:anim calcmode="lin" valueType="num">
                                      <p:cBhvr>
                                        <p:cTn id="81" dur="1000" fill="hold"/>
                                        <p:tgtEl>
                                          <p:spTgt spid="55"/>
                                        </p:tgtEl>
                                        <p:attrNameLst>
                                          <p:attrName>ppt_x</p:attrName>
                                        </p:attrNameLst>
                                      </p:cBhvr>
                                      <p:tavLst>
                                        <p:tav tm="0">
                                          <p:val>
                                            <p:strVal val="#ppt_x"/>
                                          </p:val>
                                        </p:tav>
                                        <p:tav tm="100000">
                                          <p:val>
                                            <p:strVal val="#ppt_x"/>
                                          </p:val>
                                        </p:tav>
                                      </p:tavLst>
                                    </p:anim>
                                    <p:anim calcmode="lin" valueType="num">
                                      <p:cBhvr>
                                        <p:cTn id="82" dur="900" decel="100000" fill="hold"/>
                                        <p:tgtEl>
                                          <p:spTgt spid="55"/>
                                        </p:tgtEl>
                                        <p:attrNameLst>
                                          <p:attrName>ppt_y</p:attrName>
                                        </p:attrNameLst>
                                      </p:cBhvr>
                                      <p:tavLst>
                                        <p:tav tm="0">
                                          <p:val>
                                            <p:strVal val="#ppt_y+1"/>
                                          </p:val>
                                        </p:tav>
                                        <p:tav tm="100000">
                                          <p:val>
                                            <p:strVal val="#ppt_y-.03"/>
                                          </p:val>
                                        </p:tav>
                                      </p:tavLst>
                                    </p:anim>
                                    <p:anim calcmode="lin" valueType="num">
                                      <p:cBhvr>
                                        <p:cTn id="83" dur="100" accel="100000" fill="hold">
                                          <p:stCondLst>
                                            <p:cond delay="900"/>
                                          </p:stCondLst>
                                        </p:cTn>
                                        <p:tgtEl>
                                          <p:spTgt spid="55"/>
                                        </p:tgtEl>
                                        <p:attrNameLst>
                                          <p:attrName>ppt_y</p:attrName>
                                        </p:attrNameLst>
                                      </p:cBhvr>
                                      <p:tavLst>
                                        <p:tav tm="0">
                                          <p:val>
                                            <p:strVal val="#ppt_y-.03"/>
                                          </p:val>
                                        </p:tav>
                                        <p:tav tm="100000">
                                          <p:val>
                                            <p:strVal val="#ppt_y"/>
                                          </p:val>
                                        </p:tav>
                                      </p:tavLst>
                                    </p:anim>
                                  </p:childTnLst>
                                </p:cTn>
                              </p:par>
                              <p:par>
                                <p:cTn id="84" presetID="37" presetClass="entr" presetSubtype="0" fill="hold" grpId="0" nodeType="withEffect">
                                  <p:stCondLst>
                                    <p:cond delay="90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1000"/>
                                        <p:tgtEl>
                                          <p:spTgt spid="56"/>
                                        </p:tgtEl>
                                      </p:cBhvr>
                                    </p:animEffect>
                                    <p:anim calcmode="lin" valueType="num">
                                      <p:cBhvr>
                                        <p:cTn id="87" dur="1000" fill="hold"/>
                                        <p:tgtEl>
                                          <p:spTgt spid="56"/>
                                        </p:tgtEl>
                                        <p:attrNameLst>
                                          <p:attrName>ppt_x</p:attrName>
                                        </p:attrNameLst>
                                      </p:cBhvr>
                                      <p:tavLst>
                                        <p:tav tm="0">
                                          <p:val>
                                            <p:strVal val="#ppt_x"/>
                                          </p:val>
                                        </p:tav>
                                        <p:tav tm="100000">
                                          <p:val>
                                            <p:strVal val="#ppt_x"/>
                                          </p:val>
                                        </p:tav>
                                      </p:tavLst>
                                    </p:anim>
                                    <p:anim calcmode="lin" valueType="num">
                                      <p:cBhvr>
                                        <p:cTn id="88" dur="900" decel="100000" fill="hold"/>
                                        <p:tgtEl>
                                          <p:spTgt spid="56"/>
                                        </p:tgtEl>
                                        <p:attrNameLst>
                                          <p:attrName>ppt_y</p:attrName>
                                        </p:attrNameLst>
                                      </p:cBhvr>
                                      <p:tavLst>
                                        <p:tav tm="0">
                                          <p:val>
                                            <p:strVal val="#ppt_y+1"/>
                                          </p:val>
                                        </p:tav>
                                        <p:tav tm="100000">
                                          <p:val>
                                            <p:strVal val="#ppt_y-.03"/>
                                          </p:val>
                                        </p:tav>
                                      </p:tavLst>
                                    </p:anim>
                                    <p:anim calcmode="lin" valueType="num">
                                      <p:cBhvr>
                                        <p:cTn id="89"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childTnLst>
                          </p:cTn>
                        </p:par>
                        <p:par>
                          <p:cTn id="90" fill="hold">
                            <p:stCondLst>
                              <p:cond delay="3000"/>
                            </p:stCondLst>
                            <p:childTnLst>
                              <p:par>
                                <p:cTn id="91" presetID="21" presetClass="entr" presetSubtype="1" fill="hold" grpId="0" nodeType="after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wheel(1)">
                                      <p:cBhvr>
                                        <p:cTn id="93" dur="2000"/>
                                        <p:tgtEl>
                                          <p:spTgt spid="36"/>
                                        </p:tgtEl>
                                      </p:cBhvr>
                                    </p:animEffect>
                                  </p:childTnLst>
                                </p:cTn>
                              </p:par>
                              <p:par>
                                <p:cTn id="94" presetID="10" presetClass="entr" presetSubtype="0" fill="hold" grpId="0" nodeType="withEffect">
                                  <p:stCondLst>
                                    <p:cond delay="100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AsOne/>
      </p:bldGraphic>
      <p:bldP spid="37" grpId="0"/>
      <p:bldP spid="38" grpId="0"/>
      <p:bldP spid="39" grpId="0"/>
      <p:bldP spid="40" grpId="0" animBg="1"/>
      <p:bldP spid="41" grpId="0"/>
      <p:bldP spid="42" grpId="0"/>
      <p:bldP spid="43" grpId="0"/>
      <p:bldP spid="44" grpId="0"/>
      <p:bldP spid="45" grpId="0" animBg="1"/>
      <p:bldP spid="46" grpId="0"/>
      <p:bldP spid="47" grpId="0"/>
      <p:bldP spid="48" grpId="0"/>
      <p:bldP spid="49" grpId="0"/>
      <p:bldP spid="50" grpId="0" animBg="1"/>
      <p:bldP spid="51" grpId="0"/>
      <p:bldP spid="52" grpId="0"/>
      <p:bldP spid="53" grpId="0"/>
      <p:bldP spid="54" grpId="0"/>
      <p:bldP spid="55" grpId="0" animBg="1"/>
      <p:bldP spid="56" grpId="0"/>
      <p:bldP spid="2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2"/>
          <p:cNvSpPr>
            <a:spLocks/>
          </p:cNvSpPr>
          <p:nvPr/>
        </p:nvSpPr>
        <p:spPr bwMode="auto">
          <a:xfrm>
            <a:off x="4952245" y="3009713"/>
            <a:ext cx="2371648" cy="2181384"/>
          </a:xfrm>
          <a:custGeom>
            <a:avLst/>
            <a:gdLst>
              <a:gd name="T0" fmla="*/ 340 w 681"/>
              <a:gd name="T1" fmla="*/ 0 h 626"/>
              <a:gd name="T2" fmla="*/ 0 w 681"/>
              <a:gd name="T3" fmla="*/ 341 h 626"/>
              <a:gd name="T4" fmla="*/ 30 w 681"/>
              <a:gd name="T5" fmla="*/ 481 h 626"/>
              <a:gd name="T6" fmla="*/ 58 w 681"/>
              <a:gd name="T7" fmla="*/ 469 h 626"/>
              <a:gd name="T8" fmla="*/ 30 w 681"/>
              <a:gd name="T9" fmla="*/ 341 h 626"/>
              <a:gd name="T10" fmla="*/ 340 w 681"/>
              <a:gd name="T11" fmla="*/ 30 h 626"/>
              <a:gd name="T12" fmla="*/ 651 w 681"/>
              <a:gd name="T13" fmla="*/ 341 h 626"/>
              <a:gd name="T14" fmla="*/ 509 w 681"/>
              <a:gd name="T15" fmla="*/ 601 h 626"/>
              <a:gd name="T16" fmla="*/ 525 w 681"/>
              <a:gd name="T17" fmla="*/ 626 h 626"/>
              <a:gd name="T18" fmla="*/ 681 w 681"/>
              <a:gd name="T19" fmla="*/ 341 h 626"/>
              <a:gd name="T20" fmla="*/ 340 w 681"/>
              <a:gd name="T21"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1" h="626">
                <a:moveTo>
                  <a:pt x="340" y="0"/>
                </a:moveTo>
                <a:cubicBezTo>
                  <a:pt x="152" y="0"/>
                  <a:pt x="0" y="153"/>
                  <a:pt x="0" y="341"/>
                </a:cubicBezTo>
                <a:cubicBezTo>
                  <a:pt x="0" y="391"/>
                  <a:pt x="11" y="438"/>
                  <a:pt x="30" y="481"/>
                </a:cubicBezTo>
                <a:cubicBezTo>
                  <a:pt x="58" y="469"/>
                  <a:pt x="58" y="469"/>
                  <a:pt x="58" y="469"/>
                </a:cubicBezTo>
                <a:cubicBezTo>
                  <a:pt x="40" y="429"/>
                  <a:pt x="30" y="386"/>
                  <a:pt x="30" y="341"/>
                </a:cubicBezTo>
                <a:cubicBezTo>
                  <a:pt x="30" y="169"/>
                  <a:pt x="169" y="30"/>
                  <a:pt x="340" y="30"/>
                </a:cubicBezTo>
                <a:cubicBezTo>
                  <a:pt x="512" y="30"/>
                  <a:pt x="651" y="169"/>
                  <a:pt x="651" y="341"/>
                </a:cubicBezTo>
                <a:cubicBezTo>
                  <a:pt x="651" y="450"/>
                  <a:pt x="594" y="546"/>
                  <a:pt x="509" y="601"/>
                </a:cubicBezTo>
                <a:cubicBezTo>
                  <a:pt x="525" y="626"/>
                  <a:pt x="525" y="626"/>
                  <a:pt x="525" y="626"/>
                </a:cubicBezTo>
                <a:cubicBezTo>
                  <a:pt x="619" y="566"/>
                  <a:pt x="681" y="460"/>
                  <a:pt x="681" y="341"/>
                </a:cubicBezTo>
                <a:cubicBezTo>
                  <a:pt x="681" y="153"/>
                  <a:pt x="528" y="0"/>
                  <a:pt x="340" y="0"/>
                </a:cubicBezTo>
                <a:close/>
              </a:path>
            </a:pathLst>
          </a:custGeom>
          <a:solidFill>
            <a:srgbClr val="B10B1F"/>
          </a:solidFill>
          <a:ln w="38100">
            <a:solidFill>
              <a:srgbClr val="B10B1F"/>
            </a:solidFill>
          </a:ln>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zh-CN" altLang="en-US" dirty="0">
              <a:cs typeface="+mn-ea"/>
              <a:sym typeface="+mn-lt"/>
            </a:endParaRPr>
          </a:p>
        </p:txBody>
      </p:sp>
      <p:sp>
        <p:nvSpPr>
          <p:cNvPr id="3" name="Freeform 63"/>
          <p:cNvSpPr>
            <a:spLocks/>
          </p:cNvSpPr>
          <p:nvPr/>
        </p:nvSpPr>
        <p:spPr bwMode="auto">
          <a:xfrm>
            <a:off x="4807345" y="2728011"/>
            <a:ext cx="2809090" cy="2951164"/>
          </a:xfrm>
          <a:custGeom>
            <a:avLst/>
            <a:gdLst>
              <a:gd name="T0" fmla="*/ 365 w 770"/>
              <a:gd name="T1" fmla="*/ 0 h 809"/>
              <a:gd name="T2" fmla="*/ 0 w 770"/>
              <a:gd name="T3" fmla="*/ 230 h 809"/>
              <a:gd name="T4" fmla="*/ 45 w 770"/>
              <a:gd name="T5" fmla="*/ 248 h 809"/>
              <a:gd name="T6" fmla="*/ 365 w 770"/>
              <a:gd name="T7" fmla="*/ 48 h 809"/>
              <a:gd name="T8" fmla="*/ 722 w 770"/>
              <a:gd name="T9" fmla="*/ 405 h 809"/>
              <a:gd name="T10" fmla="*/ 365 w 770"/>
              <a:gd name="T11" fmla="*/ 761 h 809"/>
              <a:gd name="T12" fmla="*/ 132 w 770"/>
              <a:gd name="T13" fmla="*/ 674 h 809"/>
              <a:gd name="T14" fmla="*/ 102 w 770"/>
              <a:gd name="T15" fmla="*/ 712 h 809"/>
              <a:gd name="T16" fmla="*/ 365 w 770"/>
              <a:gd name="T17" fmla="*/ 809 h 809"/>
              <a:gd name="T18" fmla="*/ 770 w 770"/>
              <a:gd name="T19" fmla="*/ 405 h 809"/>
              <a:gd name="T20" fmla="*/ 365 w 770"/>
              <a:gd name="T21" fmla="*/ 0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0" h="809">
                <a:moveTo>
                  <a:pt x="365" y="0"/>
                </a:moveTo>
                <a:cubicBezTo>
                  <a:pt x="204" y="0"/>
                  <a:pt x="65" y="94"/>
                  <a:pt x="0" y="230"/>
                </a:cubicBezTo>
                <a:cubicBezTo>
                  <a:pt x="45" y="248"/>
                  <a:pt x="45" y="248"/>
                  <a:pt x="45" y="248"/>
                </a:cubicBezTo>
                <a:cubicBezTo>
                  <a:pt x="103" y="130"/>
                  <a:pt x="224" y="48"/>
                  <a:pt x="365" y="48"/>
                </a:cubicBezTo>
                <a:cubicBezTo>
                  <a:pt x="562" y="48"/>
                  <a:pt x="722" y="208"/>
                  <a:pt x="722" y="405"/>
                </a:cubicBezTo>
                <a:cubicBezTo>
                  <a:pt x="722" y="602"/>
                  <a:pt x="562" y="761"/>
                  <a:pt x="365" y="761"/>
                </a:cubicBezTo>
                <a:cubicBezTo>
                  <a:pt x="276" y="761"/>
                  <a:pt x="194" y="728"/>
                  <a:pt x="132" y="674"/>
                </a:cubicBezTo>
                <a:cubicBezTo>
                  <a:pt x="102" y="712"/>
                  <a:pt x="102" y="712"/>
                  <a:pt x="102" y="712"/>
                </a:cubicBezTo>
                <a:cubicBezTo>
                  <a:pt x="173" y="772"/>
                  <a:pt x="265" y="809"/>
                  <a:pt x="365" y="809"/>
                </a:cubicBezTo>
                <a:cubicBezTo>
                  <a:pt x="589" y="809"/>
                  <a:pt x="770" y="628"/>
                  <a:pt x="770" y="405"/>
                </a:cubicBezTo>
                <a:cubicBezTo>
                  <a:pt x="770" y="181"/>
                  <a:pt x="589" y="0"/>
                  <a:pt x="365" y="0"/>
                </a:cubicBezTo>
                <a:close/>
              </a:path>
            </a:pathLst>
          </a:custGeom>
          <a:solidFill>
            <a:srgbClr val="919191"/>
          </a:solidFill>
          <a:ln>
            <a:noFill/>
          </a:ln>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zh-CN" altLang="en-US" dirty="0">
              <a:cs typeface="+mn-ea"/>
              <a:sym typeface="+mn-lt"/>
            </a:endParaRPr>
          </a:p>
        </p:txBody>
      </p:sp>
      <p:sp>
        <p:nvSpPr>
          <p:cNvPr id="4" name="Freeform 64"/>
          <p:cNvSpPr>
            <a:spLocks/>
          </p:cNvSpPr>
          <p:nvPr/>
        </p:nvSpPr>
        <p:spPr bwMode="auto">
          <a:xfrm>
            <a:off x="4399758" y="2466073"/>
            <a:ext cx="3476625" cy="3476625"/>
          </a:xfrm>
          <a:custGeom>
            <a:avLst/>
            <a:gdLst>
              <a:gd name="T0" fmla="*/ 463 w 927"/>
              <a:gd name="T1" fmla="*/ 0 h 927"/>
              <a:gd name="T2" fmla="*/ 259 w 927"/>
              <a:gd name="T3" fmla="*/ 48 h 927"/>
              <a:gd name="T4" fmla="*/ 279 w 927"/>
              <a:gd name="T5" fmla="*/ 87 h 927"/>
              <a:gd name="T6" fmla="*/ 463 w 927"/>
              <a:gd name="T7" fmla="*/ 45 h 927"/>
              <a:gd name="T8" fmla="*/ 882 w 927"/>
              <a:gd name="T9" fmla="*/ 464 h 927"/>
              <a:gd name="T10" fmla="*/ 463 w 927"/>
              <a:gd name="T11" fmla="*/ 883 h 927"/>
              <a:gd name="T12" fmla="*/ 44 w 927"/>
              <a:gd name="T13" fmla="*/ 464 h 927"/>
              <a:gd name="T14" fmla="*/ 48 w 927"/>
              <a:gd name="T15" fmla="*/ 411 h 927"/>
              <a:gd name="T16" fmla="*/ 3 w 927"/>
              <a:gd name="T17" fmla="*/ 409 h 927"/>
              <a:gd name="T18" fmla="*/ 0 w 927"/>
              <a:gd name="T19" fmla="*/ 464 h 927"/>
              <a:gd name="T20" fmla="*/ 463 w 927"/>
              <a:gd name="T21" fmla="*/ 927 h 927"/>
              <a:gd name="T22" fmla="*/ 927 w 927"/>
              <a:gd name="T23" fmla="*/ 464 h 927"/>
              <a:gd name="T24" fmla="*/ 463 w 927"/>
              <a:gd name="T25" fmla="*/ 0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7" h="927">
                <a:moveTo>
                  <a:pt x="463" y="0"/>
                </a:moveTo>
                <a:cubicBezTo>
                  <a:pt x="390" y="0"/>
                  <a:pt x="321" y="17"/>
                  <a:pt x="259" y="48"/>
                </a:cubicBezTo>
                <a:cubicBezTo>
                  <a:pt x="279" y="87"/>
                  <a:pt x="279" y="87"/>
                  <a:pt x="279" y="87"/>
                </a:cubicBezTo>
                <a:cubicBezTo>
                  <a:pt x="335" y="60"/>
                  <a:pt x="397" y="45"/>
                  <a:pt x="463" y="45"/>
                </a:cubicBezTo>
                <a:cubicBezTo>
                  <a:pt x="695" y="45"/>
                  <a:pt x="882" y="232"/>
                  <a:pt x="882" y="464"/>
                </a:cubicBezTo>
                <a:cubicBezTo>
                  <a:pt x="882" y="695"/>
                  <a:pt x="695" y="883"/>
                  <a:pt x="463" y="883"/>
                </a:cubicBezTo>
                <a:cubicBezTo>
                  <a:pt x="232" y="883"/>
                  <a:pt x="44" y="695"/>
                  <a:pt x="44" y="464"/>
                </a:cubicBezTo>
                <a:cubicBezTo>
                  <a:pt x="44" y="446"/>
                  <a:pt x="46" y="428"/>
                  <a:pt x="48" y="411"/>
                </a:cubicBezTo>
                <a:cubicBezTo>
                  <a:pt x="3" y="409"/>
                  <a:pt x="3" y="409"/>
                  <a:pt x="3" y="409"/>
                </a:cubicBezTo>
                <a:cubicBezTo>
                  <a:pt x="1" y="427"/>
                  <a:pt x="0" y="445"/>
                  <a:pt x="0" y="464"/>
                </a:cubicBezTo>
                <a:cubicBezTo>
                  <a:pt x="0" y="720"/>
                  <a:pt x="207" y="927"/>
                  <a:pt x="463" y="927"/>
                </a:cubicBezTo>
                <a:cubicBezTo>
                  <a:pt x="719" y="927"/>
                  <a:pt x="927" y="720"/>
                  <a:pt x="927" y="464"/>
                </a:cubicBezTo>
                <a:cubicBezTo>
                  <a:pt x="927" y="208"/>
                  <a:pt x="719" y="0"/>
                  <a:pt x="463" y="0"/>
                </a:cubicBezTo>
                <a:close/>
              </a:path>
            </a:pathLst>
          </a:custGeom>
          <a:solidFill>
            <a:schemeClr val="bg1">
              <a:lumMod val="85000"/>
            </a:schemeClr>
          </a:solidFill>
          <a:ln>
            <a:noFill/>
          </a:ln>
          <a:effectLst>
            <a:outerShdw blurRad="254000" dist="63500" dir="2700000" algn="tl" rotWithShape="0">
              <a:prstClr val="black">
                <a:alpha val="30000"/>
              </a:prstClr>
            </a:outerShdw>
          </a:effec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zh-CN" altLang="en-US" dirty="0">
              <a:cs typeface="+mn-ea"/>
              <a:sym typeface="+mn-lt"/>
            </a:endParaRPr>
          </a:p>
        </p:txBody>
      </p:sp>
      <p:sp>
        <p:nvSpPr>
          <p:cNvPr id="5" name="Freeform 65"/>
          <p:cNvSpPr>
            <a:spLocks/>
          </p:cNvSpPr>
          <p:nvPr/>
        </p:nvSpPr>
        <p:spPr bwMode="auto">
          <a:xfrm>
            <a:off x="7119145" y="2524810"/>
            <a:ext cx="944563" cy="357188"/>
          </a:xfrm>
          <a:custGeom>
            <a:avLst/>
            <a:gdLst>
              <a:gd name="T0" fmla="*/ 0 w 595"/>
              <a:gd name="T1" fmla="*/ 225 h 225"/>
              <a:gd name="T2" fmla="*/ 208 w 595"/>
              <a:gd name="T3" fmla="*/ 0 h 225"/>
              <a:gd name="T4" fmla="*/ 595 w 595"/>
              <a:gd name="T5" fmla="*/ 0 h 225"/>
            </a:gdLst>
            <a:ahLst/>
            <a:cxnLst>
              <a:cxn ang="0">
                <a:pos x="T0" y="T1"/>
              </a:cxn>
              <a:cxn ang="0">
                <a:pos x="T2" y="T3"/>
              </a:cxn>
              <a:cxn ang="0">
                <a:pos x="T4" y="T5"/>
              </a:cxn>
            </a:cxnLst>
            <a:rect l="0" t="0" r="r" b="b"/>
            <a:pathLst>
              <a:path w="595" h="225">
                <a:moveTo>
                  <a:pt x="0" y="225"/>
                </a:moveTo>
                <a:lnTo>
                  <a:pt x="208" y="0"/>
                </a:lnTo>
                <a:lnTo>
                  <a:pt x="595" y="0"/>
                </a:lnTo>
              </a:path>
            </a:pathLst>
          </a:custGeom>
          <a:noFill/>
          <a:ln w="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zh-CN" altLang="en-US" dirty="0">
              <a:cs typeface="+mn-ea"/>
              <a:sym typeface="+mn-lt"/>
            </a:endParaRPr>
          </a:p>
        </p:txBody>
      </p:sp>
      <p:sp>
        <p:nvSpPr>
          <p:cNvPr id="6" name="Line 66"/>
          <p:cNvSpPr>
            <a:spLocks noChangeShapeType="1"/>
          </p:cNvSpPr>
          <p:nvPr/>
        </p:nvSpPr>
        <p:spPr bwMode="auto">
          <a:xfrm>
            <a:off x="7812882" y="4063097"/>
            <a:ext cx="401638" cy="0"/>
          </a:xfrm>
          <a:prstGeom prst="line">
            <a:avLst/>
          </a:prstGeom>
          <a:noFill/>
          <a:ln w="5"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zh-CN" altLang="en-US" dirty="0">
              <a:cs typeface="+mn-ea"/>
              <a:sym typeface="+mn-lt"/>
            </a:endParaRPr>
          </a:p>
        </p:txBody>
      </p:sp>
      <p:sp>
        <p:nvSpPr>
          <p:cNvPr id="7" name="Freeform 67"/>
          <p:cNvSpPr>
            <a:spLocks/>
          </p:cNvSpPr>
          <p:nvPr/>
        </p:nvSpPr>
        <p:spPr bwMode="auto">
          <a:xfrm>
            <a:off x="6860382" y="5183872"/>
            <a:ext cx="1079500" cy="706438"/>
          </a:xfrm>
          <a:custGeom>
            <a:avLst/>
            <a:gdLst>
              <a:gd name="T0" fmla="*/ 0 w 288"/>
              <a:gd name="T1" fmla="*/ 0 h 188"/>
              <a:gd name="T2" fmla="*/ 193 w 288"/>
              <a:gd name="T3" fmla="*/ 188 h 188"/>
              <a:gd name="T4" fmla="*/ 288 w 288"/>
              <a:gd name="T5" fmla="*/ 188 h 188"/>
            </a:gdLst>
            <a:ahLst/>
            <a:cxnLst>
              <a:cxn ang="0">
                <a:pos x="T0" y="T1"/>
              </a:cxn>
              <a:cxn ang="0">
                <a:pos x="T2" y="T3"/>
              </a:cxn>
              <a:cxn ang="0">
                <a:pos x="T4" y="T5"/>
              </a:cxn>
            </a:cxnLst>
            <a:rect l="0" t="0" r="r" b="b"/>
            <a:pathLst>
              <a:path w="288" h="188">
                <a:moveTo>
                  <a:pt x="0" y="0"/>
                </a:moveTo>
                <a:cubicBezTo>
                  <a:pt x="4" y="5"/>
                  <a:pt x="193" y="188"/>
                  <a:pt x="193" y="188"/>
                </a:cubicBezTo>
                <a:cubicBezTo>
                  <a:pt x="288" y="188"/>
                  <a:pt x="288" y="188"/>
                  <a:pt x="288" y="188"/>
                </a:cubicBezTo>
              </a:path>
            </a:pathLst>
          </a:custGeom>
          <a:noFill/>
          <a:ln w="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zh-CN" altLang="en-US" dirty="0">
              <a:cs typeface="+mn-ea"/>
              <a:sym typeface="+mn-lt"/>
            </a:endParaRPr>
          </a:p>
        </p:txBody>
      </p:sp>
      <p:sp>
        <p:nvSpPr>
          <p:cNvPr id="8" name="Freeform 68"/>
          <p:cNvSpPr>
            <a:spLocks/>
          </p:cNvSpPr>
          <p:nvPr/>
        </p:nvSpPr>
        <p:spPr bwMode="auto">
          <a:xfrm>
            <a:off x="4196557" y="5315635"/>
            <a:ext cx="1081088" cy="604838"/>
          </a:xfrm>
          <a:custGeom>
            <a:avLst/>
            <a:gdLst>
              <a:gd name="T0" fmla="*/ 681 w 681"/>
              <a:gd name="T1" fmla="*/ 0 h 381"/>
              <a:gd name="T2" fmla="*/ 277 w 681"/>
              <a:gd name="T3" fmla="*/ 381 h 381"/>
              <a:gd name="T4" fmla="*/ 0 w 681"/>
              <a:gd name="T5" fmla="*/ 381 h 381"/>
            </a:gdLst>
            <a:ahLst/>
            <a:cxnLst>
              <a:cxn ang="0">
                <a:pos x="T0" y="T1"/>
              </a:cxn>
              <a:cxn ang="0">
                <a:pos x="T2" y="T3"/>
              </a:cxn>
              <a:cxn ang="0">
                <a:pos x="T4" y="T5"/>
              </a:cxn>
            </a:cxnLst>
            <a:rect l="0" t="0" r="r" b="b"/>
            <a:pathLst>
              <a:path w="681" h="381">
                <a:moveTo>
                  <a:pt x="681" y="0"/>
                </a:moveTo>
                <a:lnTo>
                  <a:pt x="277" y="381"/>
                </a:lnTo>
                <a:lnTo>
                  <a:pt x="0" y="381"/>
                </a:lnTo>
              </a:path>
            </a:pathLst>
          </a:custGeom>
          <a:noFill/>
          <a:ln w="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zh-CN" altLang="en-US" dirty="0">
              <a:cs typeface="+mn-ea"/>
              <a:sym typeface="+mn-lt"/>
            </a:endParaRPr>
          </a:p>
        </p:txBody>
      </p:sp>
      <p:sp>
        <p:nvSpPr>
          <p:cNvPr id="9" name="Freeform 71"/>
          <p:cNvSpPr>
            <a:spLocks/>
          </p:cNvSpPr>
          <p:nvPr/>
        </p:nvSpPr>
        <p:spPr bwMode="auto">
          <a:xfrm>
            <a:off x="4164033" y="3117681"/>
            <a:ext cx="696913" cy="404813"/>
          </a:xfrm>
          <a:custGeom>
            <a:avLst/>
            <a:gdLst>
              <a:gd name="T0" fmla="*/ 439 w 439"/>
              <a:gd name="T1" fmla="*/ 255 h 255"/>
              <a:gd name="T2" fmla="*/ 267 w 439"/>
              <a:gd name="T3" fmla="*/ 0 h 255"/>
              <a:gd name="T4" fmla="*/ 0 w 439"/>
              <a:gd name="T5" fmla="*/ 0 h 255"/>
            </a:gdLst>
            <a:ahLst/>
            <a:cxnLst>
              <a:cxn ang="0">
                <a:pos x="T0" y="T1"/>
              </a:cxn>
              <a:cxn ang="0">
                <a:pos x="T2" y="T3"/>
              </a:cxn>
              <a:cxn ang="0">
                <a:pos x="T4" y="T5"/>
              </a:cxn>
            </a:cxnLst>
            <a:rect l="0" t="0" r="r" b="b"/>
            <a:pathLst>
              <a:path w="439" h="255">
                <a:moveTo>
                  <a:pt x="439" y="255"/>
                </a:moveTo>
                <a:lnTo>
                  <a:pt x="267" y="0"/>
                </a:lnTo>
                <a:lnTo>
                  <a:pt x="0" y="0"/>
                </a:lnTo>
              </a:path>
            </a:pathLst>
          </a:custGeom>
          <a:noFill/>
          <a:ln w="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zh-CN" altLang="en-US" dirty="0">
              <a:cs typeface="+mn-ea"/>
              <a:sym typeface="+mn-lt"/>
            </a:endParaRPr>
          </a:p>
        </p:txBody>
      </p:sp>
      <p:sp>
        <p:nvSpPr>
          <p:cNvPr id="10" name="Line 72"/>
          <p:cNvSpPr>
            <a:spLocks noChangeShapeType="1"/>
          </p:cNvSpPr>
          <p:nvPr/>
        </p:nvSpPr>
        <p:spPr bwMode="auto">
          <a:xfrm flipH="1" flipV="1">
            <a:off x="5112545" y="2353360"/>
            <a:ext cx="366713" cy="374650"/>
          </a:xfrm>
          <a:prstGeom prst="line">
            <a:avLst/>
          </a:prstGeom>
          <a:noFill/>
          <a:ln w="5"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zh-CN" altLang="en-US" dirty="0">
              <a:cs typeface="+mn-ea"/>
              <a:sym typeface="+mn-lt"/>
            </a:endParaRPr>
          </a:p>
        </p:txBody>
      </p:sp>
      <p:sp>
        <p:nvSpPr>
          <p:cNvPr id="11" name="TextBox 10"/>
          <p:cNvSpPr txBox="1"/>
          <p:nvPr/>
        </p:nvSpPr>
        <p:spPr>
          <a:xfrm>
            <a:off x="5302728" y="3861945"/>
            <a:ext cx="1697581" cy="738664"/>
          </a:xfrm>
          <a:prstGeom prst="rect">
            <a:avLst/>
          </a:prstGeom>
          <a:noFill/>
        </p:spPr>
        <p:txBody>
          <a:bodyPr wrap="none" lIns="0" tIns="0" rIns="0" bIns="0" rtlCol="0" anchor="ctr">
            <a:spAutoFit/>
            <a:scene3d>
              <a:camera prst="orthographicFront"/>
              <a:lightRig rig="threePt" dir="t"/>
            </a:scene3d>
            <a:sp3d contourW="12700"/>
          </a:bodyPr>
          <a:lstStyle/>
          <a:p>
            <a:pPr algn="ctr"/>
            <a:r>
              <a:rPr lang="en-US" altLang="zh-CN" sz="4800" dirty="0" smtClean="0">
                <a:solidFill>
                  <a:schemeClr val="tx1">
                    <a:lumMod val="65000"/>
                    <a:lumOff val="35000"/>
                  </a:schemeClr>
                </a:solidFill>
                <a:cs typeface="+mn-ea"/>
                <a:sym typeface="+mn-lt"/>
              </a:rPr>
              <a:t>888</a:t>
            </a:r>
            <a:r>
              <a:rPr lang="zh-CN" altLang="en-US" sz="4800" dirty="0" smtClean="0">
                <a:solidFill>
                  <a:schemeClr val="tx1">
                    <a:lumMod val="65000"/>
                    <a:lumOff val="35000"/>
                  </a:schemeClr>
                </a:solidFill>
                <a:cs typeface="+mn-ea"/>
                <a:sym typeface="+mn-lt"/>
              </a:rPr>
              <a:t>万</a:t>
            </a:r>
            <a:endParaRPr lang="zh-CN" altLang="en-US" sz="4800" dirty="0">
              <a:solidFill>
                <a:schemeClr val="tx1">
                  <a:lumMod val="65000"/>
                  <a:lumOff val="35000"/>
                </a:schemeClr>
              </a:solidFill>
              <a:cs typeface="+mn-ea"/>
              <a:sym typeface="+mn-lt"/>
            </a:endParaRPr>
          </a:p>
        </p:txBody>
      </p:sp>
      <p:sp>
        <p:nvSpPr>
          <p:cNvPr id="13" name="TextBox 12"/>
          <p:cNvSpPr txBox="1"/>
          <p:nvPr/>
        </p:nvSpPr>
        <p:spPr>
          <a:xfrm>
            <a:off x="2757805" y="1953518"/>
            <a:ext cx="2186068" cy="461665"/>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1000" dirty="0">
                <a:solidFill>
                  <a:schemeClr val="bg1">
                    <a:lumMod val="50000"/>
                  </a:schemeClr>
                </a:solidFill>
                <a:cs typeface="+mn-ea"/>
                <a:sym typeface="+mn-lt"/>
              </a:rPr>
              <a:t>您的内容打在这里，或者通过复制您的文本后，在此框中选择</a:t>
            </a:r>
            <a:r>
              <a:rPr lang="zh-CN" altLang="en-US" sz="1000" dirty="0" smtClean="0">
                <a:solidFill>
                  <a:schemeClr val="bg1">
                    <a:lumMod val="50000"/>
                  </a:schemeClr>
                </a:solidFill>
                <a:cs typeface="+mn-ea"/>
                <a:sym typeface="+mn-lt"/>
              </a:rPr>
              <a:t>粘贴</a:t>
            </a:r>
            <a:endParaRPr lang="zh-CN" altLang="en-US" sz="1000" dirty="0">
              <a:solidFill>
                <a:schemeClr val="bg1">
                  <a:lumMod val="50000"/>
                </a:schemeClr>
              </a:solidFill>
              <a:cs typeface="+mn-ea"/>
              <a:sym typeface="+mn-lt"/>
            </a:endParaRPr>
          </a:p>
        </p:txBody>
      </p:sp>
      <p:sp>
        <p:nvSpPr>
          <p:cNvPr id="14" name="TextBox 13"/>
          <p:cNvSpPr txBox="1"/>
          <p:nvPr/>
        </p:nvSpPr>
        <p:spPr>
          <a:xfrm>
            <a:off x="1918028" y="1705024"/>
            <a:ext cx="901209" cy="523220"/>
          </a:xfrm>
          <a:prstGeom prst="rect">
            <a:avLst/>
          </a:prstGeom>
          <a:noFill/>
        </p:spPr>
        <p:txBody>
          <a:bodyPr wrap="none" rtlCol="0" anchor="ctr">
            <a:spAutoFit/>
            <a:scene3d>
              <a:camera prst="orthographicFront"/>
              <a:lightRig rig="threePt" dir="t"/>
            </a:scene3d>
            <a:sp3d contourW="12700"/>
          </a:bodyPr>
          <a:lstStyle/>
          <a:p>
            <a:pPr lvl="0" algn="ctr"/>
            <a:r>
              <a:rPr lang="en-US" altLang="zh-CN" sz="2800" dirty="0">
                <a:solidFill>
                  <a:schemeClr val="tx1">
                    <a:lumMod val="65000"/>
                    <a:lumOff val="35000"/>
                  </a:schemeClr>
                </a:solidFill>
                <a:cs typeface="+mn-ea"/>
                <a:sym typeface="+mn-lt"/>
              </a:rPr>
              <a:t>18.4</a:t>
            </a:r>
            <a:endParaRPr lang="zh-CN" altLang="en-US" sz="2800" dirty="0">
              <a:solidFill>
                <a:schemeClr val="tx1">
                  <a:lumMod val="65000"/>
                  <a:lumOff val="35000"/>
                </a:schemeClr>
              </a:solidFill>
              <a:cs typeface="+mn-ea"/>
              <a:sym typeface="+mn-lt"/>
            </a:endParaRPr>
          </a:p>
        </p:txBody>
      </p:sp>
      <p:sp>
        <p:nvSpPr>
          <p:cNvPr id="15" name="TextBox 14"/>
          <p:cNvSpPr txBox="1"/>
          <p:nvPr/>
        </p:nvSpPr>
        <p:spPr>
          <a:xfrm>
            <a:off x="8921179" y="2196221"/>
            <a:ext cx="1486694" cy="377411"/>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400" b="1" dirty="0">
                <a:solidFill>
                  <a:schemeClr val="tx1">
                    <a:lumMod val="65000"/>
                    <a:lumOff val="35000"/>
                  </a:schemeClr>
                </a:solidFill>
                <a:cs typeface="+mn-ea"/>
                <a:sym typeface="+mn-lt"/>
              </a:rPr>
              <a:t>添加标题</a:t>
            </a:r>
          </a:p>
        </p:txBody>
      </p:sp>
      <p:sp>
        <p:nvSpPr>
          <p:cNvPr id="16" name="TextBox 15"/>
          <p:cNvSpPr txBox="1"/>
          <p:nvPr/>
        </p:nvSpPr>
        <p:spPr>
          <a:xfrm>
            <a:off x="8916550" y="2529582"/>
            <a:ext cx="2186068" cy="461665"/>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1000" dirty="0">
                <a:solidFill>
                  <a:schemeClr val="bg1">
                    <a:lumMod val="50000"/>
                  </a:schemeClr>
                </a:solidFill>
                <a:cs typeface="+mn-ea"/>
                <a:sym typeface="+mn-lt"/>
              </a:rPr>
              <a:t>您的内容打在这里，或者通过复制您的文本后，在此框中选择</a:t>
            </a:r>
            <a:r>
              <a:rPr lang="zh-CN" altLang="en-US" sz="1000" dirty="0" smtClean="0">
                <a:solidFill>
                  <a:schemeClr val="bg1">
                    <a:lumMod val="50000"/>
                  </a:schemeClr>
                </a:solidFill>
                <a:cs typeface="+mn-ea"/>
                <a:sym typeface="+mn-lt"/>
              </a:rPr>
              <a:t>粘贴</a:t>
            </a:r>
            <a:endParaRPr lang="zh-CN" altLang="en-US" sz="1000" dirty="0">
              <a:solidFill>
                <a:schemeClr val="bg1">
                  <a:lumMod val="50000"/>
                </a:schemeClr>
              </a:solidFill>
              <a:cs typeface="+mn-ea"/>
              <a:sym typeface="+mn-lt"/>
            </a:endParaRPr>
          </a:p>
        </p:txBody>
      </p:sp>
      <p:sp>
        <p:nvSpPr>
          <p:cNvPr id="17" name="TextBox 16"/>
          <p:cNvSpPr txBox="1"/>
          <p:nvPr/>
        </p:nvSpPr>
        <p:spPr>
          <a:xfrm>
            <a:off x="8214641" y="2279227"/>
            <a:ext cx="691215" cy="523220"/>
          </a:xfrm>
          <a:prstGeom prst="rect">
            <a:avLst/>
          </a:prstGeom>
          <a:noFill/>
        </p:spPr>
        <p:txBody>
          <a:bodyPr wrap="none" rtlCol="0" anchor="ctr">
            <a:spAutoFit/>
            <a:scene3d>
              <a:camera prst="orthographicFront"/>
              <a:lightRig rig="threePt" dir="t"/>
            </a:scene3d>
            <a:sp3d contourW="12700"/>
          </a:bodyPr>
          <a:lstStyle/>
          <a:p>
            <a:pPr lvl="0" algn="ctr"/>
            <a:r>
              <a:rPr lang="en-US" altLang="zh-CN" sz="2800" dirty="0">
                <a:solidFill>
                  <a:schemeClr val="tx1">
                    <a:lumMod val="65000"/>
                    <a:lumOff val="35000"/>
                  </a:schemeClr>
                </a:solidFill>
                <a:cs typeface="+mn-ea"/>
                <a:sym typeface="+mn-lt"/>
              </a:rPr>
              <a:t>7.9</a:t>
            </a:r>
            <a:endParaRPr lang="zh-CN" altLang="en-US" sz="2800" dirty="0">
              <a:solidFill>
                <a:schemeClr val="tx1">
                  <a:lumMod val="65000"/>
                  <a:lumOff val="35000"/>
                </a:schemeClr>
              </a:solidFill>
              <a:cs typeface="+mn-ea"/>
              <a:sym typeface="+mn-lt"/>
            </a:endParaRPr>
          </a:p>
        </p:txBody>
      </p:sp>
      <p:sp>
        <p:nvSpPr>
          <p:cNvPr id="18" name="TextBox 17"/>
          <p:cNvSpPr txBox="1"/>
          <p:nvPr/>
        </p:nvSpPr>
        <p:spPr>
          <a:xfrm>
            <a:off x="9120336" y="3736562"/>
            <a:ext cx="1486694" cy="377411"/>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400" b="1" dirty="0">
                <a:solidFill>
                  <a:schemeClr val="tx1">
                    <a:lumMod val="65000"/>
                    <a:lumOff val="35000"/>
                  </a:schemeClr>
                </a:solidFill>
                <a:cs typeface="+mn-ea"/>
                <a:sym typeface="+mn-lt"/>
              </a:rPr>
              <a:t>添加标题</a:t>
            </a:r>
          </a:p>
        </p:txBody>
      </p:sp>
      <p:sp>
        <p:nvSpPr>
          <p:cNvPr id="19" name="TextBox 18"/>
          <p:cNvSpPr txBox="1"/>
          <p:nvPr/>
        </p:nvSpPr>
        <p:spPr>
          <a:xfrm>
            <a:off x="9115707" y="4069923"/>
            <a:ext cx="2186068" cy="461665"/>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1000" dirty="0">
                <a:solidFill>
                  <a:schemeClr val="bg1">
                    <a:lumMod val="50000"/>
                  </a:schemeClr>
                </a:solidFill>
                <a:cs typeface="+mn-ea"/>
                <a:sym typeface="+mn-lt"/>
              </a:rPr>
              <a:t>您的内容打在这里，或者通过复制您的文本后，在此框中选择</a:t>
            </a:r>
            <a:r>
              <a:rPr lang="zh-CN" altLang="en-US" sz="1000" dirty="0" smtClean="0">
                <a:solidFill>
                  <a:schemeClr val="bg1">
                    <a:lumMod val="50000"/>
                  </a:schemeClr>
                </a:solidFill>
                <a:cs typeface="+mn-ea"/>
                <a:sym typeface="+mn-lt"/>
              </a:rPr>
              <a:t>粘贴</a:t>
            </a:r>
            <a:endParaRPr lang="zh-CN" altLang="en-US" sz="1000" dirty="0">
              <a:solidFill>
                <a:schemeClr val="bg1">
                  <a:lumMod val="50000"/>
                </a:schemeClr>
              </a:solidFill>
              <a:cs typeface="+mn-ea"/>
              <a:sym typeface="+mn-lt"/>
            </a:endParaRPr>
          </a:p>
        </p:txBody>
      </p:sp>
      <p:sp>
        <p:nvSpPr>
          <p:cNvPr id="20" name="TextBox 19"/>
          <p:cNvSpPr txBox="1"/>
          <p:nvPr/>
        </p:nvSpPr>
        <p:spPr>
          <a:xfrm>
            <a:off x="8413796" y="3819568"/>
            <a:ext cx="691215" cy="523220"/>
          </a:xfrm>
          <a:prstGeom prst="rect">
            <a:avLst/>
          </a:prstGeom>
          <a:noFill/>
        </p:spPr>
        <p:txBody>
          <a:bodyPr wrap="none" rtlCol="0" anchor="ctr">
            <a:spAutoFit/>
            <a:scene3d>
              <a:camera prst="orthographicFront"/>
              <a:lightRig rig="threePt" dir="t"/>
            </a:scene3d>
            <a:sp3d contourW="12700"/>
          </a:bodyPr>
          <a:lstStyle/>
          <a:p>
            <a:pPr lvl="0" algn="ctr"/>
            <a:r>
              <a:rPr lang="en-US" altLang="zh-CN" sz="2800" dirty="0">
                <a:solidFill>
                  <a:schemeClr val="tx1">
                    <a:lumMod val="65000"/>
                    <a:lumOff val="35000"/>
                  </a:schemeClr>
                </a:solidFill>
                <a:cs typeface="+mn-ea"/>
                <a:sym typeface="+mn-lt"/>
              </a:rPr>
              <a:t>4.1</a:t>
            </a:r>
            <a:endParaRPr lang="zh-CN" altLang="en-US" sz="2800" dirty="0">
              <a:solidFill>
                <a:schemeClr val="tx1">
                  <a:lumMod val="65000"/>
                  <a:lumOff val="35000"/>
                </a:schemeClr>
              </a:solidFill>
              <a:cs typeface="+mn-ea"/>
              <a:sym typeface="+mn-lt"/>
            </a:endParaRPr>
          </a:p>
        </p:txBody>
      </p:sp>
      <p:sp>
        <p:nvSpPr>
          <p:cNvPr id="21" name="TextBox 20"/>
          <p:cNvSpPr txBox="1"/>
          <p:nvPr/>
        </p:nvSpPr>
        <p:spPr>
          <a:xfrm>
            <a:off x="8938403" y="5526469"/>
            <a:ext cx="1486694" cy="377411"/>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400" b="1" dirty="0">
                <a:solidFill>
                  <a:schemeClr val="tx1">
                    <a:lumMod val="65000"/>
                    <a:lumOff val="35000"/>
                  </a:schemeClr>
                </a:solidFill>
                <a:cs typeface="+mn-ea"/>
                <a:sym typeface="+mn-lt"/>
              </a:rPr>
              <a:t>添加标题</a:t>
            </a:r>
          </a:p>
        </p:txBody>
      </p:sp>
      <p:sp>
        <p:nvSpPr>
          <p:cNvPr id="22" name="TextBox 21"/>
          <p:cNvSpPr txBox="1"/>
          <p:nvPr/>
        </p:nvSpPr>
        <p:spPr>
          <a:xfrm>
            <a:off x="8933774" y="5859830"/>
            <a:ext cx="2186068" cy="461665"/>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1000" dirty="0">
                <a:solidFill>
                  <a:schemeClr val="bg1">
                    <a:lumMod val="50000"/>
                  </a:schemeClr>
                </a:solidFill>
                <a:cs typeface="+mn-ea"/>
                <a:sym typeface="+mn-lt"/>
              </a:rPr>
              <a:t>您的内容打在这里，或者通过复制您的文本后，在此框中选择</a:t>
            </a:r>
            <a:r>
              <a:rPr lang="zh-CN" altLang="en-US" sz="1000" dirty="0" smtClean="0">
                <a:solidFill>
                  <a:schemeClr val="bg1">
                    <a:lumMod val="50000"/>
                  </a:schemeClr>
                </a:solidFill>
                <a:cs typeface="+mn-ea"/>
                <a:sym typeface="+mn-lt"/>
              </a:rPr>
              <a:t>粘贴</a:t>
            </a:r>
            <a:endParaRPr lang="zh-CN" altLang="en-US" sz="1000" dirty="0">
              <a:solidFill>
                <a:schemeClr val="bg1">
                  <a:lumMod val="50000"/>
                </a:schemeClr>
              </a:solidFill>
              <a:cs typeface="+mn-ea"/>
              <a:sym typeface="+mn-lt"/>
            </a:endParaRPr>
          </a:p>
        </p:txBody>
      </p:sp>
      <p:sp>
        <p:nvSpPr>
          <p:cNvPr id="23" name="TextBox 22"/>
          <p:cNvSpPr txBox="1"/>
          <p:nvPr/>
        </p:nvSpPr>
        <p:spPr>
          <a:xfrm>
            <a:off x="8026025" y="5609475"/>
            <a:ext cx="901209" cy="523220"/>
          </a:xfrm>
          <a:prstGeom prst="rect">
            <a:avLst/>
          </a:prstGeom>
          <a:noFill/>
        </p:spPr>
        <p:txBody>
          <a:bodyPr wrap="none" rtlCol="0" anchor="ctr">
            <a:spAutoFit/>
            <a:scene3d>
              <a:camera prst="orthographicFront"/>
              <a:lightRig rig="threePt" dir="t"/>
            </a:scene3d>
            <a:sp3d contourW="12700"/>
          </a:bodyPr>
          <a:lstStyle/>
          <a:p>
            <a:pPr lvl="0" algn="ctr"/>
            <a:r>
              <a:rPr lang="en-US" altLang="zh-CN" sz="2800" dirty="0">
                <a:solidFill>
                  <a:schemeClr val="tx1">
                    <a:lumMod val="65000"/>
                    <a:lumOff val="35000"/>
                  </a:schemeClr>
                </a:solidFill>
                <a:cs typeface="+mn-ea"/>
                <a:sym typeface="+mn-lt"/>
              </a:rPr>
              <a:t>12.2</a:t>
            </a:r>
            <a:endParaRPr lang="zh-CN" altLang="en-US" sz="2800" dirty="0">
              <a:solidFill>
                <a:schemeClr val="tx1">
                  <a:lumMod val="65000"/>
                  <a:lumOff val="35000"/>
                </a:schemeClr>
              </a:solidFill>
              <a:cs typeface="+mn-ea"/>
              <a:sym typeface="+mn-lt"/>
            </a:endParaRPr>
          </a:p>
        </p:txBody>
      </p:sp>
      <p:sp>
        <p:nvSpPr>
          <p:cNvPr id="24" name="TextBox 23"/>
          <p:cNvSpPr txBox="1"/>
          <p:nvPr/>
        </p:nvSpPr>
        <p:spPr>
          <a:xfrm>
            <a:off x="1809611" y="5108307"/>
            <a:ext cx="1486694" cy="377411"/>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400" b="1" dirty="0">
                <a:solidFill>
                  <a:schemeClr val="tx1">
                    <a:lumMod val="65000"/>
                    <a:lumOff val="35000"/>
                  </a:schemeClr>
                </a:solidFill>
                <a:cs typeface="+mn-ea"/>
                <a:sym typeface="+mn-lt"/>
              </a:rPr>
              <a:t>添加标题</a:t>
            </a:r>
          </a:p>
        </p:txBody>
      </p:sp>
      <p:sp>
        <p:nvSpPr>
          <p:cNvPr id="25" name="TextBox 24"/>
          <p:cNvSpPr txBox="1"/>
          <p:nvPr/>
        </p:nvSpPr>
        <p:spPr>
          <a:xfrm>
            <a:off x="1804982" y="5441668"/>
            <a:ext cx="2186068" cy="461665"/>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1000" dirty="0">
                <a:solidFill>
                  <a:schemeClr val="bg1">
                    <a:lumMod val="50000"/>
                  </a:schemeClr>
                </a:solidFill>
                <a:cs typeface="+mn-ea"/>
                <a:sym typeface="+mn-lt"/>
              </a:rPr>
              <a:t>您的内容打在这里，或者通过复制您的文本后，在此框中选择</a:t>
            </a:r>
            <a:r>
              <a:rPr lang="zh-CN" altLang="en-US" sz="1000" dirty="0" smtClean="0">
                <a:solidFill>
                  <a:schemeClr val="bg1">
                    <a:lumMod val="50000"/>
                  </a:schemeClr>
                </a:solidFill>
                <a:cs typeface="+mn-ea"/>
                <a:sym typeface="+mn-lt"/>
              </a:rPr>
              <a:t>粘贴</a:t>
            </a:r>
            <a:endParaRPr lang="zh-CN" altLang="en-US" sz="1000" dirty="0">
              <a:solidFill>
                <a:schemeClr val="bg1">
                  <a:lumMod val="50000"/>
                </a:schemeClr>
              </a:solidFill>
              <a:cs typeface="+mn-ea"/>
              <a:sym typeface="+mn-lt"/>
            </a:endParaRPr>
          </a:p>
        </p:txBody>
      </p:sp>
      <p:sp>
        <p:nvSpPr>
          <p:cNvPr id="26" name="TextBox 25"/>
          <p:cNvSpPr txBox="1"/>
          <p:nvPr/>
        </p:nvSpPr>
        <p:spPr>
          <a:xfrm>
            <a:off x="970574" y="5191313"/>
            <a:ext cx="901209" cy="523220"/>
          </a:xfrm>
          <a:prstGeom prst="rect">
            <a:avLst/>
          </a:prstGeom>
          <a:noFill/>
        </p:spPr>
        <p:txBody>
          <a:bodyPr wrap="none" rtlCol="0" anchor="ctr">
            <a:spAutoFit/>
            <a:scene3d>
              <a:camera prst="orthographicFront"/>
              <a:lightRig rig="threePt" dir="t"/>
            </a:scene3d>
            <a:sp3d contourW="12700"/>
          </a:bodyPr>
          <a:lstStyle/>
          <a:p>
            <a:pPr lvl="0" algn="ctr"/>
            <a:r>
              <a:rPr lang="en-US" altLang="zh-CN" sz="2800" dirty="0">
                <a:solidFill>
                  <a:schemeClr val="tx1">
                    <a:lumMod val="65000"/>
                    <a:lumOff val="35000"/>
                  </a:schemeClr>
                </a:solidFill>
                <a:cs typeface="+mn-ea"/>
                <a:sym typeface="+mn-lt"/>
              </a:rPr>
              <a:t>15.3</a:t>
            </a:r>
            <a:endParaRPr lang="zh-CN" altLang="en-US" sz="2800" dirty="0">
              <a:solidFill>
                <a:schemeClr val="tx1">
                  <a:lumMod val="65000"/>
                  <a:lumOff val="35000"/>
                </a:schemeClr>
              </a:solidFill>
              <a:cs typeface="+mn-ea"/>
              <a:sym typeface="+mn-lt"/>
            </a:endParaRPr>
          </a:p>
        </p:txBody>
      </p:sp>
      <p:sp>
        <p:nvSpPr>
          <p:cNvPr id="27" name="TextBox 26"/>
          <p:cNvSpPr txBox="1"/>
          <p:nvPr/>
        </p:nvSpPr>
        <p:spPr>
          <a:xfrm>
            <a:off x="1809611" y="3060317"/>
            <a:ext cx="1486694" cy="377411"/>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400" b="1" dirty="0">
                <a:solidFill>
                  <a:schemeClr val="tx1">
                    <a:lumMod val="65000"/>
                    <a:lumOff val="35000"/>
                  </a:schemeClr>
                </a:solidFill>
                <a:cs typeface="+mn-ea"/>
                <a:sym typeface="+mn-lt"/>
              </a:rPr>
              <a:t>添加标题</a:t>
            </a:r>
          </a:p>
        </p:txBody>
      </p:sp>
      <p:sp>
        <p:nvSpPr>
          <p:cNvPr id="28" name="TextBox 27"/>
          <p:cNvSpPr txBox="1"/>
          <p:nvPr/>
        </p:nvSpPr>
        <p:spPr>
          <a:xfrm>
            <a:off x="1804982" y="3393678"/>
            <a:ext cx="2186068" cy="461665"/>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1000" dirty="0">
                <a:solidFill>
                  <a:schemeClr val="bg1">
                    <a:lumMod val="50000"/>
                  </a:schemeClr>
                </a:solidFill>
                <a:cs typeface="+mn-ea"/>
                <a:sym typeface="+mn-lt"/>
              </a:rPr>
              <a:t>您的内容打在这里，或者通过复制您的文本后，在此框中选择</a:t>
            </a:r>
            <a:r>
              <a:rPr lang="zh-CN" altLang="en-US" sz="1000" dirty="0" smtClean="0">
                <a:solidFill>
                  <a:schemeClr val="bg1">
                    <a:lumMod val="50000"/>
                  </a:schemeClr>
                </a:solidFill>
                <a:cs typeface="+mn-ea"/>
                <a:sym typeface="+mn-lt"/>
              </a:rPr>
              <a:t>粘贴</a:t>
            </a:r>
            <a:endParaRPr lang="zh-CN" altLang="en-US" sz="1000" dirty="0">
              <a:solidFill>
                <a:schemeClr val="bg1">
                  <a:lumMod val="50000"/>
                </a:schemeClr>
              </a:solidFill>
              <a:cs typeface="+mn-ea"/>
              <a:sym typeface="+mn-lt"/>
            </a:endParaRPr>
          </a:p>
        </p:txBody>
      </p:sp>
      <p:sp>
        <p:nvSpPr>
          <p:cNvPr id="29" name="TextBox 28"/>
          <p:cNvSpPr txBox="1"/>
          <p:nvPr/>
        </p:nvSpPr>
        <p:spPr>
          <a:xfrm>
            <a:off x="1103073" y="3143323"/>
            <a:ext cx="691215" cy="523220"/>
          </a:xfrm>
          <a:prstGeom prst="rect">
            <a:avLst/>
          </a:prstGeom>
          <a:noFill/>
        </p:spPr>
        <p:txBody>
          <a:bodyPr wrap="none" rtlCol="0" anchor="ctr">
            <a:spAutoFit/>
            <a:scene3d>
              <a:camera prst="orthographicFront"/>
              <a:lightRig rig="threePt" dir="t"/>
            </a:scene3d>
            <a:sp3d contourW="12700"/>
          </a:bodyPr>
          <a:lstStyle/>
          <a:p>
            <a:pPr lvl="0" algn="ctr"/>
            <a:r>
              <a:rPr lang="en-US" altLang="zh-CN" sz="2800" dirty="0">
                <a:solidFill>
                  <a:schemeClr val="tx1">
                    <a:lumMod val="65000"/>
                    <a:lumOff val="35000"/>
                  </a:schemeClr>
                </a:solidFill>
                <a:cs typeface="+mn-ea"/>
                <a:sym typeface="+mn-lt"/>
              </a:rPr>
              <a:t>6.9</a:t>
            </a:r>
            <a:endParaRPr lang="zh-CN" altLang="en-US" sz="2800" dirty="0">
              <a:solidFill>
                <a:schemeClr val="tx1">
                  <a:lumMod val="65000"/>
                  <a:lumOff val="35000"/>
                </a:schemeClr>
              </a:solidFill>
              <a:cs typeface="+mn-ea"/>
              <a:sym typeface="+mn-lt"/>
            </a:endParaRPr>
          </a:p>
        </p:txBody>
      </p:sp>
      <p:sp>
        <p:nvSpPr>
          <p:cNvPr id="32" name="TextBox 26"/>
          <p:cNvSpPr txBox="1"/>
          <p:nvPr/>
        </p:nvSpPr>
        <p:spPr>
          <a:xfrm>
            <a:off x="2757805" y="1638959"/>
            <a:ext cx="1486694" cy="377411"/>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400" b="1" dirty="0">
                <a:solidFill>
                  <a:schemeClr val="tx1">
                    <a:lumMod val="65000"/>
                    <a:lumOff val="35000"/>
                  </a:schemeClr>
                </a:solidFill>
                <a:cs typeface="+mn-ea"/>
                <a:sym typeface="+mn-lt"/>
              </a:rPr>
              <a:t>添加标题</a:t>
            </a:r>
          </a:p>
        </p:txBody>
      </p:sp>
      <p:grpSp>
        <p:nvGrpSpPr>
          <p:cNvPr id="34" name="组合 33"/>
          <p:cNvGrpSpPr/>
          <p:nvPr/>
        </p:nvGrpSpPr>
        <p:grpSpPr>
          <a:xfrm>
            <a:off x="81785" y="126017"/>
            <a:ext cx="12110216" cy="766370"/>
            <a:chOff x="81785" y="126017"/>
            <a:chExt cx="12110216" cy="766370"/>
          </a:xfrm>
        </p:grpSpPr>
        <p:sp>
          <p:nvSpPr>
            <p:cNvPr id="35" name="矩形 34"/>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6" name="TextBox 6">
              <a:extLst>
                <a:ext uri="{FF2B5EF4-FFF2-40B4-BE49-F238E27FC236}">
                  <a16:creationId xmlns:a16="http://schemas.microsoft.com/office/drawing/2014/main" xmlns:p14="http://schemas.microsoft.com/office/powerpoint/2010/main" xmlns:a14="http://schemas.microsoft.com/office/drawing/2010/main" xmlns="" id="{8083E77C-E488-400A-8503-359C6655BD40}"/>
                </a:ext>
              </a:extLst>
            </p:cNvPr>
            <p:cNvSpPr txBox="1"/>
            <p:nvPr/>
          </p:nvSpPr>
          <p:spPr>
            <a:xfrm>
              <a:off x="2583248"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39" name="TextBox 7">
              <a:extLst>
                <a:ext uri="{FF2B5EF4-FFF2-40B4-BE49-F238E27FC236}">
                  <a16:creationId xmlns:a16="http://schemas.microsoft.com/office/drawing/2014/main" xmlns:p14="http://schemas.microsoft.com/office/powerpoint/2010/main" xmlns:a14="http://schemas.microsoft.com/office/drawing/2010/main" xmlns="" id="{BAF49D56-8FCD-4804-8411-594F1BC85F38}"/>
                </a:ext>
              </a:extLst>
            </p:cNvPr>
            <p:cNvSpPr txBox="1"/>
            <p:nvPr/>
          </p:nvSpPr>
          <p:spPr>
            <a:xfrm>
              <a:off x="1016260" y="286054"/>
              <a:ext cx="1627369"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资金预算</a:t>
              </a:r>
              <a:endParaRPr lang="zh-CN" altLang="en-US" sz="2800" b="1" dirty="0">
                <a:solidFill>
                  <a:srgbClr val="141519"/>
                </a:solidFill>
                <a:cs typeface="+mn-ea"/>
                <a:sym typeface="+mn-lt"/>
              </a:endParaRPr>
            </a:p>
          </p:txBody>
        </p:sp>
        <p:grpSp>
          <p:nvGrpSpPr>
            <p:cNvPr id="40" name="组合 39"/>
            <p:cNvGrpSpPr/>
            <p:nvPr/>
          </p:nvGrpSpPr>
          <p:grpSpPr>
            <a:xfrm>
              <a:off x="81785" y="126017"/>
              <a:ext cx="771511" cy="766370"/>
              <a:chOff x="76127" y="101358"/>
              <a:chExt cx="771511" cy="766370"/>
            </a:xfrm>
          </p:grpSpPr>
          <p:sp>
            <p:nvSpPr>
              <p:cNvPr id="41"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2" name="文本框 41"/>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05</a:t>
                </a:r>
                <a:endParaRPr lang="zh-CN" altLang="en-US" sz="2400" b="1" dirty="0">
                  <a:solidFill>
                    <a:schemeClr val="bg1"/>
                  </a:solidFill>
                  <a:cs typeface="+mn-ea"/>
                  <a:sym typeface="+mn-lt"/>
                </a:endParaRPr>
              </a:p>
            </p:txBody>
          </p:sp>
        </p:grpSp>
      </p:grpSp>
    </p:spTree>
    <p:extLst>
      <p:ext uri="{BB962C8B-B14F-4D97-AF65-F5344CB8AC3E}">
        <p14:creationId xmlns:p14="http://schemas.microsoft.com/office/powerpoint/2010/main" val="1827079877"/>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000"/>
                            </p:stCondLst>
                            <p:childTnLst>
                              <p:par>
                                <p:cTn id="11" presetID="49" presetClass="entr" presetSubtype="0" decel="10000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 calcmode="lin" valueType="num">
                                      <p:cBhvr>
                                        <p:cTn id="15" dur="500" fill="hold"/>
                                        <p:tgtEl>
                                          <p:spTgt spid="2"/>
                                        </p:tgtEl>
                                        <p:attrNameLst>
                                          <p:attrName>style.rotation</p:attrName>
                                        </p:attrNameLst>
                                      </p:cBhvr>
                                      <p:tavLst>
                                        <p:tav tm="0">
                                          <p:val>
                                            <p:fltVal val="360"/>
                                          </p:val>
                                        </p:tav>
                                        <p:tav tm="100000">
                                          <p:val>
                                            <p:fltVal val="0"/>
                                          </p:val>
                                        </p:tav>
                                      </p:tavLst>
                                    </p:anim>
                                    <p:animEffect transition="in" filter="fade">
                                      <p:cBhvr>
                                        <p:cTn id="16" dur="500"/>
                                        <p:tgtEl>
                                          <p:spTgt spid="2"/>
                                        </p:tgtEl>
                                      </p:cBhvr>
                                    </p:animEffect>
                                  </p:childTnLst>
                                </p:cTn>
                              </p:par>
                              <p:par>
                                <p:cTn id="17" presetID="49" presetClass="entr" presetSubtype="0" decel="100000" fill="hold" grpId="0" nodeType="withEffect">
                                  <p:stCondLst>
                                    <p:cond delay="20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 calcmode="lin" valueType="num">
                                      <p:cBhvr>
                                        <p:cTn id="21" dur="500" fill="hold"/>
                                        <p:tgtEl>
                                          <p:spTgt spid="3"/>
                                        </p:tgtEl>
                                        <p:attrNameLst>
                                          <p:attrName>style.rotation</p:attrName>
                                        </p:attrNameLst>
                                      </p:cBhvr>
                                      <p:tavLst>
                                        <p:tav tm="0">
                                          <p:val>
                                            <p:fltVal val="360"/>
                                          </p:val>
                                        </p:tav>
                                        <p:tav tm="100000">
                                          <p:val>
                                            <p:fltVal val="0"/>
                                          </p:val>
                                        </p:tav>
                                      </p:tavLst>
                                    </p:anim>
                                    <p:animEffect transition="in" filter="fade">
                                      <p:cBhvr>
                                        <p:cTn id="22" dur="500"/>
                                        <p:tgtEl>
                                          <p:spTgt spid="3"/>
                                        </p:tgtEl>
                                      </p:cBhvr>
                                    </p:animEffect>
                                  </p:childTnLst>
                                </p:cTn>
                              </p:par>
                              <p:par>
                                <p:cTn id="23" presetID="49" presetClass="entr" presetSubtype="0" decel="100000" fill="hold" grpId="0" nodeType="withEffect">
                                  <p:stCondLst>
                                    <p:cond delay="40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 calcmode="lin" valueType="num">
                                      <p:cBhvr>
                                        <p:cTn id="27" dur="500" fill="hold"/>
                                        <p:tgtEl>
                                          <p:spTgt spid="4"/>
                                        </p:tgtEl>
                                        <p:attrNameLst>
                                          <p:attrName>style.rotation</p:attrName>
                                        </p:attrNameLst>
                                      </p:cBhvr>
                                      <p:tavLst>
                                        <p:tav tm="0">
                                          <p:val>
                                            <p:fltVal val="360"/>
                                          </p:val>
                                        </p:tav>
                                        <p:tav tm="100000">
                                          <p:val>
                                            <p:fltVal val="0"/>
                                          </p:val>
                                        </p:tav>
                                      </p:tavLst>
                                    </p:anim>
                                    <p:animEffect transition="in" filter="fade">
                                      <p:cBhvr>
                                        <p:cTn id="28" dur="500"/>
                                        <p:tgtEl>
                                          <p:spTgt spid="4"/>
                                        </p:tgtEl>
                                      </p:cBhvr>
                                    </p:animEffect>
                                  </p:childTnLst>
                                </p:cTn>
                              </p:par>
                            </p:childTnLst>
                          </p:cTn>
                        </p:par>
                        <p:par>
                          <p:cTn id="29" fill="hold">
                            <p:stCondLst>
                              <p:cond delay="1900"/>
                            </p:stCondLst>
                            <p:childTnLst>
                              <p:par>
                                <p:cTn id="30" presetID="22" presetClass="entr" presetSubtype="4"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right)">
                                      <p:cBhvr>
                                        <p:cTn id="35" dur="500"/>
                                        <p:tgtEl>
                                          <p:spTgt spid="9"/>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left)">
                                      <p:cBhvr>
                                        <p:cTn id="38" dur="500"/>
                                        <p:tgtEl>
                                          <p:spTgt spid="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500"/>
                                        <p:tgtEl>
                                          <p:spTgt spid="6"/>
                                        </p:tgtEl>
                                      </p:cBhvr>
                                    </p:animEffect>
                                  </p:childTnLst>
                                </p:cTn>
                              </p:par>
                              <p:par>
                                <p:cTn id="42" presetID="22" presetClass="entr" presetSubtype="2"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right)">
                                      <p:cBhvr>
                                        <p:cTn id="44" dur="500"/>
                                        <p:tgtEl>
                                          <p:spTgt spid="8"/>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500"/>
                                        <p:tgtEl>
                                          <p:spTgt spid="7"/>
                                        </p:tgtEl>
                                      </p:cBhvr>
                                    </p:animEffect>
                                  </p:childTnLst>
                                </p:cTn>
                              </p:par>
                              <p:par>
                                <p:cTn id="48" presetID="12" presetClass="entr" presetSubtype="8"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additive="base">
                                        <p:cTn id="50" dur="500"/>
                                        <p:tgtEl>
                                          <p:spTgt spid="13"/>
                                        </p:tgtEl>
                                        <p:attrNameLst>
                                          <p:attrName>ppt_x</p:attrName>
                                        </p:attrNameLst>
                                      </p:cBhvr>
                                      <p:tavLst>
                                        <p:tav tm="0">
                                          <p:val>
                                            <p:strVal val="#ppt_x-#ppt_w*1.125000"/>
                                          </p:val>
                                        </p:tav>
                                        <p:tav tm="100000">
                                          <p:val>
                                            <p:strVal val="#ppt_x"/>
                                          </p:val>
                                        </p:tav>
                                      </p:tavLst>
                                    </p:anim>
                                    <p:animEffect transition="in" filter="wipe(right)">
                                      <p:cBhvr>
                                        <p:cTn id="51" dur="500"/>
                                        <p:tgtEl>
                                          <p:spTgt spid="13"/>
                                        </p:tgtEl>
                                      </p:cBhvr>
                                    </p:animEffect>
                                  </p:childTnLst>
                                </p:cTn>
                              </p:par>
                              <p:par>
                                <p:cTn id="52" presetID="12" presetClass="entr" presetSubtype="4" fill="hold" grpId="0" nodeType="withEffect">
                                  <p:stCondLst>
                                    <p:cond delay="0"/>
                                  </p:stCondLst>
                                  <p:iterate type="lt">
                                    <p:tmPct val="40000"/>
                                  </p:iterate>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300"/>
                                        <p:tgtEl>
                                          <p:spTgt spid="14"/>
                                        </p:tgtEl>
                                        <p:attrNameLst>
                                          <p:attrName>ppt_y</p:attrName>
                                        </p:attrNameLst>
                                      </p:cBhvr>
                                      <p:tavLst>
                                        <p:tav tm="0">
                                          <p:val>
                                            <p:strVal val="#ppt_y+#ppt_h*1.125000"/>
                                          </p:val>
                                        </p:tav>
                                        <p:tav tm="100000">
                                          <p:val>
                                            <p:strVal val="#ppt_y"/>
                                          </p:val>
                                        </p:tav>
                                      </p:tavLst>
                                    </p:anim>
                                    <p:animEffect transition="in" filter="wipe(up)">
                                      <p:cBhvr>
                                        <p:cTn id="55" dur="300"/>
                                        <p:tgtEl>
                                          <p:spTgt spid="14"/>
                                        </p:tgtEl>
                                      </p:cBhvr>
                                    </p:animEffect>
                                  </p:childTnLst>
                                </p:cTn>
                              </p:par>
                            </p:childTnLst>
                          </p:cTn>
                        </p:par>
                        <p:par>
                          <p:cTn id="56" fill="hold">
                            <p:stCondLst>
                              <p:cond delay="2560"/>
                            </p:stCondLst>
                            <p:childTnLst>
                              <p:par>
                                <p:cTn id="57" presetID="12" presetClass="entr" presetSubtype="8"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p:tgtEl>
                                          <p:spTgt spid="15"/>
                                        </p:tgtEl>
                                        <p:attrNameLst>
                                          <p:attrName>ppt_x</p:attrName>
                                        </p:attrNameLst>
                                      </p:cBhvr>
                                      <p:tavLst>
                                        <p:tav tm="0">
                                          <p:val>
                                            <p:strVal val="#ppt_x-#ppt_w*1.125000"/>
                                          </p:val>
                                        </p:tav>
                                        <p:tav tm="100000">
                                          <p:val>
                                            <p:strVal val="#ppt_x"/>
                                          </p:val>
                                        </p:tav>
                                      </p:tavLst>
                                    </p:anim>
                                    <p:animEffect transition="in" filter="wipe(right)">
                                      <p:cBhvr>
                                        <p:cTn id="60" dur="500"/>
                                        <p:tgtEl>
                                          <p:spTgt spid="15"/>
                                        </p:tgtEl>
                                      </p:cBhvr>
                                    </p:animEffect>
                                  </p:childTnLst>
                                </p:cTn>
                              </p:par>
                              <p:par>
                                <p:cTn id="61" presetID="12" presetClass="entr" presetSubtype="8"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p:tgtEl>
                                          <p:spTgt spid="16"/>
                                        </p:tgtEl>
                                        <p:attrNameLst>
                                          <p:attrName>ppt_x</p:attrName>
                                        </p:attrNameLst>
                                      </p:cBhvr>
                                      <p:tavLst>
                                        <p:tav tm="0">
                                          <p:val>
                                            <p:strVal val="#ppt_x-#ppt_w*1.125000"/>
                                          </p:val>
                                        </p:tav>
                                        <p:tav tm="100000">
                                          <p:val>
                                            <p:strVal val="#ppt_x"/>
                                          </p:val>
                                        </p:tav>
                                      </p:tavLst>
                                    </p:anim>
                                    <p:animEffect transition="in" filter="wipe(right)">
                                      <p:cBhvr>
                                        <p:cTn id="64" dur="500"/>
                                        <p:tgtEl>
                                          <p:spTgt spid="16"/>
                                        </p:tgtEl>
                                      </p:cBhvr>
                                    </p:animEffect>
                                  </p:childTnLst>
                                </p:cTn>
                              </p:par>
                              <p:par>
                                <p:cTn id="65" presetID="12" presetClass="entr" presetSubtype="4" fill="hold" grpId="0" nodeType="withEffect">
                                  <p:stCondLst>
                                    <p:cond delay="0"/>
                                  </p:stCondLst>
                                  <p:iterate type="lt">
                                    <p:tmPct val="40000"/>
                                  </p:iterate>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300"/>
                                        <p:tgtEl>
                                          <p:spTgt spid="17"/>
                                        </p:tgtEl>
                                        <p:attrNameLst>
                                          <p:attrName>ppt_y</p:attrName>
                                        </p:attrNameLst>
                                      </p:cBhvr>
                                      <p:tavLst>
                                        <p:tav tm="0">
                                          <p:val>
                                            <p:strVal val="#ppt_y+#ppt_h*1.125000"/>
                                          </p:val>
                                        </p:tav>
                                        <p:tav tm="100000">
                                          <p:val>
                                            <p:strVal val="#ppt_y"/>
                                          </p:val>
                                        </p:tav>
                                      </p:tavLst>
                                    </p:anim>
                                    <p:animEffect transition="in" filter="wipe(up)">
                                      <p:cBhvr>
                                        <p:cTn id="68" dur="300"/>
                                        <p:tgtEl>
                                          <p:spTgt spid="17"/>
                                        </p:tgtEl>
                                      </p:cBhvr>
                                    </p:animEffect>
                                  </p:childTnLst>
                                </p:cTn>
                              </p:par>
                            </p:childTnLst>
                          </p:cTn>
                        </p:par>
                        <p:par>
                          <p:cTn id="69" fill="hold">
                            <p:stCondLst>
                              <p:cond delay="3100"/>
                            </p:stCondLst>
                            <p:childTnLst>
                              <p:par>
                                <p:cTn id="70" presetID="12" presetClass="entr" presetSubtype="8" fill="hold" grpId="0" nodeType="after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additive="base">
                                        <p:cTn id="72" dur="500"/>
                                        <p:tgtEl>
                                          <p:spTgt spid="18"/>
                                        </p:tgtEl>
                                        <p:attrNameLst>
                                          <p:attrName>ppt_x</p:attrName>
                                        </p:attrNameLst>
                                      </p:cBhvr>
                                      <p:tavLst>
                                        <p:tav tm="0">
                                          <p:val>
                                            <p:strVal val="#ppt_x-#ppt_w*1.125000"/>
                                          </p:val>
                                        </p:tav>
                                        <p:tav tm="100000">
                                          <p:val>
                                            <p:strVal val="#ppt_x"/>
                                          </p:val>
                                        </p:tav>
                                      </p:tavLst>
                                    </p:anim>
                                    <p:animEffect transition="in" filter="wipe(right)">
                                      <p:cBhvr>
                                        <p:cTn id="73" dur="500"/>
                                        <p:tgtEl>
                                          <p:spTgt spid="18"/>
                                        </p:tgtEl>
                                      </p:cBhvr>
                                    </p:animEffect>
                                  </p:childTnLst>
                                </p:cTn>
                              </p:par>
                              <p:par>
                                <p:cTn id="74" presetID="12" presetClass="entr" presetSubtype="8" fill="hold" grpId="0" nodeType="withEffect">
                                  <p:stCondLst>
                                    <p:cond delay="0"/>
                                  </p:stCondLst>
                                  <p:childTnLst>
                                    <p:set>
                                      <p:cBhvr>
                                        <p:cTn id="75" dur="1" fill="hold">
                                          <p:stCondLst>
                                            <p:cond delay="0"/>
                                          </p:stCondLst>
                                        </p:cTn>
                                        <p:tgtEl>
                                          <p:spTgt spid="19"/>
                                        </p:tgtEl>
                                        <p:attrNameLst>
                                          <p:attrName>style.visibility</p:attrName>
                                        </p:attrNameLst>
                                      </p:cBhvr>
                                      <p:to>
                                        <p:strVal val="visible"/>
                                      </p:to>
                                    </p:set>
                                    <p:anim calcmode="lin" valueType="num">
                                      <p:cBhvr additive="base">
                                        <p:cTn id="76" dur="500"/>
                                        <p:tgtEl>
                                          <p:spTgt spid="19"/>
                                        </p:tgtEl>
                                        <p:attrNameLst>
                                          <p:attrName>ppt_x</p:attrName>
                                        </p:attrNameLst>
                                      </p:cBhvr>
                                      <p:tavLst>
                                        <p:tav tm="0">
                                          <p:val>
                                            <p:strVal val="#ppt_x-#ppt_w*1.125000"/>
                                          </p:val>
                                        </p:tav>
                                        <p:tav tm="100000">
                                          <p:val>
                                            <p:strVal val="#ppt_x"/>
                                          </p:val>
                                        </p:tav>
                                      </p:tavLst>
                                    </p:anim>
                                    <p:animEffect transition="in" filter="wipe(right)">
                                      <p:cBhvr>
                                        <p:cTn id="77" dur="500"/>
                                        <p:tgtEl>
                                          <p:spTgt spid="19"/>
                                        </p:tgtEl>
                                      </p:cBhvr>
                                    </p:animEffect>
                                  </p:childTnLst>
                                </p:cTn>
                              </p:par>
                              <p:par>
                                <p:cTn id="78" presetID="12" presetClass="entr" presetSubtype="4" fill="hold" grpId="0" nodeType="withEffect">
                                  <p:stCondLst>
                                    <p:cond delay="0"/>
                                  </p:stCondLst>
                                  <p:iterate type="lt">
                                    <p:tmPct val="40000"/>
                                  </p:iterate>
                                  <p:childTnLst>
                                    <p:set>
                                      <p:cBhvr>
                                        <p:cTn id="79" dur="1" fill="hold">
                                          <p:stCondLst>
                                            <p:cond delay="0"/>
                                          </p:stCondLst>
                                        </p:cTn>
                                        <p:tgtEl>
                                          <p:spTgt spid="20"/>
                                        </p:tgtEl>
                                        <p:attrNameLst>
                                          <p:attrName>style.visibility</p:attrName>
                                        </p:attrNameLst>
                                      </p:cBhvr>
                                      <p:to>
                                        <p:strVal val="visible"/>
                                      </p:to>
                                    </p:set>
                                    <p:anim calcmode="lin" valueType="num">
                                      <p:cBhvr additive="base">
                                        <p:cTn id="80" dur="300"/>
                                        <p:tgtEl>
                                          <p:spTgt spid="20"/>
                                        </p:tgtEl>
                                        <p:attrNameLst>
                                          <p:attrName>ppt_y</p:attrName>
                                        </p:attrNameLst>
                                      </p:cBhvr>
                                      <p:tavLst>
                                        <p:tav tm="0">
                                          <p:val>
                                            <p:strVal val="#ppt_y+#ppt_h*1.125000"/>
                                          </p:val>
                                        </p:tav>
                                        <p:tav tm="100000">
                                          <p:val>
                                            <p:strVal val="#ppt_y"/>
                                          </p:val>
                                        </p:tav>
                                      </p:tavLst>
                                    </p:anim>
                                    <p:animEffect transition="in" filter="wipe(up)">
                                      <p:cBhvr>
                                        <p:cTn id="81" dur="300"/>
                                        <p:tgtEl>
                                          <p:spTgt spid="20"/>
                                        </p:tgtEl>
                                      </p:cBhvr>
                                    </p:animEffect>
                                  </p:childTnLst>
                                </p:cTn>
                              </p:par>
                            </p:childTnLst>
                          </p:cTn>
                        </p:par>
                        <p:par>
                          <p:cTn id="82" fill="hold">
                            <p:stCondLst>
                              <p:cond delay="3640"/>
                            </p:stCondLst>
                            <p:childTnLst>
                              <p:par>
                                <p:cTn id="83" presetID="12" presetClass="entr" presetSubtype="8"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500"/>
                                        <p:tgtEl>
                                          <p:spTgt spid="21"/>
                                        </p:tgtEl>
                                        <p:attrNameLst>
                                          <p:attrName>ppt_x</p:attrName>
                                        </p:attrNameLst>
                                      </p:cBhvr>
                                      <p:tavLst>
                                        <p:tav tm="0">
                                          <p:val>
                                            <p:strVal val="#ppt_x-#ppt_w*1.125000"/>
                                          </p:val>
                                        </p:tav>
                                        <p:tav tm="100000">
                                          <p:val>
                                            <p:strVal val="#ppt_x"/>
                                          </p:val>
                                        </p:tav>
                                      </p:tavLst>
                                    </p:anim>
                                    <p:animEffect transition="in" filter="wipe(right)">
                                      <p:cBhvr>
                                        <p:cTn id="86" dur="500"/>
                                        <p:tgtEl>
                                          <p:spTgt spid="21"/>
                                        </p:tgtEl>
                                      </p:cBhvr>
                                    </p:animEffect>
                                  </p:childTnLst>
                                </p:cTn>
                              </p:par>
                              <p:par>
                                <p:cTn id="87" presetID="12" presetClass="entr" presetSubtype="8"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anim calcmode="lin" valueType="num">
                                      <p:cBhvr additive="base">
                                        <p:cTn id="89" dur="500"/>
                                        <p:tgtEl>
                                          <p:spTgt spid="22"/>
                                        </p:tgtEl>
                                        <p:attrNameLst>
                                          <p:attrName>ppt_x</p:attrName>
                                        </p:attrNameLst>
                                      </p:cBhvr>
                                      <p:tavLst>
                                        <p:tav tm="0">
                                          <p:val>
                                            <p:strVal val="#ppt_x-#ppt_w*1.125000"/>
                                          </p:val>
                                        </p:tav>
                                        <p:tav tm="100000">
                                          <p:val>
                                            <p:strVal val="#ppt_x"/>
                                          </p:val>
                                        </p:tav>
                                      </p:tavLst>
                                    </p:anim>
                                    <p:animEffect transition="in" filter="wipe(right)">
                                      <p:cBhvr>
                                        <p:cTn id="90" dur="500"/>
                                        <p:tgtEl>
                                          <p:spTgt spid="22"/>
                                        </p:tgtEl>
                                      </p:cBhvr>
                                    </p:animEffect>
                                  </p:childTnLst>
                                </p:cTn>
                              </p:par>
                              <p:par>
                                <p:cTn id="91" presetID="12" presetClass="entr" presetSubtype="4" fill="hold" grpId="0" nodeType="withEffect">
                                  <p:stCondLst>
                                    <p:cond delay="0"/>
                                  </p:stCondLst>
                                  <p:iterate type="lt">
                                    <p:tmPct val="40000"/>
                                  </p:iterate>
                                  <p:childTnLst>
                                    <p:set>
                                      <p:cBhvr>
                                        <p:cTn id="92" dur="1" fill="hold">
                                          <p:stCondLst>
                                            <p:cond delay="0"/>
                                          </p:stCondLst>
                                        </p:cTn>
                                        <p:tgtEl>
                                          <p:spTgt spid="23"/>
                                        </p:tgtEl>
                                        <p:attrNameLst>
                                          <p:attrName>style.visibility</p:attrName>
                                        </p:attrNameLst>
                                      </p:cBhvr>
                                      <p:to>
                                        <p:strVal val="visible"/>
                                      </p:to>
                                    </p:set>
                                    <p:anim calcmode="lin" valueType="num">
                                      <p:cBhvr additive="base">
                                        <p:cTn id="93" dur="300"/>
                                        <p:tgtEl>
                                          <p:spTgt spid="23"/>
                                        </p:tgtEl>
                                        <p:attrNameLst>
                                          <p:attrName>ppt_y</p:attrName>
                                        </p:attrNameLst>
                                      </p:cBhvr>
                                      <p:tavLst>
                                        <p:tav tm="0">
                                          <p:val>
                                            <p:strVal val="#ppt_y+#ppt_h*1.125000"/>
                                          </p:val>
                                        </p:tav>
                                        <p:tav tm="100000">
                                          <p:val>
                                            <p:strVal val="#ppt_y"/>
                                          </p:val>
                                        </p:tav>
                                      </p:tavLst>
                                    </p:anim>
                                    <p:animEffect transition="in" filter="wipe(up)">
                                      <p:cBhvr>
                                        <p:cTn id="94" dur="300"/>
                                        <p:tgtEl>
                                          <p:spTgt spid="23"/>
                                        </p:tgtEl>
                                      </p:cBhvr>
                                    </p:animEffect>
                                  </p:childTnLst>
                                </p:cTn>
                              </p:par>
                            </p:childTnLst>
                          </p:cTn>
                        </p:par>
                        <p:par>
                          <p:cTn id="95" fill="hold">
                            <p:stCondLst>
                              <p:cond delay="4300"/>
                            </p:stCondLst>
                            <p:childTnLst>
                              <p:par>
                                <p:cTn id="96" presetID="12" presetClass="entr" presetSubtype="8" fill="hold" grpId="0" nodeType="afterEffect">
                                  <p:stCondLst>
                                    <p:cond delay="0"/>
                                  </p:stCondLst>
                                  <p:childTnLst>
                                    <p:set>
                                      <p:cBhvr>
                                        <p:cTn id="97" dur="1" fill="hold">
                                          <p:stCondLst>
                                            <p:cond delay="0"/>
                                          </p:stCondLst>
                                        </p:cTn>
                                        <p:tgtEl>
                                          <p:spTgt spid="24"/>
                                        </p:tgtEl>
                                        <p:attrNameLst>
                                          <p:attrName>style.visibility</p:attrName>
                                        </p:attrNameLst>
                                      </p:cBhvr>
                                      <p:to>
                                        <p:strVal val="visible"/>
                                      </p:to>
                                    </p:set>
                                    <p:anim calcmode="lin" valueType="num">
                                      <p:cBhvr additive="base">
                                        <p:cTn id="98" dur="500"/>
                                        <p:tgtEl>
                                          <p:spTgt spid="24"/>
                                        </p:tgtEl>
                                        <p:attrNameLst>
                                          <p:attrName>ppt_x</p:attrName>
                                        </p:attrNameLst>
                                      </p:cBhvr>
                                      <p:tavLst>
                                        <p:tav tm="0">
                                          <p:val>
                                            <p:strVal val="#ppt_x-#ppt_w*1.125000"/>
                                          </p:val>
                                        </p:tav>
                                        <p:tav tm="100000">
                                          <p:val>
                                            <p:strVal val="#ppt_x"/>
                                          </p:val>
                                        </p:tav>
                                      </p:tavLst>
                                    </p:anim>
                                    <p:animEffect transition="in" filter="wipe(right)">
                                      <p:cBhvr>
                                        <p:cTn id="99" dur="500"/>
                                        <p:tgtEl>
                                          <p:spTgt spid="24"/>
                                        </p:tgtEl>
                                      </p:cBhvr>
                                    </p:animEffect>
                                  </p:childTnLst>
                                </p:cTn>
                              </p:par>
                              <p:par>
                                <p:cTn id="100" presetID="12" presetClass="entr" presetSubtype="8"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 calcmode="lin" valueType="num">
                                      <p:cBhvr additive="base">
                                        <p:cTn id="102" dur="500"/>
                                        <p:tgtEl>
                                          <p:spTgt spid="25"/>
                                        </p:tgtEl>
                                        <p:attrNameLst>
                                          <p:attrName>ppt_x</p:attrName>
                                        </p:attrNameLst>
                                      </p:cBhvr>
                                      <p:tavLst>
                                        <p:tav tm="0">
                                          <p:val>
                                            <p:strVal val="#ppt_x-#ppt_w*1.125000"/>
                                          </p:val>
                                        </p:tav>
                                        <p:tav tm="100000">
                                          <p:val>
                                            <p:strVal val="#ppt_x"/>
                                          </p:val>
                                        </p:tav>
                                      </p:tavLst>
                                    </p:anim>
                                    <p:animEffect transition="in" filter="wipe(right)">
                                      <p:cBhvr>
                                        <p:cTn id="103" dur="500"/>
                                        <p:tgtEl>
                                          <p:spTgt spid="25"/>
                                        </p:tgtEl>
                                      </p:cBhvr>
                                    </p:animEffect>
                                  </p:childTnLst>
                                </p:cTn>
                              </p:par>
                              <p:par>
                                <p:cTn id="104" presetID="12" presetClass="entr" presetSubtype="4" fill="hold" grpId="0" nodeType="withEffect">
                                  <p:stCondLst>
                                    <p:cond delay="0"/>
                                  </p:stCondLst>
                                  <p:iterate type="lt">
                                    <p:tmPct val="40000"/>
                                  </p:iterate>
                                  <p:childTnLst>
                                    <p:set>
                                      <p:cBhvr>
                                        <p:cTn id="105" dur="1" fill="hold">
                                          <p:stCondLst>
                                            <p:cond delay="0"/>
                                          </p:stCondLst>
                                        </p:cTn>
                                        <p:tgtEl>
                                          <p:spTgt spid="26"/>
                                        </p:tgtEl>
                                        <p:attrNameLst>
                                          <p:attrName>style.visibility</p:attrName>
                                        </p:attrNameLst>
                                      </p:cBhvr>
                                      <p:to>
                                        <p:strVal val="visible"/>
                                      </p:to>
                                    </p:set>
                                    <p:anim calcmode="lin" valueType="num">
                                      <p:cBhvr additive="base">
                                        <p:cTn id="106" dur="300"/>
                                        <p:tgtEl>
                                          <p:spTgt spid="26"/>
                                        </p:tgtEl>
                                        <p:attrNameLst>
                                          <p:attrName>ppt_y</p:attrName>
                                        </p:attrNameLst>
                                      </p:cBhvr>
                                      <p:tavLst>
                                        <p:tav tm="0">
                                          <p:val>
                                            <p:strVal val="#ppt_y+#ppt_h*1.125000"/>
                                          </p:val>
                                        </p:tav>
                                        <p:tav tm="100000">
                                          <p:val>
                                            <p:strVal val="#ppt_y"/>
                                          </p:val>
                                        </p:tav>
                                      </p:tavLst>
                                    </p:anim>
                                    <p:animEffect transition="in" filter="wipe(up)">
                                      <p:cBhvr>
                                        <p:cTn id="107" dur="300"/>
                                        <p:tgtEl>
                                          <p:spTgt spid="26"/>
                                        </p:tgtEl>
                                      </p:cBhvr>
                                    </p:animEffect>
                                  </p:childTnLst>
                                </p:cTn>
                              </p:par>
                            </p:childTnLst>
                          </p:cTn>
                        </p:par>
                        <p:par>
                          <p:cTn id="108" fill="hold">
                            <p:stCondLst>
                              <p:cond delay="4960"/>
                            </p:stCondLst>
                            <p:childTnLst>
                              <p:par>
                                <p:cTn id="109" presetID="12" presetClass="entr" presetSubtype="8" fill="hold" grpId="0" nodeType="afterEffect">
                                  <p:stCondLst>
                                    <p:cond delay="0"/>
                                  </p:stCondLst>
                                  <p:childTnLst>
                                    <p:set>
                                      <p:cBhvr>
                                        <p:cTn id="110" dur="1" fill="hold">
                                          <p:stCondLst>
                                            <p:cond delay="0"/>
                                          </p:stCondLst>
                                        </p:cTn>
                                        <p:tgtEl>
                                          <p:spTgt spid="27"/>
                                        </p:tgtEl>
                                        <p:attrNameLst>
                                          <p:attrName>style.visibility</p:attrName>
                                        </p:attrNameLst>
                                      </p:cBhvr>
                                      <p:to>
                                        <p:strVal val="visible"/>
                                      </p:to>
                                    </p:set>
                                    <p:anim calcmode="lin" valueType="num">
                                      <p:cBhvr additive="base">
                                        <p:cTn id="111" dur="500"/>
                                        <p:tgtEl>
                                          <p:spTgt spid="27"/>
                                        </p:tgtEl>
                                        <p:attrNameLst>
                                          <p:attrName>ppt_x</p:attrName>
                                        </p:attrNameLst>
                                      </p:cBhvr>
                                      <p:tavLst>
                                        <p:tav tm="0">
                                          <p:val>
                                            <p:strVal val="#ppt_x-#ppt_w*1.125000"/>
                                          </p:val>
                                        </p:tav>
                                        <p:tav tm="100000">
                                          <p:val>
                                            <p:strVal val="#ppt_x"/>
                                          </p:val>
                                        </p:tav>
                                      </p:tavLst>
                                    </p:anim>
                                    <p:animEffect transition="in" filter="wipe(right)">
                                      <p:cBhvr>
                                        <p:cTn id="112" dur="500"/>
                                        <p:tgtEl>
                                          <p:spTgt spid="27"/>
                                        </p:tgtEl>
                                      </p:cBhvr>
                                    </p:animEffect>
                                  </p:childTnLst>
                                </p:cTn>
                              </p:par>
                              <p:par>
                                <p:cTn id="113" presetID="12" presetClass="entr" presetSubtype="8" fill="hold" grpId="0" nodeType="withEffect">
                                  <p:stCondLst>
                                    <p:cond delay="0"/>
                                  </p:stCondLst>
                                  <p:childTnLst>
                                    <p:set>
                                      <p:cBhvr>
                                        <p:cTn id="114" dur="1" fill="hold">
                                          <p:stCondLst>
                                            <p:cond delay="0"/>
                                          </p:stCondLst>
                                        </p:cTn>
                                        <p:tgtEl>
                                          <p:spTgt spid="28"/>
                                        </p:tgtEl>
                                        <p:attrNameLst>
                                          <p:attrName>style.visibility</p:attrName>
                                        </p:attrNameLst>
                                      </p:cBhvr>
                                      <p:to>
                                        <p:strVal val="visible"/>
                                      </p:to>
                                    </p:set>
                                    <p:anim calcmode="lin" valueType="num">
                                      <p:cBhvr additive="base">
                                        <p:cTn id="115" dur="500"/>
                                        <p:tgtEl>
                                          <p:spTgt spid="28"/>
                                        </p:tgtEl>
                                        <p:attrNameLst>
                                          <p:attrName>ppt_x</p:attrName>
                                        </p:attrNameLst>
                                      </p:cBhvr>
                                      <p:tavLst>
                                        <p:tav tm="0">
                                          <p:val>
                                            <p:strVal val="#ppt_x-#ppt_w*1.125000"/>
                                          </p:val>
                                        </p:tav>
                                        <p:tav tm="100000">
                                          <p:val>
                                            <p:strVal val="#ppt_x"/>
                                          </p:val>
                                        </p:tav>
                                      </p:tavLst>
                                    </p:anim>
                                    <p:animEffect transition="in" filter="wipe(right)">
                                      <p:cBhvr>
                                        <p:cTn id="116" dur="500"/>
                                        <p:tgtEl>
                                          <p:spTgt spid="28"/>
                                        </p:tgtEl>
                                      </p:cBhvr>
                                    </p:animEffect>
                                  </p:childTnLst>
                                </p:cTn>
                              </p:par>
                              <p:par>
                                <p:cTn id="117" presetID="12" presetClass="entr" presetSubtype="4" fill="hold" grpId="0" nodeType="withEffect">
                                  <p:stCondLst>
                                    <p:cond delay="0"/>
                                  </p:stCondLst>
                                  <p:iterate type="lt">
                                    <p:tmPct val="40000"/>
                                  </p:iterate>
                                  <p:childTnLst>
                                    <p:set>
                                      <p:cBhvr>
                                        <p:cTn id="118" dur="1" fill="hold">
                                          <p:stCondLst>
                                            <p:cond delay="0"/>
                                          </p:stCondLst>
                                        </p:cTn>
                                        <p:tgtEl>
                                          <p:spTgt spid="29"/>
                                        </p:tgtEl>
                                        <p:attrNameLst>
                                          <p:attrName>style.visibility</p:attrName>
                                        </p:attrNameLst>
                                      </p:cBhvr>
                                      <p:to>
                                        <p:strVal val="visible"/>
                                      </p:to>
                                    </p:set>
                                    <p:anim calcmode="lin" valueType="num">
                                      <p:cBhvr additive="base">
                                        <p:cTn id="119" dur="300"/>
                                        <p:tgtEl>
                                          <p:spTgt spid="29"/>
                                        </p:tgtEl>
                                        <p:attrNameLst>
                                          <p:attrName>ppt_y</p:attrName>
                                        </p:attrNameLst>
                                      </p:cBhvr>
                                      <p:tavLst>
                                        <p:tav tm="0">
                                          <p:val>
                                            <p:strVal val="#ppt_y+#ppt_h*1.125000"/>
                                          </p:val>
                                        </p:tav>
                                        <p:tav tm="100000">
                                          <p:val>
                                            <p:strVal val="#ppt_y"/>
                                          </p:val>
                                        </p:tav>
                                      </p:tavLst>
                                    </p:anim>
                                    <p:animEffect transition="in" filter="wipe(up)">
                                      <p:cBhvr>
                                        <p:cTn id="120" dur="300"/>
                                        <p:tgtEl>
                                          <p:spTgt spid="29"/>
                                        </p:tgtEl>
                                      </p:cBhvr>
                                    </p:animEffect>
                                  </p:childTnLst>
                                </p:cTn>
                              </p:par>
                            </p:childTnLst>
                          </p:cTn>
                        </p:par>
                        <p:par>
                          <p:cTn id="121" fill="hold">
                            <p:stCondLst>
                              <p:cond delay="5500"/>
                            </p:stCondLst>
                            <p:childTnLst>
                              <p:par>
                                <p:cTn id="122" presetID="12" presetClass="entr" presetSubtype="8" fill="hold" grpId="0" nodeType="afterEffect">
                                  <p:stCondLst>
                                    <p:cond delay="0"/>
                                  </p:stCondLst>
                                  <p:childTnLst>
                                    <p:set>
                                      <p:cBhvr>
                                        <p:cTn id="123" dur="1" fill="hold">
                                          <p:stCondLst>
                                            <p:cond delay="0"/>
                                          </p:stCondLst>
                                        </p:cTn>
                                        <p:tgtEl>
                                          <p:spTgt spid="32"/>
                                        </p:tgtEl>
                                        <p:attrNameLst>
                                          <p:attrName>style.visibility</p:attrName>
                                        </p:attrNameLst>
                                      </p:cBhvr>
                                      <p:to>
                                        <p:strVal val="visible"/>
                                      </p:to>
                                    </p:set>
                                    <p:anim calcmode="lin" valueType="num">
                                      <p:cBhvr additive="base">
                                        <p:cTn id="124" dur="500"/>
                                        <p:tgtEl>
                                          <p:spTgt spid="32"/>
                                        </p:tgtEl>
                                        <p:attrNameLst>
                                          <p:attrName>ppt_x</p:attrName>
                                        </p:attrNameLst>
                                      </p:cBhvr>
                                      <p:tavLst>
                                        <p:tav tm="0">
                                          <p:val>
                                            <p:strVal val="#ppt_x-#ppt_w*1.125000"/>
                                          </p:val>
                                        </p:tav>
                                        <p:tav tm="100000">
                                          <p:val>
                                            <p:strVal val="#ppt_x"/>
                                          </p:val>
                                        </p:tav>
                                      </p:tavLst>
                                    </p:anim>
                                    <p:animEffect transition="in" filter="wipe(right)">
                                      <p:cBhvr>
                                        <p:cTn id="12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0121" y="1904403"/>
            <a:ext cx="4215070" cy="3639817"/>
            <a:chOff x="1591445" y="1943112"/>
            <a:chExt cx="4446740" cy="3839659"/>
          </a:xfrm>
        </p:grpSpPr>
        <p:sp>
          <p:nvSpPr>
            <p:cNvPr id="28674" name="MH_Other_1"/>
            <p:cNvSpPr>
              <a:spLocks/>
            </p:cNvSpPr>
            <p:nvPr/>
          </p:nvSpPr>
          <p:spPr bwMode="auto">
            <a:xfrm>
              <a:off x="1591445" y="3918013"/>
              <a:ext cx="3964564" cy="326147"/>
            </a:xfrm>
            <a:custGeom>
              <a:avLst/>
              <a:gdLst>
                <a:gd name="T0" fmla="*/ 0 w 3759200"/>
                <a:gd name="T1" fmla="*/ 76116 h 179488"/>
                <a:gd name="T2" fmla="*/ 2070100 w 3759200"/>
                <a:gd name="T3" fmla="*/ 177602 h 179488"/>
                <a:gd name="T4" fmla="*/ 3759200 w 3759200"/>
                <a:gd name="T5" fmla="*/ 0 h 179488"/>
                <a:gd name="T6" fmla="*/ 0 60000 65536"/>
                <a:gd name="T7" fmla="*/ 0 60000 65536"/>
                <a:gd name="T8" fmla="*/ 0 60000 65536"/>
              </a:gdLst>
              <a:ahLst/>
              <a:cxnLst>
                <a:cxn ang="T6">
                  <a:pos x="T0" y="T1"/>
                </a:cxn>
                <a:cxn ang="T7">
                  <a:pos x="T2" y="T3"/>
                </a:cxn>
                <a:cxn ang="T8">
                  <a:pos x="T4" y="T5"/>
                </a:cxn>
              </a:cxnLst>
              <a:rect l="0" t="0" r="r" b="b"/>
              <a:pathLst>
                <a:path w="3759200" h="179488">
                  <a:moveTo>
                    <a:pt x="0" y="76200"/>
                  </a:moveTo>
                  <a:cubicBezTo>
                    <a:pt x="921808" y="129116"/>
                    <a:pt x="1443567" y="190500"/>
                    <a:pt x="2070100" y="177800"/>
                  </a:cubicBezTo>
                  <a:cubicBezTo>
                    <a:pt x="2696633" y="165100"/>
                    <a:pt x="3440641" y="86783"/>
                    <a:pt x="3759200" y="0"/>
                  </a:cubicBezTo>
                </a:path>
              </a:pathLst>
            </a:custGeom>
            <a:noFill/>
            <a:ln w="9525" cap="flat" cmpd="sng">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nSpc>
                  <a:spcPct val="130000"/>
                </a:lnSpc>
              </a:pPr>
              <a:endParaRPr lang="zh-CN" altLang="en-US" sz="2399" dirty="0">
                <a:cs typeface="+mn-ea"/>
                <a:sym typeface="+mn-lt"/>
              </a:endParaRPr>
            </a:p>
          </p:txBody>
        </p:sp>
        <p:sp>
          <p:nvSpPr>
            <p:cNvPr id="28675" name="MH_Other_2"/>
            <p:cNvSpPr>
              <a:spLocks/>
            </p:cNvSpPr>
            <p:nvPr/>
          </p:nvSpPr>
          <p:spPr bwMode="auto">
            <a:xfrm>
              <a:off x="1591446" y="1943112"/>
              <a:ext cx="3398986" cy="2219010"/>
            </a:xfrm>
            <a:custGeom>
              <a:avLst/>
              <a:gdLst>
                <a:gd name="T0" fmla="*/ 0 w 3263900"/>
                <a:gd name="T1" fmla="*/ 1778000 h 1778000"/>
                <a:gd name="T2" fmla="*/ 2070100 w 3263900"/>
                <a:gd name="T3" fmla="*/ 1016000 h 1778000"/>
                <a:gd name="T4" fmla="*/ 3263900 w 3263900"/>
                <a:gd name="T5" fmla="*/ 0 h 1778000"/>
                <a:gd name="T6" fmla="*/ 0 60000 65536"/>
                <a:gd name="T7" fmla="*/ 0 60000 65536"/>
                <a:gd name="T8" fmla="*/ 0 60000 65536"/>
              </a:gdLst>
              <a:ahLst/>
              <a:cxnLst>
                <a:cxn ang="T6">
                  <a:pos x="T0" y="T1"/>
                </a:cxn>
                <a:cxn ang="T7">
                  <a:pos x="T2" y="T3"/>
                </a:cxn>
                <a:cxn ang="T8">
                  <a:pos x="T4" y="T5"/>
                </a:cxn>
              </a:cxnLst>
              <a:rect l="0" t="0" r="r" b="b"/>
              <a:pathLst>
                <a:path w="3263900" h="1778000">
                  <a:moveTo>
                    <a:pt x="0" y="1778000"/>
                  </a:moveTo>
                  <a:cubicBezTo>
                    <a:pt x="594783" y="1656291"/>
                    <a:pt x="1526117" y="1312333"/>
                    <a:pt x="2070100" y="1016000"/>
                  </a:cubicBezTo>
                  <a:cubicBezTo>
                    <a:pt x="2614083" y="719667"/>
                    <a:pt x="2897716" y="483658"/>
                    <a:pt x="3263900" y="0"/>
                  </a:cubicBezTo>
                </a:path>
              </a:pathLst>
            </a:custGeom>
            <a:noFill/>
            <a:ln w="9525" cap="flat" cmpd="sng">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nSpc>
                  <a:spcPct val="130000"/>
                </a:lnSpc>
              </a:pPr>
              <a:endParaRPr lang="zh-CN" altLang="en-US" sz="2399" dirty="0">
                <a:cs typeface="+mn-ea"/>
                <a:sym typeface="+mn-lt"/>
              </a:endParaRPr>
            </a:p>
          </p:txBody>
        </p:sp>
        <p:sp>
          <p:nvSpPr>
            <p:cNvPr id="28676" name="MH_Other_3"/>
            <p:cNvSpPr>
              <a:spLocks/>
            </p:cNvSpPr>
            <p:nvPr/>
          </p:nvSpPr>
          <p:spPr bwMode="auto">
            <a:xfrm>
              <a:off x="1591445" y="2971471"/>
              <a:ext cx="4140974" cy="1204045"/>
            </a:xfrm>
            <a:custGeom>
              <a:avLst/>
              <a:gdLst>
                <a:gd name="T0" fmla="*/ 0 w 4203700"/>
                <a:gd name="T1" fmla="*/ 939800 h 939800"/>
                <a:gd name="T2" fmla="*/ 2387600 w 4203700"/>
                <a:gd name="T3" fmla="*/ 622300 h 939800"/>
                <a:gd name="T4" fmla="*/ 4203700 w 4203700"/>
                <a:gd name="T5" fmla="*/ 0 h 939800"/>
                <a:gd name="T6" fmla="*/ 0 60000 65536"/>
                <a:gd name="T7" fmla="*/ 0 60000 65536"/>
                <a:gd name="T8" fmla="*/ 0 60000 65536"/>
              </a:gdLst>
              <a:ahLst/>
              <a:cxnLst>
                <a:cxn ang="T6">
                  <a:pos x="T0" y="T1"/>
                </a:cxn>
                <a:cxn ang="T7">
                  <a:pos x="T2" y="T3"/>
                </a:cxn>
                <a:cxn ang="T8">
                  <a:pos x="T4" y="T5"/>
                </a:cxn>
              </a:cxnLst>
              <a:rect l="0" t="0" r="r" b="b"/>
              <a:pathLst>
                <a:path w="4203700" h="939800">
                  <a:moveTo>
                    <a:pt x="0" y="939800"/>
                  </a:moveTo>
                  <a:cubicBezTo>
                    <a:pt x="919691" y="827616"/>
                    <a:pt x="1686983" y="778933"/>
                    <a:pt x="2387600" y="622300"/>
                  </a:cubicBezTo>
                  <a:cubicBezTo>
                    <a:pt x="3088217" y="465667"/>
                    <a:pt x="3722158" y="201083"/>
                    <a:pt x="4203700" y="0"/>
                  </a:cubicBezTo>
                </a:path>
              </a:pathLst>
            </a:custGeom>
            <a:noFill/>
            <a:ln w="9525" cap="flat" cmpd="sng">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nSpc>
                  <a:spcPct val="130000"/>
                </a:lnSpc>
              </a:pPr>
              <a:endParaRPr lang="zh-CN" altLang="en-US" sz="2399" dirty="0">
                <a:cs typeface="+mn-ea"/>
                <a:sym typeface="+mn-lt"/>
              </a:endParaRPr>
            </a:p>
          </p:txBody>
        </p:sp>
        <p:sp>
          <p:nvSpPr>
            <p:cNvPr id="28677" name="MH_Other_4"/>
            <p:cNvSpPr>
              <a:spLocks/>
            </p:cNvSpPr>
            <p:nvPr/>
          </p:nvSpPr>
          <p:spPr bwMode="auto">
            <a:xfrm>
              <a:off x="1658414" y="4162122"/>
              <a:ext cx="4379771" cy="723265"/>
            </a:xfrm>
            <a:custGeom>
              <a:avLst/>
              <a:gdLst>
                <a:gd name="T0" fmla="*/ 0 w 4152900"/>
                <a:gd name="T1" fmla="*/ 0 h 685800"/>
                <a:gd name="T2" fmla="*/ 2959100 w 4152900"/>
                <a:gd name="T3" fmla="*/ 368300 h 685800"/>
                <a:gd name="T4" fmla="*/ 4152900 w 4152900"/>
                <a:gd name="T5" fmla="*/ 685800 h 685800"/>
                <a:gd name="T6" fmla="*/ 0 60000 65536"/>
                <a:gd name="T7" fmla="*/ 0 60000 65536"/>
                <a:gd name="T8" fmla="*/ 0 60000 65536"/>
              </a:gdLst>
              <a:ahLst/>
              <a:cxnLst>
                <a:cxn ang="T6">
                  <a:pos x="T0" y="T1"/>
                </a:cxn>
                <a:cxn ang="T7">
                  <a:pos x="T2" y="T3"/>
                </a:cxn>
                <a:cxn ang="T8">
                  <a:pos x="T4" y="T5"/>
                </a:cxn>
              </a:cxnLst>
              <a:rect l="0" t="0" r="r" b="b"/>
              <a:pathLst>
                <a:path w="4152900" h="685800">
                  <a:moveTo>
                    <a:pt x="0" y="0"/>
                  </a:moveTo>
                  <a:cubicBezTo>
                    <a:pt x="1133475" y="127000"/>
                    <a:pt x="2266950" y="254000"/>
                    <a:pt x="2959100" y="368300"/>
                  </a:cubicBezTo>
                  <a:cubicBezTo>
                    <a:pt x="3651250" y="482600"/>
                    <a:pt x="3902075" y="584200"/>
                    <a:pt x="4152900" y="685800"/>
                  </a:cubicBezTo>
                </a:path>
              </a:pathLst>
            </a:custGeom>
            <a:noFill/>
            <a:ln w="9525" cap="flat" cmpd="sng">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nSpc>
                  <a:spcPct val="130000"/>
                </a:lnSpc>
              </a:pPr>
              <a:endParaRPr lang="zh-CN" altLang="en-US" sz="2399" dirty="0">
                <a:cs typeface="+mn-ea"/>
                <a:sym typeface="+mn-lt"/>
              </a:endParaRPr>
            </a:p>
          </p:txBody>
        </p:sp>
        <p:sp>
          <p:nvSpPr>
            <p:cNvPr id="28678" name="MH_Other_5"/>
            <p:cNvSpPr>
              <a:spLocks/>
            </p:cNvSpPr>
            <p:nvPr/>
          </p:nvSpPr>
          <p:spPr bwMode="auto">
            <a:xfrm>
              <a:off x="1604839" y="4162122"/>
              <a:ext cx="3428812" cy="1620649"/>
            </a:xfrm>
            <a:custGeom>
              <a:avLst/>
              <a:gdLst>
                <a:gd name="T0" fmla="*/ 0 w 3251200"/>
                <a:gd name="T1" fmla="*/ 0 h 1536700"/>
                <a:gd name="T2" fmla="*/ 2235200 w 3251200"/>
                <a:gd name="T3" fmla="*/ 787400 h 1536700"/>
                <a:gd name="T4" fmla="*/ 3251200 w 3251200"/>
                <a:gd name="T5" fmla="*/ 1536700 h 1536700"/>
                <a:gd name="T6" fmla="*/ 0 60000 65536"/>
                <a:gd name="T7" fmla="*/ 0 60000 65536"/>
                <a:gd name="T8" fmla="*/ 0 60000 65536"/>
              </a:gdLst>
              <a:ahLst/>
              <a:cxnLst>
                <a:cxn ang="T6">
                  <a:pos x="T0" y="T1"/>
                </a:cxn>
                <a:cxn ang="T7">
                  <a:pos x="T2" y="T3"/>
                </a:cxn>
                <a:cxn ang="T8">
                  <a:pos x="T4" y="T5"/>
                </a:cxn>
              </a:cxnLst>
              <a:rect l="0" t="0" r="r" b="b"/>
              <a:pathLst>
                <a:path w="3251200" h="1536700">
                  <a:moveTo>
                    <a:pt x="0" y="0"/>
                  </a:moveTo>
                  <a:cubicBezTo>
                    <a:pt x="1049866" y="208491"/>
                    <a:pt x="1693333" y="531283"/>
                    <a:pt x="2235200" y="787400"/>
                  </a:cubicBezTo>
                  <a:cubicBezTo>
                    <a:pt x="2777067" y="1043517"/>
                    <a:pt x="3141133" y="1359958"/>
                    <a:pt x="3251200" y="1536700"/>
                  </a:cubicBezTo>
                </a:path>
              </a:pathLst>
            </a:custGeom>
            <a:noFill/>
            <a:ln w="9525" cap="flat" cmpd="sng">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nSpc>
                  <a:spcPct val="130000"/>
                </a:lnSpc>
              </a:pPr>
              <a:endParaRPr lang="zh-CN" altLang="en-US" sz="2399" dirty="0">
                <a:cs typeface="+mn-ea"/>
                <a:sym typeface="+mn-lt"/>
              </a:endParaRPr>
            </a:p>
          </p:txBody>
        </p:sp>
      </p:grpSp>
      <p:sp>
        <p:nvSpPr>
          <p:cNvPr id="28684" name="MH_Other_6"/>
          <p:cNvSpPr>
            <a:spLocks noChangeArrowheads="1"/>
          </p:cNvSpPr>
          <p:nvPr/>
        </p:nvSpPr>
        <p:spPr bwMode="auto">
          <a:xfrm>
            <a:off x="4624720" y="1368593"/>
            <a:ext cx="668127" cy="668163"/>
          </a:xfrm>
          <a:prstGeom prst="ellipse">
            <a:avLst/>
          </a:prstGeom>
          <a:solidFill>
            <a:srgbClr val="919191"/>
          </a:solidFill>
          <a:ln w="28575">
            <a:noFill/>
          </a:ln>
          <a:effectLst>
            <a:outerShdw blurRad="254000" dist="63500" dir="2700000" algn="tl" rotWithShape="0">
              <a:prstClr val="black">
                <a:alpha val="30000"/>
              </a:prstClr>
            </a:outerShdw>
          </a:effectLst>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30000"/>
              </a:lnSpc>
            </a:pPr>
            <a:r>
              <a:rPr lang="en-US" altLang="zh-CN" sz="2399" dirty="0">
                <a:solidFill>
                  <a:srgbClr val="FFFFFF"/>
                </a:solidFill>
                <a:latin typeface="+mn-lt"/>
                <a:ea typeface="+mn-ea"/>
                <a:cs typeface="+mn-ea"/>
                <a:sym typeface="+mn-lt"/>
              </a:rPr>
              <a:t>01</a:t>
            </a:r>
            <a:endParaRPr lang="zh-CN" altLang="en-US" sz="2399" dirty="0">
              <a:solidFill>
                <a:srgbClr val="FFFFFF"/>
              </a:solidFill>
              <a:latin typeface="+mn-lt"/>
              <a:ea typeface="+mn-ea"/>
              <a:cs typeface="+mn-ea"/>
              <a:sym typeface="+mn-lt"/>
            </a:endParaRPr>
          </a:p>
        </p:txBody>
      </p:sp>
      <p:sp>
        <p:nvSpPr>
          <p:cNvPr id="28685" name="MH_Other_7"/>
          <p:cNvSpPr>
            <a:spLocks noChangeArrowheads="1"/>
          </p:cNvSpPr>
          <p:nvPr/>
        </p:nvSpPr>
        <p:spPr bwMode="auto">
          <a:xfrm>
            <a:off x="5378433" y="2386846"/>
            <a:ext cx="668126" cy="668163"/>
          </a:xfrm>
          <a:prstGeom prst="ellipse">
            <a:avLst/>
          </a:prstGeom>
          <a:solidFill>
            <a:srgbClr val="B10B1F"/>
          </a:solidFill>
          <a:ln w="28575">
            <a:noFill/>
          </a:ln>
          <a:effectLst>
            <a:outerShdw blurRad="254000" dist="63500" dir="2700000" algn="tl" rotWithShape="0">
              <a:prstClr val="black">
                <a:alpha val="30000"/>
              </a:prstClr>
            </a:outerShdw>
          </a:effectLst>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30000"/>
              </a:lnSpc>
            </a:pPr>
            <a:r>
              <a:rPr lang="en-US" altLang="zh-CN" sz="2399" dirty="0">
                <a:solidFill>
                  <a:srgbClr val="FFFFFF"/>
                </a:solidFill>
                <a:latin typeface="+mn-lt"/>
                <a:ea typeface="+mn-ea"/>
                <a:cs typeface="+mn-ea"/>
                <a:sym typeface="+mn-lt"/>
              </a:rPr>
              <a:t>02</a:t>
            </a:r>
            <a:endParaRPr lang="zh-CN" altLang="en-US" sz="2399" dirty="0">
              <a:solidFill>
                <a:srgbClr val="FFFFFF"/>
              </a:solidFill>
              <a:latin typeface="+mn-lt"/>
              <a:ea typeface="+mn-ea"/>
              <a:cs typeface="+mn-ea"/>
              <a:sym typeface="+mn-lt"/>
            </a:endParaRPr>
          </a:p>
        </p:txBody>
      </p:sp>
      <p:sp>
        <p:nvSpPr>
          <p:cNvPr id="28686" name="MH_Other_8"/>
          <p:cNvSpPr>
            <a:spLocks noChangeArrowheads="1"/>
          </p:cNvSpPr>
          <p:nvPr/>
        </p:nvSpPr>
        <p:spPr bwMode="auto">
          <a:xfrm>
            <a:off x="4931693" y="3405099"/>
            <a:ext cx="668127" cy="669751"/>
          </a:xfrm>
          <a:prstGeom prst="ellipse">
            <a:avLst/>
          </a:prstGeom>
          <a:solidFill>
            <a:srgbClr val="919191"/>
          </a:solidFill>
          <a:ln w="28575">
            <a:noFill/>
          </a:ln>
          <a:effectLst>
            <a:outerShdw blurRad="254000" dist="63500" dir="2700000" algn="tl" rotWithShape="0">
              <a:prstClr val="black">
                <a:alpha val="30000"/>
              </a:prstClr>
            </a:outerShdw>
          </a:effectLst>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30000"/>
              </a:lnSpc>
            </a:pPr>
            <a:r>
              <a:rPr lang="en-US" altLang="zh-CN" sz="2399" dirty="0">
                <a:solidFill>
                  <a:srgbClr val="FFFFFF"/>
                </a:solidFill>
                <a:latin typeface="+mn-lt"/>
                <a:ea typeface="+mn-ea"/>
                <a:cs typeface="+mn-ea"/>
                <a:sym typeface="+mn-lt"/>
              </a:rPr>
              <a:t>03</a:t>
            </a:r>
            <a:endParaRPr lang="zh-CN" altLang="en-US" sz="2399" dirty="0">
              <a:solidFill>
                <a:srgbClr val="FFFFFF"/>
              </a:solidFill>
              <a:latin typeface="+mn-lt"/>
              <a:ea typeface="+mn-ea"/>
              <a:cs typeface="+mn-ea"/>
              <a:sym typeface="+mn-lt"/>
            </a:endParaRPr>
          </a:p>
        </p:txBody>
      </p:sp>
      <p:sp>
        <p:nvSpPr>
          <p:cNvPr id="28687" name="MH_Other_9"/>
          <p:cNvSpPr>
            <a:spLocks noChangeArrowheads="1"/>
          </p:cNvSpPr>
          <p:nvPr/>
        </p:nvSpPr>
        <p:spPr bwMode="auto">
          <a:xfrm>
            <a:off x="5403031" y="4424940"/>
            <a:ext cx="668126" cy="669751"/>
          </a:xfrm>
          <a:prstGeom prst="ellipse">
            <a:avLst/>
          </a:prstGeom>
          <a:solidFill>
            <a:srgbClr val="B10B1F"/>
          </a:solidFill>
          <a:ln w="28575">
            <a:noFill/>
          </a:ln>
          <a:effectLst>
            <a:outerShdw blurRad="254000" dist="63500" dir="2700000" algn="tl" rotWithShape="0">
              <a:prstClr val="black">
                <a:alpha val="30000"/>
              </a:prstClr>
            </a:outerShdw>
          </a:effectLst>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30000"/>
              </a:lnSpc>
            </a:pPr>
            <a:r>
              <a:rPr lang="en-US" altLang="zh-CN" sz="2399" dirty="0">
                <a:solidFill>
                  <a:srgbClr val="FFFFFF"/>
                </a:solidFill>
                <a:latin typeface="+mn-lt"/>
                <a:ea typeface="+mn-ea"/>
                <a:cs typeface="+mn-ea"/>
                <a:sym typeface="+mn-lt"/>
              </a:rPr>
              <a:t>04</a:t>
            </a:r>
            <a:endParaRPr lang="zh-CN" altLang="en-US" sz="2399" dirty="0">
              <a:solidFill>
                <a:srgbClr val="FFFFFF"/>
              </a:solidFill>
              <a:latin typeface="+mn-lt"/>
              <a:ea typeface="+mn-ea"/>
              <a:cs typeface="+mn-ea"/>
              <a:sym typeface="+mn-lt"/>
            </a:endParaRPr>
          </a:p>
        </p:txBody>
      </p:sp>
      <p:sp>
        <p:nvSpPr>
          <p:cNvPr id="28688" name="MH_Other_10"/>
          <p:cNvSpPr>
            <a:spLocks noChangeArrowheads="1"/>
          </p:cNvSpPr>
          <p:nvPr/>
        </p:nvSpPr>
        <p:spPr bwMode="auto">
          <a:xfrm>
            <a:off x="4451449" y="5444782"/>
            <a:ext cx="668127" cy="668163"/>
          </a:xfrm>
          <a:prstGeom prst="ellipse">
            <a:avLst/>
          </a:prstGeom>
          <a:solidFill>
            <a:srgbClr val="919191"/>
          </a:solidFill>
          <a:ln w="28575">
            <a:noFill/>
          </a:ln>
          <a:effectLst>
            <a:outerShdw blurRad="254000" dist="63500" dir="2700000" algn="tl" rotWithShape="0">
              <a:prstClr val="black">
                <a:alpha val="30000"/>
              </a:prstClr>
            </a:outerShdw>
          </a:effectLst>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30000"/>
              </a:lnSpc>
            </a:pPr>
            <a:r>
              <a:rPr lang="en-US" altLang="zh-CN" sz="2399" dirty="0">
                <a:solidFill>
                  <a:srgbClr val="FFFFFF"/>
                </a:solidFill>
                <a:latin typeface="+mn-lt"/>
                <a:ea typeface="+mn-ea"/>
                <a:cs typeface="+mn-ea"/>
                <a:sym typeface="+mn-lt"/>
              </a:rPr>
              <a:t>05</a:t>
            </a:r>
            <a:endParaRPr lang="zh-CN" altLang="en-US" sz="2399" dirty="0">
              <a:solidFill>
                <a:srgbClr val="FFFFFF"/>
              </a:solidFill>
              <a:latin typeface="+mn-lt"/>
              <a:ea typeface="+mn-ea"/>
              <a:cs typeface="+mn-ea"/>
              <a:sym typeface="+mn-lt"/>
            </a:endParaRPr>
          </a:p>
        </p:txBody>
      </p:sp>
      <p:sp>
        <p:nvSpPr>
          <p:cNvPr id="28689" name="MH_Title_1"/>
          <p:cNvSpPr>
            <a:spLocks noChangeArrowheads="1"/>
          </p:cNvSpPr>
          <p:nvPr/>
        </p:nvSpPr>
        <p:spPr bwMode="auto">
          <a:xfrm>
            <a:off x="-21816" y="2843665"/>
            <a:ext cx="1570026" cy="2269132"/>
          </a:xfrm>
          <a:custGeom>
            <a:avLst/>
            <a:gdLst>
              <a:gd name="T0" fmla="*/ 272796 w 1159484"/>
              <a:gd name="T1" fmla="*/ 1430 h 1674380"/>
              <a:gd name="T2" fmla="*/ 986253 w 1159484"/>
              <a:gd name="T3" fmla="*/ 329551 h 1674380"/>
              <a:gd name="T4" fmla="*/ 983624 w 1159484"/>
              <a:gd name="T5" fmla="*/ 1349563 h 1674380"/>
              <a:gd name="T6" fmla="*/ 0 w 1159484"/>
              <a:gd name="T7" fmla="*/ 1611015 h 1674380"/>
              <a:gd name="T8" fmla="*/ 3991 w 1159484"/>
              <a:gd name="T9" fmla="*/ 63005 h 1674380"/>
              <a:gd name="T10" fmla="*/ 272796 w 1159484"/>
              <a:gd name="T11" fmla="*/ 1430 h 1674380"/>
              <a:gd name="T12" fmla="*/ 0 60000 65536"/>
              <a:gd name="T13" fmla="*/ 0 60000 65536"/>
              <a:gd name="T14" fmla="*/ 0 60000 65536"/>
              <a:gd name="T15" fmla="*/ 0 60000 65536"/>
              <a:gd name="T16" fmla="*/ 0 60000 65536"/>
              <a:gd name="T17" fmla="*/ 0 60000 65536"/>
              <a:gd name="T18" fmla="*/ 0 w 1159484"/>
              <a:gd name="T19" fmla="*/ 0 h 1674380"/>
              <a:gd name="T20" fmla="*/ 1159484 w 1159484"/>
              <a:gd name="T21" fmla="*/ 1674380 h 1674380"/>
            </a:gdLst>
            <a:ahLst/>
            <a:cxnLst>
              <a:cxn ang="T12">
                <a:pos x="T0" y="T1"/>
              </a:cxn>
              <a:cxn ang="T13">
                <a:pos x="T2" y="T3"/>
              </a:cxn>
              <a:cxn ang="T14">
                <a:pos x="T4" y="T5"/>
              </a:cxn>
              <a:cxn ang="T15">
                <a:pos x="T6" y="T7"/>
              </a:cxn>
              <a:cxn ang="T16">
                <a:pos x="T8" y="T9"/>
              </a:cxn>
              <a:cxn ang="T17">
                <a:pos x="T10" y="T11"/>
              </a:cxn>
            </a:cxnLst>
            <a:rect l="T18" t="T19" r="T20" b="T21"/>
            <a:pathLst>
              <a:path w="1159484" h="1674380">
                <a:moveTo>
                  <a:pt x="273226" y="1430"/>
                </a:moveTo>
                <a:cubicBezTo>
                  <a:pt x="545324" y="-14516"/>
                  <a:pt x="815402" y="103404"/>
                  <a:pt x="987809" y="329296"/>
                </a:cubicBezTo>
                <a:cubicBezTo>
                  <a:pt x="1217686" y="630485"/>
                  <a:pt x="1216605" y="1048522"/>
                  <a:pt x="985175" y="1348519"/>
                </a:cubicBezTo>
                <a:cubicBezTo>
                  <a:pt x="753745" y="1648515"/>
                  <a:pt x="349672" y="1755668"/>
                  <a:pt x="0" y="1609769"/>
                </a:cubicBezTo>
                <a:lnTo>
                  <a:pt x="3997" y="62957"/>
                </a:lnTo>
                <a:cubicBezTo>
                  <a:pt x="91603" y="26935"/>
                  <a:pt x="182527" y="6745"/>
                  <a:pt x="273226" y="1430"/>
                </a:cubicBezTo>
                <a:close/>
              </a:path>
            </a:pathLst>
          </a:custGeom>
          <a:solidFill>
            <a:srgbClr val="B10B1F"/>
          </a:solidFill>
          <a:ln w="28575">
            <a:noFill/>
          </a:ln>
          <a:effectLst>
            <a:outerShdw blurRad="254000" dist="63500" dir="2700000" algn="tl" rotWithShape="0">
              <a:prstClr val="black">
                <a:alpha val="30000"/>
              </a:prstClr>
            </a:outerShdw>
          </a:effectLst>
        </p:spPr>
        <p:txBody>
          <a:bodyPr lIns="0" tIns="0" rIns="107897"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30000"/>
              </a:lnSpc>
            </a:pPr>
            <a:r>
              <a:rPr lang="zh-CN" altLang="en-US" sz="2266" dirty="0" smtClean="0">
                <a:solidFill>
                  <a:srgbClr val="FFFFFF"/>
                </a:solidFill>
                <a:latin typeface="+mn-lt"/>
                <a:ea typeface="+mn-ea"/>
                <a:cs typeface="+mn-ea"/>
                <a:sym typeface="+mn-lt"/>
              </a:rPr>
              <a:t>财务规划</a:t>
            </a:r>
            <a:endParaRPr lang="zh-CN" altLang="en-US" sz="2266" dirty="0">
              <a:solidFill>
                <a:srgbClr val="FFFFFF"/>
              </a:solidFill>
              <a:latin typeface="+mn-lt"/>
              <a:ea typeface="+mn-ea"/>
              <a:cs typeface="+mn-ea"/>
              <a:sym typeface="+mn-lt"/>
            </a:endParaRPr>
          </a:p>
        </p:txBody>
      </p:sp>
      <p:sp>
        <p:nvSpPr>
          <p:cNvPr id="21" name="TextBox 23"/>
          <p:cNvSpPr txBox="1"/>
          <p:nvPr/>
        </p:nvSpPr>
        <p:spPr>
          <a:xfrm>
            <a:off x="5504110" y="1498953"/>
            <a:ext cx="3903395" cy="487616"/>
          </a:xfrm>
          <a:prstGeom prst="rect">
            <a:avLst/>
          </a:prstGeom>
          <a:noFill/>
        </p:spPr>
        <p:txBody>
          <a:bodyPr wrap="square" lIns="86660" tIns="43330" rIns="86660" bIns="43330" rtlCol="0">
            <a:spAutoFit/>
          </a:bodyPr>
          <a:lstStyle>
            <a:defPPr>
              <a:defRPr lang="zh-CN"/>
            </a:defPPr>
            <a:lvl1pPr>
              <a:lnSpc>
                <a:spcPct val="120000"/>
              </a:lnSpc>
              <a:defRPr sz="1400">
                <a:solidFill>
                  <a:schemeClr val="bg1">
                    <a:lumMod val="50000"/>
                  </a:schemeClr>
                </a:solidFill>
                <a:latin typeface="Arial" panose="020B0604020202020204" pitchFamily="34" charset="0"/>
                <a:ea typeface="微软雅黑" panose="020B0503020204020204" pitchFamily="34" charset="-122"/>
                <a:cs typeface="+mn-ea"/>
              </a:defRPr>
            </a:lvl1pPr>
          </a:lstStyle>
          <a:p>
            <a:pPr>
              <a:lnSpc>
                <a:spcPct val="130000"/>
              </a:lnSpc>
            </a:pPr>
            <a:r>
              <a:rPr lang="zh-CN" altLang="en-US" sz="1000" dirty="0">
                <a:solidFill>
                  <a:schemeClr val="tx1">
                    <a:lumMod val="50000"/>
                    <a:lumOff val="50000"/>
                  </a:schemeClr>
                </a:solidFill>
                <a:latin typeface="+mn-lt"/>
                <a:ea typeface="+mn-ea"/>
                <a:sym typeface="+mn-lt"/>
              </a:rPr>
              <a:t>点击添加相关标题文字，点击添加相关标题文字，点击添加相关标题文字，点击添加相关标题文字</a:t>
            </a:r>
            <a:endParaRPr lang="en-GB" altLang="zh-CN" sz="1000" dirty="0">
              <a:solidFill>
                <a:schemeClr val="tx1">
                  <a:lumMod val="50000"/>
                  <a:lumOff val="50000"/>
                </a:schemeClr>
              </a:solidFill>
              <a:latin typeface="+mn-lt"/>
              <a:ea typeface="+mn-ea"/>
              <a:sym typeface="+mn-lt"/>
            </a:endParaRPr>
          </a:p>
        </p:txBody>
      </p:sp>
      <p:sp>
        <p:nvSpPr>
          <p:cNvPr id="22" name="TextBox 24"/>
          <p:cNvSpPr txBox="1"/>
          <p:nvPr/>
        </p:nvSpPr>
        <p:spPr>
          <a:xfrm>
            <a:off x="5482449" y="1239251"/>
            <a:ext cx="1431767" cy="340268"/>
          </a:xfrm>
          <a:prstGeom prst="rect">
            <a:avLst/>
          </a:prstGeom>
          <a:noFill/>
        </p:spPr>
        <p:txBody>
          <a:bodyPr wrap="none" lIns="86660" tIns="43330" rIns="86660" bIns="43330" rtlCol="0">
            <a:spAutoFit/>
          </a:bodyPr>
          <a:lstStyle/>
          <a:p>
            <a:pPr>
              <a:lnSpc>
                <a:spcPct val="130000"/>
              </a:lnSpc>
            </a:pPr>
            <a:r>
              <a:rPr lang="zh-CN" altLang="en-US" sz="1400" b="1" dirty="0">
                <a:solidFill>
                  <a:srgbClr val="4F4D50"/>
                </a:solidFill>
                <a:cs typeface="+mn-ea"/>
                <a:sym typeface="+mn-lt"/>
              </a:rPr>
              <a:t>请替换文字内容</a:t>
            </a:r>
          </a:p>
        </p:txBody>
      </p:sp>
      <p:sp>
        <p:nvSpPr>
          <p:cNvPr id="23" name="TextBox 23"/>
          <p:cNvSpPr txBox="1"/>
          <p:nvPr/>
        </p:nvSpPr>
        <p:spPr>
          <a:xfrm>
            <a:off x="6208082" y="2552316"/>
            <a:ext cx="3841151" cy="468123"/>
          </a:xfrm>
          <a:prstGeom prst="rect">
            <a:avLst/>
          </a:prstGeom>
          <a:noFill/>
        </p:spPr>
        <p:txBody>
          <a:bodyPr wrap="square" lIns="86660" tIns="43330" rIns="86660" bIns="43330" rtlCol="0">
            <a:spAutoFit/>
          </a:bodyPr>
          <a:lstStyle>
            <a:defPPr>
              <a:defRPr lang="zh-CN"/>
            </a:defPPr>
            <a:lvl1pPr>
              <a:lnSpc>
                <a:spcPct val="120000"/>
              </a:lnSpc>
              <a:defRPr sz="1400">
                <a:solidFill>
                  <a:schemeClr val="bg1">
                    <a:lumMod val="50000"/>
                  </a:schemeClr>
                </a:solidFill>
                <a:latin typeface="Arial" panose="020B0604020202020204" pitchFamily="34" charset="0"/>
                <a:ea typeface="微软雅黑" panose="020B0503020204020204" pitchFamily="34" charset="-122"/>
                <a:cs typeface="+mn-ea"/>
              </a:defRPr>
            </a:lvl1pPr>
          </a:lstStyle>
          <a:p>
            <a:pPr>
              <a:lnSpc>
                <a:spcPct val="130000"/>
              </a:lnSpc>
            </a:pPr>
            <a:r>
              <a:rPr lang="zh-CN" altLang="en-US" sz="1000" dirty="0">
                <a:solidFill>
                  <a:schemeClr val="tx1">
                    <a:lumMod val="50000"/>
                    <a:lumOff val="50000"/>
                  </a:schemeClr>
                </a:solidFill>
                <a:latin typeface="+mn-lt"/>
                <a:ea typeface="+mn-ea"/>
                <a:sym typeface="+mn-lt"/>
              </a:rPr>
              <a:t>点击添加相关标题文字，点击添加相关标题文字，点击添加相关标题文字，点击添加相关标题文字</a:t>
            </a:r>
            <a:endParaRPr lang="en-GB" altLang="zh-CN" sz="1000" dirty="0">
              <a:solidFill>
                <a:schemeClr val="tx1">
                  <a:lumMod val="50000"/>
                  <a:lumOff val="50000"/>
                </a:schemeClr>
              </a:solidFill>
              <a:latin typeface="+mn-lt"/>
              <a:ea typeface="+mn-ea"/>
              <a:sym typeface="+mn-lt"/>
            </a:endParaRPr>
          </a:p>
        </p:txBody>
      </p:sp>
      <p:sp>
        <p:nvSpPr>
          <p:cNvPr id="24" name="TextBox 24"/>
          <p:cNvSpPr txBox="1"/>
          <p:nvPr/>
        </p:nvSpPr>
        <p:spPr>
          <a:xfrm>
            <a:off x="6144599" y="2295389"/>
            <a:ext cx="1431767" cy="340268"/>
          </a:xfrm>
          <a:prstGeom prst="rect">
            <a:avLst/>
          </a:prstGeom>
          <a:noFill/>
        </p:spPr>
        <p:txBody>
          <a:bodyPr wrap="none" lIns="86660" tIns="43330" rIns="86660" bIns="43330" rtlCol="0">
            <a:spAutoFit/>
          </a:bodyPr>
          <a:lstStyle/>
          <a:p>
            <a:pPr>
              <a:lnSpc>
                <a:spcPct val="130000"/>
              </a:lnSpc>
            </a:pPr>
            <a:r>
              <a:rPr lang="zh-CN" altLang="en-US" sz="1400" b="1" dirty="0">
                <a:solidFill>
                  <a:srgbClr val="4F4D50"/>
                </a:solidFill>
                <a:cs typeface="+mn-ea"/>
                <a:sym typeface="+mn-lt"/>
              </a:rPr>
              <a:t>请替换文字内容</a:t>
            </a:r>
          </a:p>
        </p:txBody>
      </p:sp>
      <p:sp>
        <p:nvSpPr>
          <p:cNvPr id="25" name="TextBox 23"/>
          <p:cNvSpPr txBox="1"/>
          <p:nvPr/>
        </p:nvSpPr>
        <p:spPr>
          <a:xfrm>
            <a:off x="5837287" y="3605680"/>
            <a:ext cx="4023922" cy="487616"/>
          </a:xfrm>
          <a:prstGeom prst="rect">
            <a:avLst/>
          </a:prstGeom>
          <a:noFill/>
        </p:spPr>
        <p:txBody>
          <a:bodyPr wrap="square" lIns="86660" tIns="43330" rIns="86660" bIns="43330" rtlCol="0">
            <a:spAutoFit/>
          </a:bodyPr>
          <a:lstStyle/>
          <a:p>
            <a:pPr>
              <a:lnSpc>
                <a:spcPct val="130000"/>
              </a:lnSpc>
            </a:pPr>
            <a:r>
              <a:rPr lang="zh-CN" altLang="en-US" sz="1000" dirty="0">
                <a:solidFill>
                  <a:schemeClr val="tx1">
                    <a:lumMod val="50000"/>
                    <a:lumOff val="50000"/>
                  </a:schemeClr>
                </a:solidFill>
                <a:cs typeface="+mn-ea"/>
                <a:sym typeface="+mn-lt"/>
              </a:rPr>
              <a:t>点击添加相关标题文字，点击添加相关标题文字，点击添加相关标题文字，点击添加相关标题文字</a:t>
            </a:r>
            <a:endParaRPr lang="en-GB" altLang="zh-CN" sz="1000" dirty="0">
              <a:solidFill>
                <a:schemeClr val="tx1">
                  <a:lumMod val="50000"/>
                  <a:lumOff val="50000"/>
                </a:schemeClr>
              </a:solidFill>
              <a:cs typeface="+mn-ea"/>
              <a:sym typeface="+mn-lt"/>
            </a:endParaRPr>
          </a:p>
        </p:txBody>
      </p:sp>
      <p:sp>
        <p:nvSpPr>
          <p:cNvPr id="26" name="TextBox 24"/>
          <p:cNvSpPr txBox="1"/>
          <p:nvPr/>
        </p:nvSpPr>
        <p:spPr>
          <a:xfrm>
            <a:off x="5817179" y="3351527"/>
            <a:ext cx="1431767" cy="340268"/>
          </a:xfrm>
          <a:prstGeom prst="rect">
            <a:avLst/>
          </a:prstGeom>
          <a:noFill/>
        </p:spPr>
        <p:txBody>
          <a:bodyPr wrap="none" lIns="86660" tIns="43330" rIns="86660" bIns="43330" rtlCol="0">
            <a:spAutoFit/>
          </a:bodyPr>
          <a:lstStyle/>
          <a:p>
            <a:pPr>
              <a:lnSpc>
                <a:spcPct val="130000"/>
              </a:lnSpc>
            </a:pPr>
            <a:r>
              <a:rPr lang="zh-CN" altLang="en-US" sz="1400" b="1" dirty="0">
                <a:solidFill>
                  <a:srgbClr val="4F4D50"/>
                </a:solidFill>
                <a:cs typeface="+mn-ea"/>
                <a:sym typeface="+mn-lt"/>
              </a:rPr>
              <a:t>请替换文字内容</a:t>
            </a:r>
          </a:p>
        </p:txBody>
      </p:sp>
      <p:sp>
        <p:nvSpPr>
          <p:cNvPr id="27" name="TextBox 23"/>
          <p:cNvSpPr txBox="1"/>
          <p:nvPr/>
        </p:nvSpPr>
        <p:spPr>
          <a:xfrm>
            <a:off x="6159324" y="4659044"/>
            <a:ext cx="3907566" cy="468123"/>
          </a:xfrm>
          <a:prstGeom prst="rect">
            <a:avLst/>
          </a:prstGeom>
          <a:noFill/>
        </p:spPr>
        <p:txBody>
          <a:bodyPr wrap="square" lIns="86660" tIns="43330" rIns="86660" bIns="43330" rtlCol="0">
            <a:spAutoFit/>
          </a:bodyPr>
          <a:lstStyle>
            <a:defPPr>
              <a:defRPr lang="zh-CN"/>
            </a:defPPr>
            <a:lvl1pPr>
              <a:lnSpc>
                <a:spcPct val="120000"/>
              </a:lnSpc>
              <a:defRPr sz="1400">
                <a:solidFill>
                  <a:schemeClr val="bg1">
                    <a:lumMod val="50000"/>
                  </a:schemeClr>
                </a:solidFill>
                <a:latin typeface="Arial" panose="020B0604020202020204" pitchFamily="34" charset="0"/>
                <a:ea typeface="微软雅黑" panose="020B0503020204020204" pitchFamily="34" charset="-122"/>
                <a:cs typeface="+mn-ea"/>
              </a:defRPr>
            </a:lvl1pPr>
          </a:lstStyle>
          <a:p>
            <a:pPr>
              <a:lnSpc>
                <a:spcPct val="130000"/>
              </a:lnSpc>
            </a:pPr>
            <a:r>
              <a:rPr lang="zh-CN" altLang="en-US" sz="1000" dirty="0">
                <a:solidFill>
                  <a:schemeClr val="tx1">
                    <a:lumMod val="50000"/>
                    <a:lumOff val="50000"/>
                  </a:schemeClr>
                </a:solidFill>
                <a:latin typeface="+mn-lt"/>
                <a:ea typeface="+mn-ea"/>
                <a:sym typeface="+mn-lt"/>
              </a:rPr>
              <a:t>点击添加相关标题文字，点击添加相关标题文字，点击添加相关标题文字，点击添加相关标题文字</a:t>
            </a:r>
            <a:endParaRPr lang="en-GB" altLang="zh-CN" sz="1000" dirty="0">
              <a:solidFill>
                <a:schemeClr val="tx1">
                  <a:lumMod val="50000"/>
                  <a:lumOff val="50000"/>
                </a:schemeClr>
              </a:solidFill>
              <a:latin typeface="+mn-lt"/>
              <a:ea typeface="+mn-ea"/>
              <a:sym typeface="+mn-lt"/>
            </a:endParaRPr>
          </a:p>
        </p:txBody>
      </p:sp>
      <p:sp>
        <p:nvSpPr>
          <p:cNvPr id="28" name="TextBox 24"/>
          <p:cNvSpPr txBox="1"/>
          <p:nvPr/>
        </p:nvSpPr>
        <p:spPr>
          <a:xfrm>
            <a:off x="6144599" y="4407665"/>
            <a:ext cx="1431767" cy="340268"/>
          </a:xfrm>
          <a:prstGeom prst="rect">
            <a:avLst/>
          </a:prstGeom>
          <a:noFill/>
        </p:spPr>
        <p:txBody>
          <a:bodyPr wrap="none" lIns="86660" tIns="43330" rIns="86660" bIns="43330" rtlCol="0">
            <a:spAutoFit/>
          </a:bodyPr>
          <a:lstStyle/>
          <a:p>
            <a:pPr>
              <a:lnSpc>
                <a:spcPct val="130000"/>
              </a:lnSpc>
            </a:pPr>
            <a:r>
              <a:rPr lang="zh-CN" altLang="en-US" sz="1400" b="1" dirty="0">
                <a:solidFill>
                  <a:srgbClr val="4F4D50"/>
                </a:solidFill>
                <a:cs typeface="+mn-ea"/>
                <a:sym typeface="+mn-lt"/>
              </a:rPr>
              <a:t>请替换文字内容</a:t>
            </a:r>
          </a:p>
        </p:txBody>
      </p:sp>
      <p:sp>
        <p:nvSpPr>
          <p:cNvPr id="29" name="TextBox 23"/>
          <p:cNvSpPr txBox="1"/>
          <p:nvPr/>
        </p:nvSpPr>
        <p:spPr>
          <a:xfrm>
            <a:off x="5498839" y="5712406"/>
            <a:ext cx="3868609" cy="468123"/>
          </a:xfrm>
          <a:prstGeom prst="rect">
            <a:avLst/>
          </a:prstGeom>
          <a:noFill/>
        </p:spPr>
        <p:txBody>
          <a:bodyPr wrap="square" lIns="86660" tIns="43330" rIns="86660" bIns="43330" rtlCol="0">
            <a:spAutoFit/>
          </a:bodyPr>
          <a:lstStyle>
            <a:defPPr>
              <a:defRPr lang="zh-CN"/>
            </a:defPPr>
            <a:lvl1pPr>
              <a:lnSpc>
                <a:spcPct val="120000"/>
              </a:lnSpc>
              <a:defRPr sz="1400">
                <a:solidFill>
                  <a:schemeClr val="bg1">
                    <a:lumMod val="50000"/>
                  </a:schemeClr>
                </a:solidFill>
                <a:latin typeface="Arial" panose="020B0604020202020204" pitchFamily="34" charset="0"/>
                <a:ea typeface="微软雅黑" panose="020B0503020204020204" pitchFamily="34" charset="-122"/>
                <a:cs typeface="+mn-ea"/>
              </a:defRPr>
            </a:lvl1pPr>
          </a:lstStyle>
          <a:p>
            <a:pPr>
              <a:lnSpc>
                <a:spcPct val="130000"/>
              </a:lnSpc>
            </a:pPr>
            <a:r>
              <a:rPr lang="zh-CN" altLang="en-US" sz="1000" dirty="0">
                <a:solidFill>
                  <a:schemeClr val="tx1">
                    <a:lumMod val="50000"/>
                    <a:lumOff val="50000"/>
                  </a:schemeClr>
                </a:solidFill>
                <a:latin typeface="+mn-lt"/>
                <a:ea typeface="+mn-ea"/>
                <a:sym typeface="+mn-lt"/>
              </a:rPr>
              <a:t>点击添加相关标题文字，点击添加相关标题文字，点击添加相关标题文字，点击添加相关标题文字</a:t>
            </a:r>
            <a:endParaRPr lang="en-GB" altLang="zh-CN" sz="1000" dirty="0">
              <a:solidFill>
                <a:schemeClr val="tx1">
                  <a:lumMod val="50000"/>
                  <a:lumOff val="50000"/>
                </a:schemeClr>
              </a:solidFill>
              <a:latin typeface="+mn-lt"/>
              <a:ea typeface="+mn-ea"/>
              <a:sym typeface="+mn-lt"/>
            </a:endParaRPr>
          </a:p>
        </p:txBody>
      </p:sp>
      <p:sp>
        <p:nvSpPr>
          <p:cNvPr id="30" name="TextBox 24"/>
          <p:cNvSpPr txBox="1"/>
          <p:nvPr/>
        </p:nvSpPr>
        <p:spPr>
          <a:xfrm>
            <a:off x="5482449" y="5463804"/>
            <a:ext cx="1431767" cy="340268"/>
          </a:xfrm>
          <a:prstGeom prst="rect">
            <a:avLst/>
          </a:prstGeom>
          <a:noFill/>
        </p:spPr>
        <p:txBody>
          <a:bodyPr wrap="none" lIns="86660" tIns="43330" rIns="86660" bIns="43330" rtlCol="0">
            <a:spAutoFit/>
          </a:bodyPr>
          <a:lstStyle/>
          <a:p>
            <a:pPr>
              <a:lnSpc>
                <a:spcPct val="130000"/>
              </a:lnSpc>
            </a:pPr>
            <a:r>
              <a:rPr lang="zh-CN" altLang="en-US" sz="1400" b="1" dirty="0">
                <a:solidFill>
                  <a:srgbClr val="4F4D50"/>
                </a:solidFill>
                <a:cs typeface="+mn-ea"/>
                <a:sym typeface="+mn-lt"/>
              </a:rPr>
              <a:t>请替换文字内容</a:t>
            </a:r>
          </a:p>
        </p:txBody>
      </p:sp>
      <p:grpSp>
        <p:nvGrpSpPr>
          <p:cNvPr id="31" name="组合 30"/>
          <p:cNvGrpSpPr/>
          <p:nvPr/>
        </p:nvGrpSpPr>
        <p:grpSpPr>
          <a:xfrm>
            <a:off x="81785" y="126017"/>
            <a:ext cx="12110216" cy="766370"/>
            <a:chOff x="81785" y="126017"/>
            <a:chExt cx="12110216" cy="766370"/>
          </a:xfrm>
        </p:grpSpPr>
        <p:sp>
          <p:nvSpPr>
            <p:cNvPr id="32" name="矩形 31"/>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3" name="TextBox 6">
              <a:extLst>
                <a:ext uri="{FF2B5EF4-FFF2-40B4-BE49-F238E27FC236}">
                  <a16:creationId xmlns:a16="http://schemas.microsoft.com/office/drawing/2014/main" xmlns:p14="http://schemas.microsoft.com/office/powerpoint/2010/main" xmlns:a14="http://schemas.microsoft.com/office/drawing/2010/main" xmlns="" id="{8083E77C-E488-400A-8503-359C6655BD40}"/>
                </a:ext>
              </a:extLst>
            </p:cNvPr>
            <p:cNvSpPr txBox="1"/>
            <p:nvPr/>
          </p:nvSpPr>
          <p:spPr>
            <a:xfrm>
              <a:off x="2583248"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37" name="TextBox 7">
              <a:extLst>
                <a:ext uri="{FF2B5EF4-FFF2-40B4-BE49-F238E27FC236}">
                  <a16:creationId xmlns:a16="http://schemas.microsoft.com/office/drawing/2014/main" xmlns:p14="http://schemas.microsoft.com/office/powerpoint/2010/main" xmlns:a14="http://schemas.microsoft.com/office/drawing/2010/main" xmlns="" id="{BAF49D56-8FCD-4804-8411-594F1BC85F38}"/>
                </a:ext>
              </a:extLst>
            </p:cNvPr>
            <p:cNvSpPr txBox="1"/>
            <p:nvPr/>
          </p:nvSpPr>
          <p:spPr>
            <a:xfrm>
              <a:off x="1016260" y="286054"/>
              <a:ext cx="1627369"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财务计划</a:t>
              </a:r>
              <a:endParaRPr lang="zh-CN" altLang="en-US" sz="2800" b="1" dirty="0">
                <a:solidFill>
                  <a:srgbClr val="141519"/>
                </a:solidFill>
                <a:cs typeface="+mn-ea"/>
                <a:sym typeface="+mn-lt"/>
              </a:endParaRPr>
            </a:p>
          </p:txBody>
        </p:sp>
        <p:grpSp>
          <p:nvGrpSpPr>
            <p:cNvPr id="38" name="组合 37"/>
            <p:cNvGrpSpPr/>
            <p:nvPr/>
          </p:nvGrpSpPr>
          <p:grpSpPr>
            <a:xfrm>
              <a:off x="81785" y="126017"/>
              <a:ext cx="771511" cy="766370"/>
              <a:chOff x="76127" y="101358"/>
              <a:chExt cx="771511" cy="766370"/>
            </a:xfrm>
          </p:grpSpPr>
          <p:sp>
            <p:nvSpPr>
              <p:cNvPr id="39"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0" name="文本框 39"/>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05</a:t>
                </a:r>
                <a:endParaRPr lang="zh-CN" altLang="en-US" sz="2400" b="1" dirty="0">
                  <a:solidFill>
                    <a:schemeClr val="bg1"/>
                  </a:solidFill>
                  <a:cs typeface="+mn-ea"/>
                  <a:sym typeface="+mn-lt"/>
                </a:endParaRPr>
              </a:p>
            </p:txBody>
          </p:sp>
        </p:grpSp>
      </p:grpSp>
    </p:spTree>
    <p:extLst>
      <p:ext uri="{BB962C8B-B14F-4D97-AF65-F5344CB8AC3E}">
        <p14:creationId xmlns:p14="http://schemas.microsoft.com/office/powerpoint/2010/main" val="4237338674"/>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689"/>
                                        </p:tgtEl>
                                        <p:attrNameLst>
                                          <p:attrName>style.visibility</p:attrName>
                                        </p:attrNameLst>
                                      </p:cBhvr>
                                      <p:to>
                                        <p:strVal val="visible"/>
                                      </p:to>
                                    </p:set>
                                    <p:anim calcmode="lin" valueType="num">
                                      <p:cBhvr additive="base">
                                        <p:cTn id="7" dur="500" fill="hold"/>
                                        <p:tgtEl>
                                          <p:spTgt spid="28689"/>
                                        </p:tgtEl>
                                        <p:attrNameLst>
                                          <p:attrName>ppt_x</p:attrName>
                                        </p:attrNameLst>
                                      </p:cBhvr>
                                      <p:tavLst>
                                        <p:tav tm="0">
                                          <p:val>
                                            <p:strVal val="0-#ppt_w/2"/>
                                          </p:val>
                                        </p:tav>
                                        <p:tav tm="100000">
                                          <p:val>
                                            <p:strVal val="#ppt_x"/>
                                          </p:val>
                                        </p:tav>
                                      </p:tavLst>
                                    </p:anim>
                                    <p:anim calcmode="lin" valueType="num">
                                      <p:cBhvr additive="base">
                                        <p:cTn id="8" dur="500" fill="hold"/>
                                        <p:tgtEl>
                                          <p:spTgt spid="2868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8684"/>
                                        </p:tgtEl>
                                        <p:attrNameLst>
                                          <p:attrName>style.visibility</p:attrName>
                                        </p:attrNameLst>
                                      </p:cBhvr>
                                      <p:to>
                                        <p:strVal val="visible"/>
                                      </p:to>
                                    </p:set>
                                    <p:animEffect transition="in" filter="wipe(left)">
                                      <p:cBhvr>
                                        <p:cTn id="16" dur="500"/>
                                        <p:tgtEl>
                                          <p:spTgt spid="2868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8685"/>
                                        </p:tgtEl>
                                        <p:attrNameLst>
                                          <p:attrName>style.visibility</p:attrName>
                                        </p:attrNameLst>
                                      </p:cBhvr>
                                      <p:to>
                                        <p:strVal val="visible"/>
                                      </p:to>
                                    </p:set>
                                    <p:animEffect transition="in" filter="wipe(left)">
                                      <p:cBhvr>
                                        <p:cTn id="19" dur="500"/>
                                        <p:tgtEl>
                                          <p:spTgt spid="28685"/>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8686"/>
                                        </p:tgtEl>
                                        <p:attrNameLst>
                                          <p:attrName>style.visibility</p:attrName>
                                        </p:attrNameLst>
                                      </p:cBhvr>
                                      <p:to>
                                        <p:strVal val="visible"/>
                                      </p:to>
                                    </p:set>
                                    <p:animEffect transition="in" filter="wipe(left)">
                                      <p:cBhvr>
                                        <p:cTn id="22" dur="500"/>
                                        <p:tgtEl>
                                          <p:spTgt spid="2868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8687"/>
                                        </p:tgtEl>
                                        <p:attrNameLst>
                                          <p:attrName>style.visibility</p:attrName>
                                        </p:attrNameLst>
                                      </p:cBhvr>
                                      <p:to>
                                        <p:strVal val="visible"/>
                                      </p:to>
                                    </p:set>
                                    <p:animEffect transition="in" filter="wipe(left)">
                                      <p:cBhvr>
                                        <p:cTn id="25" dur="500"/>
                                        <p:tgtEl>
                                          <p:spTgt spid="28687"/>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8688"/>
                                        </p:tgtEl>
                                        <p:attrNameLst>
                                          <p:attrName>style.visibility</p:attrName>
                                        </p:attrNameLst>
                                      </p:cBhvr>
                                      <p:to>
                                        <p:strVal val="visible"/>
                                      </p:to>
                                    </p:set>
                                    <p:animEffect transition="in" filter="wipe(left)">
                                      <p:cBhvr>
                                        <p:cTn id="28" dur="500"/>
                                        <p:tgtEl>
                                          <p:spTgt spid="28688"/>
                                        </p:tgtEl>
                                      </p:cBhvr>
                                    </p:animEffect>
                                  </p:childTnLst>
                                </p:cTn>
                              </p:par>
                              <p:par>
                                <p:cTn id="29" presetID="12" presetClass="entr" presetSubtype="1"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p:tgtEl>
                                          <p:spTgt spid="22"/>
                                        </p:tgtEl>
                                        <p:attrNameLst>
                                          <p:attrName>ppt_y</p:attrName>
                                        </p:attrNameLst>
                                      </p:cBhvr>
                                      <p:tavLst>
                                        <p:tav tm="0">
                                          <p:val>
                                            <p:strVal val="#ppt_y-#ppt_h*1.125000"/>
                                          </p:val>
                                        </p:tav>
                                        <p:tav tm="100000">
                                          <p:val>
                                            <p:strVal val="#ppt_y"/>
                                          </p:val>
                                        </p:tav>
                                      </p:tavLst>
                                    </p:anim>
                                    <p:animEffect transition="in" filter="wipe(down)">
                                      <p:cBhvr>
                                        <p:cTn id="32" dur="500"/>
                                        <p:tgtEl>
                                          <p:spTgt spid="22"/>
                                        </p:tgtEl>
                                      </p:cBhvr>
                                    </p:animEffect>
                                  </p:childTnLst>
                                </p:cTn>
                              </p:par>
                            </p:childTnLst>
                          </p:cTn>
                        </p:par>
                        <p:par>
                          <p:cTn id="33" fill="hold">
                            <p:stCondLst>
                              <p:cond delay="1500"/>
                            </p:stCondLst>
                            <p:childTnLst>
                              <p:par>
                                <p:cTn id="34" presetID="12" presetClass="entr" presetSubtype="4"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500"/>
                                        <p:tgtEl>
                                          <p:spTgt spid="21"/>
                                        </p:tgtEl>
                                        <p:attrNameLst>
                                          <p:attrName>ppt_y</p:attrName>
                                        </p:attrNameLst>
                                      </p:cBhvr>
                                      <p:tavLst>
                                        <p:tav tm="0">
                                          <p:val>
                                            <p:strVal val="#ppt_y+#ppt_h*1.125000"/>
                                          </p:val>
                                        </p:tav>
                                        <p:tav tm="100000">
                                          <p:val>
                                            <p:strVal val="#ppt_y"/>
                                          </p:val>
                                        </p:tav>
                                      </p:tavLst>
                                    </p:anim>
                                    <p:animEffect transition="in" filter="wipe(up)">
                                      <p:cBhvr>
                                        <p:cTn id="37" dur="500"/>
                                        <p:tgtEl>
                                          <p:spTgt spid="21"/>
                                        </p:tgtEl>
                                      </p:cBhvr>
                                    </p:animEffect>
                                  </p:childTnLst>
                                </p:cTn>
                              </p:par>
                            </p:childTnLst>
                          </p:cTn>
                        </p:par>
                        <p:par>
                          <p:cTn id="38" fill="hold">
                            <p:stCondLst>
                              <p:cond delay="2000"/>
                            </p:stCondLst>
                            <p:childTnLst>
                              <p:par>
                                <p:cTn id="39" presetID="12" presetClass="entr" presetSubtype="4"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p:tgtEl>
                                          <p:spTgt spid="23"/>
                                        </p:tgtEl>
                                        <p:attrNameLst>
                                          <p:attrName>ppt_y</p:attrName>
                                        </p:attrNameLst>
                                      </p:cBhvr>
                                      <p:tavLst>
                                        <p:tav tm="0">
                                          <p:val>
                                            <p:strVal val="#ppt_y+#ppt_h*1.125000"/>
                                          </p:val>
                                        </p:tav>
                                        <p:tav tm="100000">
                                          <p:val>
                                            <p:strVal val="#ppt_y"/>
                                          </p:val>
                                        </p:tav>
                                      </p:tavLst>
                                    </p:anim>
                                    <p:animEffect transition="in" filter="wipe(up)">
                                      <p:cBhvr>
                                        <p:cTn id="42" dur="500"/>
                                        <p:tgtEl>
                                          <p:spTgt spid="23"/>
                                        </p:tgtEl>
                                      </p:cBhvr>
                                    </p:animEffect>
                                  </p:childTnLst>
                                </p:cTn>
                              </p:par>
                              <p:par>
                                <p:cTn id="43" presetID="12" presetClass="entr" presetSubtype="1"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p:tgtEl>
                                          <p:spTgt spid="24"/>
                                        </p:tgtEl>
                                        <p:attrNameLst>
                                          <p:attrName>ppt_y</p:attrName>
                                        </p:attrNameLst>
                                      </p:cBhvr>
                                      <p:tavLst>
                                        <p:tav tm="0">
                                          <p:val>
                                            <p:strVal val="#ppt_y-#ppt_h*1.125000"/>
                                          </p:val>
                                        </p:tav>
                                        <p:tav tm="100000">
                                          <p:val>
                                            <p:strVal val="#ppt_y"/>
                                          </p:val>
                                        </p:tav>
                                      </p:tavLst>
                                    </p:anim>
                                    <p:animEffect transition="in" filter="wipe(down)">
                                      <p:cBhvr>
                                        <p:cTn id="46" dur="500"/>
                                        <p:tgtEl>
                                          <p:spTgt spid="24"/>
                                        </p:tgtEl>
                                      </p:cBhvr>
                                    </p:animEffect>
                                  </p:childTnLst>
                                </p:cTn>
                              </p:par>
                            </p:childTnLst>
                          </p:cTn>
                        </p:par>
                        <p:par>
                          <p:cTn id="47" fill="hold">
                            <p:stCondLst>
                              <p:cond delay="2500"/>
                            </p:stCondLst>
                            <p:childTnLst>
                              <p:par>
                                <p:cTn id="48" presetID="12" presetClass="entr" presetSubtype="4"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additive="base">
                                        <p:cTn id="50" dur="500"/>
                                        <p:tgtEl>
                                          <p:spTgt spid="25"/>
                                        </p:tgtEl>
                                        <p:attrNameLst>
                                          <p:attrName>ppt_y</p:attrName>
                                        </p:attrNameLst>
                                      </p:cBhvr>
                                      <p:tavLst>
                                        <p:tav tm="0">
                                          <p:val>
                                            <p:strVal val="#ppt_y+#ppt_h*1.125000"/>
                                          </p:val>
                                        </p:tav>
                                        <p:tav tm="100000">
                                          <p:val>
                                            <p:strVal val="#ppt_y"/>
                                          </p:val>
                                        </p:tav>
                                      </p:tavLst>
                                    </p:anim>
                                    <p:animEffect transition="in" filter="wipe(up)">
                                      <p:cBhvr>
                                        <p:cTn id="51" dur="500"/>
                                        <p:tgtEl>
                                          <p:spTgt spid="25"/>
                                        </p:tgtEl>
                                      </p:cBhvr>
                                    </p:animEffect>
                                  </p:childTnLst>
                                </p:cTn>
                              </p:par>
                              <p:par>
                                <p:cTn id="52" presetID="12" presetClass="entr" presetSubtype="1"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500"/>
                                        <p:tgtEl>
                                          <p:spTgt spid="26"/>
                                        </p:tgtEl>
                                        <p:attrNameLst>
                                          <p:attrName>ppt_y</p:attrName>
                                        </p:attrNameLst>
                                      </p:cBhvr>
                                      <p:tavLst>
                                        <p:tav tm="0">
                                          <p:val>
                                            <p:strVal val="#ppt_y-#ppt_h*1.125000"/>
                                          </p:val>
                                        </p:tav>
                                        <p:tav tm="100000">
                                          <p:val>
                                            <p:strVal val="#ppt_y"/>
                                          </p:val>
                                        </p:tav>
                                      </p:tavLst>
                                    </p:anim>
                                    <p:animEffect transition="in" filter="wipe(down)">
                                      <p:cBhvr>
                                        <p:cTn id="55" dur="500"/>
                                        <p:tgtEl>
                                          <p:spTgt spid="26"/>
                                        </p:tgtEl>
                                      </p:cBhvr>
                                    </p:animEffect>
                                  </p:childTnLst>
                                </p:cTn>
                              </p:par>
                            </p:childTnLst>
                          </p:cTn>
                        </p:par>
                        <p:par>
                          <p:cTn id="56" fill="hold">
                            <p:stCondLst>
                              <p:cond delay="3000"/>
                            </p:stCondLst>
                            <p:childTnLst>
                              <p:par>
                                <p:cTn id="57" presetID="12" presetClass="entr" presetSubtype="4"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p:tgtEl>
                                          <p:spTgt spid="27"/>
                                        </p:tgtEl>
                                        <p:attrNameLst>
                                          <p:attrName>ppt_y</p:attrName>
                                        </p:attrNameLst>
                                      </p:cBhvr>
                                      <p:tavLst>
                                        <p:tav tm="0">
                                          <p:val>
                                            <p:strVal val="#ppt_y+#ppt_h*1.125000"/>
                                          </p:val>
                                        </p:tav>
                                        <p:tav tm="100000">
                                          <p:val>
                                            <p:strVal val="#ppt_y"/>
                                          </p:val>
                                        </p:tav>
                                      </p:tavLst>
                                    </p:anim>
                                    <p:animEffect transition="in" filter="wipe(up)">
                                      <p:cBhvr>
                                        <p:cTn id="60" dur="500"/>
                                        <p:tgtEl>
                                          <p:spTgt spid="27"/>
                                        </p:tgtEl>
                                      </p:cBhvr>
                                    </p:animEffect>
                                  </p:childTnLst>
                                </p:cTn>
                              </p:par>
                              <p:par>
                                <p:cTn id="61" presetID="12" presetClass="entr" presetSubtype="1"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p:tgtEl>
                                          <p:spTgt spid="28"/>
                                        </p:tgtEl>
                                        <p:attrNameLst>
                                          <p:attrName>ppt_y</p:attrName>
                                        </p:attrNameLst>
                                      </p:cBhvr>
                                      <p:tavLst>
                                        <p:tav tm="0">
                                          <p:val>
                                            <p:strVal val="#ppt_y-#ppt_h*1.125000"/>
                                          </p:val>
                                        </p:tav>
                                        <p:tav tm="100000">
                                          <p:val>
                                            <p:strVal val="#ppt_y"/>
                                          </p:val>
                                        </p:tav>
                                      </p:tavLst>
                                    </p:anim>
                                    <p:animEffect transition="in" filter="wipe(down)">
                                      <p:cBhvr>
                                        <p:cTn id="64" dur="500"/>
                                        <p:tgtEl>
                                          <p:spTgt spid="28"/>
                                        </p:tgtEl>
                                      </p:cBhvr>
                                    </p:animEffect>
                                  </p:childTnLst>
                                </p:cTn>
                              </p:par>
                            </p:childTnLst>
                          </p:cTn>
                        </p:par>
                        <p:par>
                          <p:cTn id="65" fill="hold">
                            <p:stCondLst>
                              <p:cond delay="3500"/>
                            </p:stCondLst>
                            <p:childTnLst>
                              <p:par>
                                <p:cTn id="66" presetID="12" presetClass="entr" presetSubtype="4" fill="hold" grpId="0" nodeType="afterEffect">
                                  <p:stCondLst>
                                    <p:cond delay="0"/>
                                  </p:stCondLst>
                                  <p:childTnLst>
                                    <p:set>
                                      <p:cBhvr>
                                        <p:cTn id="67" dur="1" fill="hold">
                                          <p:stCondLst>
                                            <p:cond delay="0"/>
                                          </p:stCondLst>
                                        </p:cTn>
                                        <p:tgtEl>
                                          <p:spTgt spid="29"/>
                                        </p:tgtEl>
                                        <p:attrNameLst>
                                          <p:attrName>style.visibility</p:attrName>
                                        </p:attrNameLst>
                                      </p:cBhvr>
                                      <p:to>
                                        <p:strVal val="visible"/>
                                      </p:to>
                                    </p:set>
                                    <p:anim calcmode="lin" valueType="num">
                                      <p:cBhvr additive="base">
                                        <p:cTn id="68" dur="500"/>
                                        <p:tgtEl>
                                          <p:spTgt spid="29"/>
                                        </p:tgtEl>
                                        <p:attrNameLst>
                                          <p:attrName>ppt_y</p:attrName>
                                        </p:attrNameLst>
                                      </p:cBhvr>
                                      <p:tavLst>
                                        <p:tav tm="0">
                                          <p:val>
                                            <p:strVal val="#ppt_y+#ppt_h*1.125000"/>
                                          </p:val>
                                        </p:tav>
                                        <p:tav tm="100000">
                                          <p:val>
                                            <p:strVal val="#ppt_y"/>
                                          </p:val>
                                        </p:tav>
                                      </p:tavLst>
                                    </p:anim>
                                    <p:animEffect transition="in" filter="wipe(up)">
                                      <p:cBhvr>
                                        <p:cTn id="69" dur="500"/>
                                        <p:tgtEl>
                                          <p:spTgt spid="29"/>
                                        </p:tgtEl>
                                      </p:cBhvr>
                                    </p:animEffect>
                                  </p:childTnLst>
                                </p:cTn>
                              </p:par>
                              <p:par>
                                <p:cTn id="70" presetID="12" presetClass="entr" presetSubtype="1"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 calcmode="lin" valueType="num">
                                      <p:cBhvr additive="base">
                                        <p:cTn id="72" dur="500"/>
                                        <p:tgtEl>
                                          <p:spTgt spid="30"/>
                                        </p:tgtEl>
                                        <p:attrNameLst>
                                          <p:attrName>ppt_y</p:attrName>
                                        </p:attrNameLst>
                                      </p:cBhvr>
                                      <p:tavLst>
                                        <p:tav tm="0">
                                          <p:val>
                                            <p:strVal val="#ppt_y-#ppt_h*1.125000"/>
                                          </p:val>
                                        </p:tav>
                                        <p:tav tm="100000">
                                          <p:val>
                                            <p:strVal val="#ppt_y"/>
                                          </p:val>
                                        </p:tav>
                                      </p:tavLst>
                                    </p:anim>
                                    <p:animEffect transition="in" filter="wipe(down)">
                                      <p:cBhvr>
                                        <p:cTn id="7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4" grpId="0" animBg="1"/>
      <p:bldP spid="28685" grpId="0" animBg="1"/>
      <p:bldP spid="28686" grpId="0" animBg="1"/>
      <p:bldP spid="28687" grpId="0" animBg="1"/>
      <p:bldP spid="28688" grpId="0" animBg="1"/>
      <p:bldP spid="28689" grpId="0" animBg="1"/>
      <p:bldP spid="21" grpId="0"/>
      <p:bldP spid="22" grpId="0"/>
      <p:bldP spid="23" grpId="0"/>
      <p:bldP spid="24" grpId="0"/>
      <p:bldP spid="25" grpId="0"/>
      <p:bldP spid="26" grpId="0"/>
      <p:bldP spid="27" grpId="0"/>
      <p:bldP spid="28" grpId="0"/>
      <p:bldP spid="29" grpId="0"/>
      <p:bldP spid="3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图表 23" descr="e7d195523061f1c09e9d68d7cf438b91ef959ecb14fc25d26BBA7F7DBC18E55DFF4014AF651F0BF2569D4B6C1DA7F1A4683A481403BD872FC687266AD13265C1DE7C373772FD8728ABDD69ADD03BFF5BE2862BC891DBB79E831677839DA1A1704E8AE592028226C9E918C0B50881C89B77AB8D1B44EF594EC5FCAA7D071964C2C3832D0F3E7F2E7532694B2E8EF2793F"/>
          <p:cNvGraphicFramePr/>
          <p:nvPr>
            <p:extLst>
              <p:ext uri="{D42A27DB-BD31-4B8C-83A1-F6EECF244321}">
                <p14:modId xmlns:p14="http://schemas.microsoft.com/office/powerpoint/2010/main" val="2206492894"/>
              </p:ext>
            </p:extLst>
          </p:nvPr>
        </p:nvGraphicFramePr>
        <p:xfrm>
          <a:off x="-155085" y="1793218"/>
          <a:ext cx="6415884" cy="4277901"/>
        </p:xfrm>
        <a:graphic>
          <a:graphicData uri="http://schemas.openxmlformats.org/drawingml/2006/chart">
            <c:chart xmlns:c="http://schemas.openxmlformats.org/drawingml/2006/chart" xmlns:r="http://schemas.openxmlformats.org/officeDocument/2006/relationships" r:id="rId3"/>
          </a:graphicData>
        </a:graphic>
      </p:graphicFrame>
      <p:sp>
        <p:nvSpPr>
          <p:cNvPr id="25" name="文本框 11" descr="e7d195523061f1c09e9d68d7cf438b91ef959ecb14fc25d26BBA7F7DBC18E55DFF4014AF651F0BF2569D4B6C1DA7F1A4683A481403BD872FC687266AD13265C1DE7C373772FD8728ABDD69ADD03BFF5BE2862BC891DBB79E831677839DA1A1704E8AE592028226C9E918C0B50881C89B77AB8D1B44EF594EC5FCAA7D071964C2C3832D0F3E7F2E7532694B2E8EF2793F"/>
          <p:cNvSpPr txBox="1">
            <a:spLocks noChangeArrowheads="1"/>
          </p:cNvSpPr>
          <p:nvPr/>
        </p:nvSpPr>
        <p:spPr bwMode="auto">
          <a:xfrm>
            <a:off x="922521" y="2458106"/>
            <a:ext cx="2579083" cy="707886"/>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defTabSz="685783" fontAlgn="base">
              <a:spcBef>
                <a:spcPct val="0"/>
              </a:spcBef>
              <a:spcAft>
                <a:spcPct val="0"/>
              </a:spcAft>
            </a:pPr>
            <a:r>
              <a:rPr lang="en-US" altLang="zh-CN" sz="4000" dirty="0">
                <a:solidFill>
                  <a:schemeClr val="bg1"/>
                </a:solidFill>
                <a:latin typeface="+mn-lt"/>
                <a:ea typeface="+mn-ea"/>
                <a:cs typeface="+mn-ea"/>
                <a:sym typeface="+mn-lt"/>
              </a:rPr>
              <a:t>20</a:t>
            </a:r>
            <a:r>
              <a:rPr lang="en-US" altLang="zh-CN" sz="2800" dirty="0">
                <a:solidFill>
                  <a:schemeClr val="bg1"/>
                </a:solidFill>
                <a:latin typeface="+mn-lt"/>
                <a:ea typeface="+mn-ea"/>
                <a:cs typeface="+mn-ea"/>
                <a:sym typeface="+mn-lt"/>
              </a:rPr>
              <a:t>%</a:t>
            </a:r>
            <a:endParaRPr lang="en-US" altLang="zh-CN" sz="1100" dirty="0">
              <a:solidFill>
                <a:schemeClr val="bg1"/>
              </a:solidFill>
              <a:latin typeface="+mn-lt"/>
              <a:ea typeface="+mn-ea"/>
              <a:cs typeface="+mn-ea"/>
              <a:sym typeface="+mn-lt"/>
            </a:endParaRPr>
          </a:p>
        </p:txBody>
      </p:sp>
      <p:sp>
        <p:nvSpPr>
          <p:cNvPr id="26" name="矩形 25" descr="e7d195523061f1c09e9d68d7cf438b91ef959ecb14fc25d26BBA7F7DBC18E55DFF4014AF651F0BF2569D4B6C1DA7F1A4683A481403BD872FC687266AD13265C1DE7C373772FD8728ABDD69ADD03BFF5BE2862BC891DBB79E831677839DA1A1704E8AE592028226C9E918C0B50881C89B77AB8D1B44EF594EC5FCAA7D071964C2C3832D0F3E7F2E7532694B2E8EF2793F"/>
          <p:cNvSpPr/>
          <p:nvPr/>
        </p:nvSpPr>
        <p:spPr>
          <a:xfrm>
            <a:off x="6912992" y="2884309"/>
            <a:ext cx="5279009" cy="1898084"/>
          </a:xfrm>
          <a:prstGeom prst="rect">
            <a:avLst/>
          </a:prstGeom>
        </p:spPr>
        <p:txBody>
          <a:bodyPr wrap="none">
            <a:spAutoFit/>
          </a:bodyPr>
          <a:lstStyle/>
          <a:p>
            <a:pPr algn="r"/>
            <a:r>
              <a:rPr lang="en-US" altLang="zh-CN" sz="5867" b="1" dirty="0">
                <a:solidFill>
                  <a:schemeClr val="bg1">
                    <a:lumMod val="85000"/>
                  </a:schemeClr>
                </a:solidFill>
                <a:cs typeface="+mn-ea"/>
                <a:sym typeface="+mn-lt"/>
              </a:rPr>
              <a:t>INVESTMENT</a:t>
            </a:r>
          </a:p>
          <a:p>
            <a:pPr algn="r"/>
            <a:r>
              <a:rPr lang="en-US" altLang="zh-CN" sz="5867" b="1" dirty="0">
                <a:solidFill>
                  <a:schemeClr val="bg1">
                    <a:lumMod val="85000"/>
                  </a:schemeClr>
                </a:solidFill>
                <a:cs typeface="+mn-ea"/>
                <a:sym typeface="+mn-lt"/>
              </a:rPr>
              <a:t>RETURN</a:t>
            </a:r>
          </a:p>
        </p:txBody>
      </p:sp>
      <p:sp>
        <p:nvSpPr>
          <p:cNvPr id="27" name="矩形 26" descr="e7d195523061f1c09e9d68d7cf438b91ef959ecb14fc25d26BBA7F7DBC18E55DFF4014AF651F0BF2569D4B6C1DA7F1A4683A481403BD872FC687266AD13265C1DE7C373772FD8728ABDD69ADD03BFF5BE2862BC891DBB79E831677839DA1A1704E8AE592028226C9E918C0B50881C89B77AB8D1B44EF594EC5FCAA7D071964C2C3832D0F3E7F2E7532694B2E8EF2793F"/>
          <p:cNvSpPr/>
          <p:nvPr/>
        </p:nvSpPr>
        <p:spPr>
          <a:xfrm>
            <a:off x="5564226" y="3976109"/>
            <a:ext cx="5886729" cy="1292662"/>
          </a:xfrm>
          <a:prstGeom prst="rect">
            <a:avLst/>
          </a:prstGeom>
        </p:spPr>
        <p:txBody>
          <a:bodyPr wrap="square">
            <a:spAutoFit/>
          </a:bodyPr>
          <a:lstStyle/>
          <a:p>
            <a:pPr algn="just">
              <a:lnSpc>
                <a:spcPct val="130000"/>
              </a:lnSpc>
            </a:pPr>
            <a:r>
              <a:rPr lang="zh-CN" altLang="en-US" sz="1000" dirty="0">
                <a:solidFill>
                  <a:srgbClr val="686769"/>
                </a:solidFill>
                <a:cs typeface="+mn-ea"/>
                <a:sym typeface="+mn-lt"/>
              </a:rPr>
              <a:t>点击输入简要文字解说，解说文字尽量概括精炼，不用多余的文字修饰，简洁精准的 解说所提炼的核心概念</a:t>
            </a:r>
            <a:r>
              <a:rPr lang="zh-CN" altLang="en-US" sz="1000" dirty="0" smtClean="0">
                <a:solidFill>
                  <a:srgbClr val="686769"/>
                </a:solidFill>
                <a:cs typeface="+mn-ea"/>
                <a:sym typeface="+mn-lt"/>
              </a:rPr>
              <a:t>。</a:t>
            </a:r>
            <a:r>
              <a:rPr lang="zh-CN" altLang="en-US" sz="1000" dirty="0">
                <a:solidFill>
                  <a:srgbClr val="686769"/>
                </a:solidFill>
                <a:cs typeface="+mn-ea"/>
                <a:sym typeface="+mn-lt"/>
              </a:rPr>
              <a:t>点击输入简要文字解说，解说文字尽量概括精炼，不用多余的文字修饰，简洁精准的 解说所提炼的核心概念</a:t>
            </a:r>
            <a:r>
              <a:rPr lang="zh-CN" altLang="en-US" sz="1000" dirty="0" smtClean="0">
                <a:solidFill>
                  <a:srgbClr val="686769"/>
                </a:solidFill>
                <a:cs typeface="+mn-ea"/>
                <a:sym typeface="+mn-lt"/>
              </a:rPr>
              <a:t>。</a:t>
            </a:r>
            <a:r>
              <a:rPr lang="zh-CN" altLang="en-US" sz="1000" dirty="0">
                <a:solidFill>
                  <a:srgbClr val="686769"/>
                </a:solidFill>
                <a:cs typeface="+mn-ea"/>
                <a:sym typeface="+mn-lt"/>
              </a:rPr>
              <a:t>点击输入简要文字解说，解说文字尽量概括精炼，不用多余的文字修饰，简洁精准的 解说所提炼的核心概念。</a:t>
            </a:r>
          </a:p>
          <a:p>
            <a:pPr algn="just">
              <a:lnSpc>
                <a:spcPct val="130000"/>
              </a:lnSpc>
            </a:pPr>
            <a:endParaRPr lang="zh-CN" altLang="en-US" sz="1000" dirty="0">
              <a:solidFill>
                <a:srgbClr val="686769"/>
              </a:solidFill>
              <a:cs typeface="+mn-ea"/>
              <a:sym typeface="+mn-lt"/>
            </a:endParaRPr>
          </a:p>
          <a:p>
            <a:pPr algn="just">
              <a:lnSpc>
                <a:spcPct val="130000"/>
              </a:lnSpc>
            </a:pPr>
            <a:endParaRPr lang="zh-CN" altLang="en-US" sz="1000" dirty="0">
              <a:solidFill>
                <a:srgbClr val="686769"/>
              </a:solidFill>
              <a:cs typeface="+mn-ea"/>
              <a:sym typeface="+mn-lt"/>
            </a:endParaRPr>
          </a:p>
        </p:txBody>
      </p:sp>
      <p:sp>
        <p:nvSpPr>
          <p:cNvPr id="28" name="文本框 5"/>
          <p:cNvSpPr txBox="1">
            <a:spLocks noChangeArrowheads="1"/>
          </p:cNvSpPr>
          <p:nvPr/>
        </p:nvSpPr>
        <p:spPr bwMode="auto">
          <a:xfrm>
            <a:off x="5527778" y="3316615"/>
            <a:ext cx="49952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3200" dirty="0">
                <a:solidFill>
                  <a:srgbClr val="4F4D50"/>
                </a:solidFill>
                <a:latin typeface="+mn-lt"/>
                <a:ea typeface="+mn-ea"/>
                <a:cs typeface="+mn-ea"/>
                <a:sym typeface="+mn-lt"/>
              </a:rPr>
              <a:t>融资</a:t>
            </a:r>
            <a:r>
              <a:rPr lang="en-US" altLang="zh-CN" sz="3200" dirty="0">
                <a:solidFill>
                  <a:srgbClr val="4F4D50"/>
                </a:solidFill>
                <a:latin typeface="+mn-lt"/>
                <a:ea typeface="+mn-ea"/>
                <a:cs typeface="+mn-ea"/>
                <a:sym typeface="+mn-lt"/>
              </a:rPr>
              <a:t>1000W </a:t>
            </a:r>
            <a:r>
              <a:rPr lang="zh-CN" altLang="en-US" sz="3200" dirty="0">
                <a:solidFill>
                  <a:srgbClr val="4F4D50"/>
                </a:solidFill>
                <a:latin typeface="+mn-lt"/>
                <a:ea typeface="+mn-ea"/>
                <a:cs typeface="+mn-ea"/>
                <a:sym typeface="+mn-lt"/>
              </a:rPr>
              <a:t>出让</a:t>
            </a:r>
            <a:r>
              <a:rPr lang="en-US" altLang="zh-CN" sz="3200" dirty="0">
                <a:solidFill>
                  <a:srgbClr val="4F4D50"/>
                </a:solidFill>
                <a:latin typeface="+mn-lt"/>
                <a:ea typeface="+mn-ea"/>
                <a:cs typeface="+mn-ea"/>
                <a:sym typeface="+mn-lt"/>
              </a:rPr>
              <a:t>20%</a:t>
            </a:r>
            <a:r>
              <a:rPr lang="zh-CN" altLang="en-US" sz="3200" dirty="0">
                <a:solidFill>
                  <a:srgbClr val="4F4D50"/>
                </a:solidFill>
                <a:latin typeface="+mn-lt"/>
                <a:ea typeface="+mn-ea"/>
                <a:cs typeface="+mn-ea"/>
                <a:sym typeface="+mn-lt"/>
              </a:rPr>
              <a:t>股份</a:t>
            </a:r>
          </a:p>
        </p:txBody>
      </p:sp>
      <p:cxnSp>
        <p:nvCxnSpPr>
          <p:cNvPr id="29" name="直接连接符 28"/>
          <p:cNvCxnSpPr/>
          <p:nvPr/>
        </p:nvCxnSpPr>
        <p:spPr>
          <a:xfrm>
            <a:off x="5682499" y="3971787"/>
            <a:ext cx="41350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81785" y="126017"/>
            <a:ext cx="12110216" cy="766370"/>
            <a:chOff x="81785" y="126017"/>
            <a:chExt cx="12110216" cy="766370"/>
          </a:xfrm>
        </p:grpSpPr>
        <p:sp>
          <p:nvSpPr>
            <p:cNvPr id="12" name="矩形 11"/>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 name="TextBox 6">
              <a:extLst>
                <a:ext uri="{FF2B5EF4-FFF2-40B4-BE49-F238E27FC236}">
                  <a16:creationId xmlns:a16="http://schemas.microsoft.com/office/drawing/2014/main" xmlns:a14="http://schemas.microsoft.com/office/drawing/2010/main" xmlns:c="http://schemas.openxmlformats.org/drawingml/2006/chart" xmlns:p14="http://schemas.microsoft.com/office/powerpoint/2010/main" xmlns="" id="{8083E77C-E488-400A-8503-359C6655BD40}"/>
                </a:ext>
              </a:extLst>
            </p:cNvPr>
            <p:cNvSpPr txBox="1"/>
            <p:nvPr/>
          </p:nvSpPr>
          <p:spPr>
            <a:xfrm>
              <a:off x="2583248"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14" name="TextBox 7">
              <a:extLst>
                <a:ext uri="{FF2B5EF4-FFF2-40B4-BE49-F238E27FC236}">
                  <a16:creationId xmlns:a16="http://schemas.microsoft.com/office/drawing/2014/main" xmlns:a14="http://schemas.microsoft.com/office/drawing/2010/main" xmlns:c="http://schemas.openxmlformats.org/drawingml/2006/chart" xmlns:p14="http://schemas.microsoft.com/office/powerpoint/2010/main" xmlns="" id="{BAF49D56-8FCD-4804-8411-594F1BC85F38}"/>
                </a:ext>
              </a:extLst>
            </p:cNvPr>
            <p:cNvSpPr txBox="1"/>
            <p:nvPr/>
          </p:nvSpPr>
          <p:spPr>
            <a:xfrm>
              <a:off x="1016260" y="286054"/>
              <a:ext cx="1627369"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项目融资</a:t>
              </a:r>
              <a:endParaRPr lang="zh-CN" altLang="en-US" sz="2800" b="1" dirty="0">
                <a:solidFill>
                  <a:srgbClr val="141519"/>
                </a:solidFill>
                <a:cs typeface="+mn-ea"/>
                <a:sym typeface="+mn-lt"/>
              </a:endParaRPr>
            </a:p>
          </p:txBody>
        </p:sp>
        <p:grpSp>
          <p:nvGrpSpPr>
            <p:cNvPr id="15" name="组合 14"/>
            <p:cNvGrpSpPr/>
            <p:nvPr/>
          </p:nvGrpSpPr>
          <p:grpSpPr>
            <a:xfrm>
              <a:off x="81785" y="126017"/>
              <a:ext cx="771511" cy="766370"/>
              <a:chOff x="76127" y="101358"/>
              <a:chExt cx="771511" cy="766370"/>
            </a:xfrm>
          </p:grpSpPr>
          <p:sp>
            <p:nvSpPr>
              <p:cNvPr id="16"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7" name="文本框 16"/>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05</a:t>
                </a:r>
                <a:endParaRPr lang="zh-CN" altLang="en-US" sz="2400" b="1" dirty="0">
                  <a:solidFill>
                    <a:schemeClr val="bg1"/>
                  </a:solidFill>
                  <a:cs typeface="+mn-ea"/>
                  <a:sym typeface="+mn-lt"/>
                </a:endParaRPr>
              </a:p>
            </p:txBody>
          </p:sp>
        </p:grpSp>
      </p:grpSp>
    </p:spTree>
    <p:extLst>
      <p:ext uri="{BB962C8B-B14F-4D97-AF65-F5344CB8AC3E}">
        <p14:creationId xmlns:p14="http://schemas.microsoft.com/office/powerpoint/2010/main" val="355497095"/>
      </p:ext>
    </p:extLst>
  </p:cSld>
  <p:clrMapOvr>
    <a:masterClrMapping/>
  </p:clrMapOvr>
  <p:transition spd="slow" advClick="0"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2" presetClass="entr" presetSubtype="2" fill="hold" grpId="0" nodeType="withEffect">
                                  <p:stCondLst>
                                    <p:cond delay="50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1+#ppt_w/2"/>
                                          </p:val>
                                        </p:tav>
                                        <p:tav tm="100000">
                                          <p:val>
                                            <p:strVal val="#ppt_x"/>
                                          </p:val>
                                        </p:tav>
                                      </p:tavLst>
                                    </p:anim>
                                    <p:anim calcmode="lin" valueType="num">
                                      <p:cBhvr additive="base">
                                        <p:cTn id="15" dur="500" fill="hold"/>
                                        <p:tgtEl>
                                          <p:spTgt spid="27"/>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5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1+#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500"/>
                                  </p:st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500" fill="hold"/>
                                        <p:tgtEl>
                                          <p:spTgt spid="29"/>
                                        </p:tgtEl>
                                        <p:attrNameLst>
                                          <p:attrName>ppt_x</p:attrName>
                                        </p:attrNameLst>
                                      </p:cBhvr>
                                      <p:tavLst>
                                        <p:tav tm="0">
                                          <p:val>
                                            <p:strVal val="1+#ppt_w/2"/>
                                          </p:val>
                                        </p:tav>
                                        <p:tav tm="100000">
                                          <p:val>
                                            <p:strVal val="#ppt_x"/>
                                          </p:val>
                                        </p:tav>
                                      </p:tavLst>
                                    </p:anim>
                                    <p:anim calcmode="lin" valueType="num">
                                      <p:cBhvr additive="base">
                                        <p:cTn id="23"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P spid="26" grpId="0"/>
      <p:bldP spid="27" grpId="0"/>
      <p:bldP spid="2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12192000" cy="6858000"/>
          </a:xfrm>
          <a:prstGeom prst="rect">
            <a:avLst/>
          </a:pr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cs typeface="+mn-ea"/>
                <a:sym typeface="+mn-lt"/>
              </a:rPr>
              <a:t>10</a:t>
            </a:r>
            <a:endParaRPr lang="zh-CN" altLang="en-US" dirty="0">
              <a:cs typeface="+mn-ea"/>
              <a:sym typeface="+mn-lt"/>
            </a:endParaRPr>
          </a:p>
        </p:txBody>
      </p:sp>
      <p:sp>
        <p:nvSpPr>
          <p:cNvPr id="15" name="矩形 14"/>
          <p:cNvSpPr/>
          <p:nvPr/>
        </p:nvSpPr>
        <p:spPr>
          <a:xfrm>
            <a:off x="862149" y="3018026"/>
            <a:ext cx="10450285" cy="2612571"/>
          </a:xfrm>
          <a:prstGeom prst="rect">
            <a:avLst/>
          </a:prstGeom>
          <a:solidFill>
            <a:srgbClr val="B10B1F"/>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矩形 15"/>
          <p:cNvSpPr/>
          <p:nvPr/>
        </p:nvSpPr>
        <p:spPr>
          <a:xfrm>
            <a:off x="4783964" y="3576247"/>
            <a:ext cx="1541417" cy="428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120000"/>
              </a:lnSpc>
            </a:pPr>
            <a:r>
              <a:rPr lang="en-US" altLang="zh-CN" sz="2400" dirty="0">
                <a:solidFill>
                  <a:srgbClr val="141519"/>
                </a:solidFill>
                <a:cs typeface="+mn-ea"/>
                <a:sym typeface="+mn-lt"/>
              </a:rPr>
              <a:t>PART SIX</a:t>
            </a:r>
          </a:p>
        </p:txBody>
      </p:sp>
      <p:sp>
        <p:nvSpPr>
          <p:cNvPr id="21" name="文本框 20"/>
          <p:cNvSpPr txBox="1"/>
          <p:nvPr/>
        </p:nvSpPr>
        <p:spPr>
          <a:xfrm>
            <a:off x="4648233" y="4063685"/>
            <a:ext cx="2236510" cy="707886"/>
          </a:xfrm>
          <a:prstGeom prst="rect">
            <a:avLst/>
          </a:prstGeom>
          <a:noFill/>
        </p:spPr>
        <p:txBody>
          <a:bodyPr wrap="none" rtlCol="0">
            <a:spAutoFit/>
          </a:bodyPr>
          <a:lstStyle/>
          <a:p>
            <a:r>
              <a:rPr lang="zh-CN" altLang="en-US" sz="4000" dirty="0">
                <a:solidFill>
                  <a:schemeClr val="bg1"/>
                </a:solidFill>
                <a:effectLst>
                  <a:outerShdw blurRad="38100" dist="38100" dir="2700000" algn="tl">
                    <a:srgbClr val="000000">
                      <a:alpha val="43137"/>
                    </a:srgbClr>
                  </a:outerShdw>
                </a:effectLst>
                <a:cs typeface="+mn-ea"/>
                <a:sym typeface="+mn-lt"/>
              </a:rPr>
              <a:t>企业规划</a:t>
            </a:r>
          </a:p>
        </p:txBody>
      </p:sp>
      <p:sp>
        <p:nvSpPr>
          <p:cNvPr id="22" name="文本框 21"/>
          <p:cNvSpPr txBox="1"/>
          <p:nvPr/>
        </p:nvSpPr>
        <p:spPr>
          <a:xfrm>
            <a:off x="4713547" y="4696600"/>
            <a:ext cx="6481283" cy="523220"/>
          </a:xfrm>
          <a:prstGeom prst="rect">
            <a:avLst/>
          </a:prstGeom>
          <a:noFill/>
        </p:spPr>
        <p:txBody>
          <a:bodyPr wrap="square" rtlCol="0">
            <a:spAutoFit/>
          </a:bodyPr>
          <a:lstStyle/>
          <a:p>
            <a:r>
              <a:rPr lang="en-US" altLang="zh-CN" sz="1400" dirty="0">
                <a:solidFill>
                  <a:schemeClr val="bg1"/>
                </a:solidFill>
                <a:cs typeface="+mn-ea"/>
                <a:sym typeface="+mn-lt"/>
              </a:rPr>
              <a:t>Atmosphere stable international business plan project venture financing plan investment plan investment management business plan</a:t>
            </a:r>
            <a:endParaRPr lang="zh-CN" altLang="en-US" sz="1400" dirty="0">
              <a:solidFill>
                <a:schemeClr val="bg1"/>
              </a:solidFill>
              <a:cs typeface="+mn-ea"/>
              <a:sym typeface="+mn-lt"/>
            </a:endParaRPr>
          </a:p>
        </p:txBody>
      </p:sp>
      <p:sp>
        <p:nvSpPr>
          <p:cNvPr id="23" name="等腰三角形 3"/>
          <p:cNvSpPr/>
          <p:nvPr/>
        </p:nvSpPr>
        <p:spPr>
          <a:xfrm rot="7060989">
            <a:off x="1894003" y="3662697"/>
            <a:ext cx="1683914" cy="1672694"/>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chemeClr val="bg1"/>
          </a:solidFill>
          <a:ln>
            <a:noFill/>
          </a:ln>
          <a:effectLst>
            <a:outerShdw blurRad="2540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矩形 23"/>
          <p:cNvSpPr/>
          <p:nvPr/>
        </p:nvSpPr>
        <p:spPr>
          <a:xfrm>
            <a:off x="11113744" y="2832963"/>
            <a:ext cx="385150" cy="385148"/>
          </a:xfrm>
          <a:prstGeom prst="rect">
            <a:avLst/>
          </a:prstGeom>
          <a:noFill/>
          <a:ln w="38100">
            <a:gradFill>
              <a:gsLst>
                <a:gs pos="50000">
                  <a:srgbClr val="B10B1F"/>
                </a:gs>
                <a:gs pos="5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0" name="组合 19"/>
          <p:cNvGrpSpPr/>
          <p:nvPr/>
        </p:nvGrpSpPr>
        <p:grpSpPr>
          <a:xfrm>
            <a:off x="2107490" y="3417351"/>
            <a:ext cx="1043876" cy="1862048"/>
            <a:chOff x="1679988" y="1202290"/>
            <a:chExt cx="1043876" cy="1862048"/>
          </a:xfrm>
        </p:grpSpPr>
        <p:sp>
          <p:nvSpPr>
            <p:cNvPr id="14" name="矩形 13"/>
            <p:cNvSpPr/>
            <p:nvPr/>
          </p:nvSpPr>
          <p:spPr>
            <a:xfrm>
              <a:off x="1967861" y="2133314"/>
              <a:ext cx="498143" cy="454139"/>
            </a:xfrm>
            <a:custGeom>
              <a:avLst/>
              <a:gdLst>
                <a:gd name="connsiteX0" fmla="*/ 0 w 384970"/>
                <a:gd name="connsiteY0" fmla="*/ 0 h 374710"/>
                <a:gd name="connsiteX1" fmla="*/ 384970 w 384970"/>
                <a:gd name="connsiteY1" fmla="*/ 0 h 374710"/>
                <a:gd name="connsiteX2" fmla="*/ 384970 w 384970"/>
                <a:gd name="connsiteY2" fmla="*/ 374710 h 374710"/>
                <a:gd name="connsiteX3" fmla="*/ 0 w 384970"/>
                <a:gd name="connsiteY3" fmla="*/ 374710 h 374710"/>
                <a:gd name="connsiteX4" fmla="*/ 0 w 384970"/>
                <a:gd name="connsiteY4" fmla="*/ 0 h 374710"/>
                <a:gd name="connsiteX0" fmla="*/ 0 w 384970"/>
                <a:gd name="connsiteY0" fmla="*/ 0 h 374710"/>
                <a:gd name="connsiteX1" fmla="*/ 384970 w 384970"/>
                <a:gd name="connsiteY1" fmla="*/ 0 h 374710"/>
                <a:gd name="connsiteX2" fmla="*/ 384970 w 384970"/>
                <a:gd name="connsiteY2" fmla="*/ 374710 h 374710"/>
                <a:gd name="connsiteX3" fmla="*/ 0 w 384970"/>
                <a:gd name="connsiteY3" fmla="*/ 0 h 374710"/>
                <a:gd name="connsiteX0" fmla="*/ 0 w 417243"/>
                <a:gd name="connsiteY0" fmla="*/ 59167 h 374710"/>
                <a:gd name="connsiteX1" fmla="*/ 417243 w 417243"/>
                <a:gd name="connsiteY1" fmla="*/ 0 h 374710"/>
                <a:gd name="connsiteX2" fmla="*/ 417243 w 417243"/>
                <a:gd name="connsiteY2" fmla="*/ 374710 h 374710"/>
                <a:gd name="connsiteX3" fmla="*/ 0 w 417243"/>
                <a:gd name="connsiteY3" fmla="*/ 59167 h 374710"/>
                <a:gd name="connsiteX0" fmla="*/ 0 w 444137"/>
                <a:gd name="connsiteY0" fmla="*/ 112955 h 428498"/>
                <a:gd name="connsiteX1" fmla="*/ 444137 w 444137"/>
                <a:gd name="connsiteY1" fmla="*/ 0 h 428498"/>
                <a:gd name="connsiteX2" fmla="*/ 417243 w 444137"/>
                <a:gd name="connsiteY2" fmla="*/ 428498 h 428498"/>
                <a:gd name="connsiteX3" fmla="*/ 0 w 444137"/>
                <a:gd name="connsiteY3" fmla="*/ 112955 h 428498"/>
                <a:gd name="connsiteX0" fmla="*/ 0 w 471031"/>
                <a:gd name="connsiteY0" fmla="*/ 134470 h 428498"/>
                <a:gd name="connsiteX1" fmla="*/ 471031 w 471031"/>
                <a:gd name="connsiteY1" fmla="*/ 0 h 428498"/>
                <a:gd name="connsiteX2" fmla="*/ 444137 w 471031"/>
                <a:gd name="connsiteY2" fmla="*/ 428498 h 428498"/>
                <a:gd name="connsiteX3" fmla="*/ 0 w 471031"/>
                <a:gd name="connsiteY3" fmla="*/ 134470 h 428498"/>
                <a:gd name="connsiteX0" fmla="*/ 0 w 471031"/>
                <a:gd name="connsiteY0" fmla="*/ 134470 h 493044"/>
                <a:gd name="connsiteX1" fmla="*/ 471031 w 471031"/>
                <a:gd name="connsiteY1" fmla="*/ 0 h 493044"/>
                <a:gd name="connsiteX2" fmla="*/ 438758 w 471031"/>
                <a:gd name="connsiteY2" fmla="*/ 493044 h 493044"/>
                <a:gd name="connsiteX3" fmla="*/ 0 w 471031"/>
                <a:gd name="connsiteY3" fmla="*/ 134470 h 493044"/>
                <a:gd name="connsiteX0" fmla="*/ 0 w 471031"/>
                <a:gd name="connsiteY0" fmla="*/ 134470 h 493044"/>
                <a:gd name="connsiteX1" fmla="*/ 471031 w 471031"/>
                <a:gd name="connsiteY1" fmla="*/ 0 h 493044"/>
                <a:gd name="connsiteX2" fmla="*/ 438758 w 471031"/>
                <a:gd name="connsiteY2" fmla="*/ 493044 h 493044"/>
                <a:gd name="connsiteX3" fmla="*/ 0 w 471031"/>
                <a:gd name="connsiteY3" fmla="*/ 134470 h 493044"/>
                <a:gd name="connsiteX0" fmla="*/ 0 w 471031"/>
                <a:gd name="connsiteY0" fmla="*/ 134470 h 493044"/>
                <a:gd name="connsiteX1" fmla="*/ 471031 w 471031"/>
                <a:gd name="connsiteY1" fmla="*/ 0 h 493044"/>
                <a:gd name="connsiteX2" fmla="*/ 438758 w 471031"/>
                <a:gd name="connsiteY2" fmla="*/ 493044 h 493044"/>
                <a:gd name="connsiteX3" fmla="*/ 0 w 471031"/>
                <a:gd name="connsiteY3" fmla="*/ 134470 h 493044"/>
                <a:gd name="connsiteX0" fmla="*/ 0 w 631376"/>
                <a:gd name="connsiteY0" fmla="*/ 199475 h 493044"/>
                <a:gd name="connsiteX1" fmla="*/ 631376 w 631376"/>
                <a:gd name="connsiteY1" fmla="*/ 0 h 493044"/>
                <a:gd name="connsiteX2" fmla="*/ 599103 w 631376"/>
                <a:gd name="connsiteY2" fmla="*/ 493044 h 493044"/>
                <a:gd name="connsiteX3" fmla="*/ 0 w 631376"/>
                <a:gd name="connsiteY3" fmla="*/ 199475 h 493044"/>
                <a:gd name="connsiteX0" fmla="*/ 0 w 599103"/>
                <a:gd name="connsiteY0" fmla="*/ 138804 h 432373"/>
                <a:gd name="connsiteX1" fmla="*/ 458030 w 599103"/>
                <a:gd name="connsiteY1" fmla="*/ 0 h 432373"/>
                <a:gd name="connsiteX2" fmla="*/ 599103 w 599103"/>
                <a:gd name="connsiteY2" fmla="*/ 432373 h 432373"/>
                <a:gd name="connsiteX3" fmla="*/ 0 w 599103"/>
                <a:gd name="connsiteY3" fmla="*/ 138804 h 432373"/>
                <a:gd name="connsiteX0" fmla="*/ 0 w 599103"/>
                <a:gd name="connsiteY0" fmla="*/ 138819 h 432388"/>
                <a:gd name="connsiteX1" fmla="*/ 458030 w 599103"/>
                <a:gd name="connsiteY1" fmla="*/ 15 h 432388"/>
                <a:gd name="connsiteX2" fmla="*/ 599103 w 599103"/>
                <a:gd name="connsiteY2" fmla="*/ 432388 h 432388"/>
                <a:gd name="connsiteX3" fmla="*/ 0 w 599103"/>
                <a:gd name="connsiteY3" fmla="*/ 138819 h 432388"/>
                <a:gd name="connsiteX0" fmla="*/ 0 w 603379"/>
                <a:gd name="connsiteY0" fmla="*/ 138819 h 432388"/>
                <a:gd name="connsiteX1" fmla="*/ 458030 w 603379"/>
                <a:gd name="connsiteY1" fmla="*/ 15 h 432388"/>
                <a:gd name="connsiteX2" fmla="*/ 599103 w 603379"/>
                <a:gd name="connsiteY2" fmla="*/ 432388 h 432388"/>
                <a:gd name="connsiteX3" fmla="*/ 0 w 603379"/>
                <a:gd name="connsiteY3" fmla="*/ 138819 h 432388"/>
                <a:gd name="connsiteX0" fmla="*/ 0 w 642440"/>
                <a:gd name="connsiteY0" fmla="*/ 138819 h 445388"/>
                <a:gd name="connsiteX1" fmla="*/ 458030 w 642440"/>
                <a:gd name="connsiteY1" fmla="*/ 15 h 445388"/>
                <a:gd name="connsiteX2" fmla="*/ 642440 w 642440"/>
                <a:gd name="connsiteY2" fmla="*/ 445388 h 445388"/>
                <a:gd name="connsiteX3" fmla="*/ 0 w 642440"/>
                <a:gd name="connsiteY3" fmla="*/ 138819 h 445388"/>
                <a:gd name="connsiteX0" fmla="*/ 0 w 642440"/>
                <a:gd name="connsiteY0" fmla="*/ 138819 h 445388"/>
                <a:gd name="connsiteX1" fmla="*/ 458030 w 642440"/>
                <a:gd name="connsiteY1" fmla="*/ 15 h 445388"/>
                <a:gd name="connsiteX2" fmla="*/ 642440 w 642440"/>
                <a:gd name="connsiteY2" fmla="*/ 445388 h 445388"/>
                <a:gd name="connsiteX3" fmla="*/ 0 w 642440"/>
                <a:gd name="connsiteY3" fmla="*/ 138819 h 445388"/>
                <a:gd name="connsiteX0" fmla="*/ 0 w 651107"/>
                <a:gd name="connsiteY0" fmla="*/ 156152 h 445387"/>
                <a:gd name="connsiteX1" fmla="*/ 466697 w 651107"/>
                <a:gd name="connsiteY1" fmla="*/ 14 h 445387"/>
                <a:gd name="connsiteX2" fmla="*/ 651107 w 651107"/>
                <a:gd name="connsiteY2" fmla="*/ 445387 h 445387"/>
                <a:gd name="connsiteX3" fmla="*/ 0 w 651107"/>
                <a:gd name="connsiteY3" fmla="*/ 156152 h 445387"/>
                <a:gd name="connsiteX0" fmla="*/ 0 w 651107"/>
                <a:gd name="connsiteY0" fmla="*/ 156237 h 445472"/>
                <a:gd name="connsiteX1" fmla="*/ 466697 w 651107"/>
                <a:gd name="connsiteY1" fmla="*/ 99 h 445472"/>
                <a:gd name="connsiteX2" fmla="*/ 651107 w 651107"/>
                <a:gd name="connsiteY2" fmla="*/ 445472 h 445472"/>
                <a:gd name="connsiteX3" fmla="*/ 0 w 651107"/>
                <a:gd name="connsiteY3" fmla="*/ 156237 h 445472"/>
                <a:gd name="connsiteX0" fmla="*/ 0 w 651107"/>
                <a:gd name="connsiteY0" fmla="*/ 156237 h 445472"/>
                <a:gd name="connsiteX1" fmla="*/ 466697 w 651107"/>
                <a:gd name="connsiteY1" fmla="*/ 99 h 445472"/>
                <a:gd name="connsiteX2" fmla="*/ 651107 w 651107"/>
                <a:gd name="connsiteY2" fmla="*/ 445472 h 445472"/>
                <a:gd name="connsiteX3" fmla="*/ 0 w 651107"/>
                <a:gd name="connsiteY3" fmla="*/ 156237 h 445472"/>
                <a:gd name="connsiteX0" fmla="*/ 0 w 646774"/>
                <a:gd name="connsiteY0" fmla="*/ 156237 h 454139"/>
                <a:gd name="connsiteX1" fmla="*/ 466697 w 646774"/>
                <a:gd name="connsiteY1" fmla="*/ 99 h 454139"/>
                <a:gd name="connsiteX2" fmla="*/ 646774 w 646774"/>
                <a:gd name="connsiteY2" fmla="*/ 454139 h 454139"/>
                <a:gd name="connsiteX3" fmla="*/ 0 w 646774"/>
                <a:gd name="connsiteY3" fmla="*/ 156237 h 454139"/>
                <a:gd name="connsiteX0" fmla="*/ 0 w 646774"/>
                <a:gd name="connsiteY0" fmla="*/ 156237 h 454139"/>
                <a:gd name="connsiteX1" fmla="*/ 466697 w 646774"/>
                <a:gd name="connsiteY1" fmla="*/ 99 h 454139"/>
                <a:gd name="connsiteX2" fmla="*/ 646774 w 646774"/>
                <a:gd name="connsiteY2" fmla="*/ 454139 h 454139"/>
                <a:gd name="connsiteX3" fmla="*/ 0 w 646774"/>
                <a:gd name="connsiteY3" fmla="*/ 156237 h 454139"/>
              </a:gdLst>
              <a:ahLst/>
              <a:cxnLst>
                <a:cxn ang="0">
                  <a:pos x="connsiteX0" y="connsiteY0"/>
                </a:cxn>
                <a:cxn ang="0">
                  <a:pos x="connsiteX1" y="connsiteY1"/>
                </a:cxn>
                <a:cxn ang="0">
                  <a:pos x="connsiteX2" y="connsiteY2"/>
                </a:cxn>
                <a:cxn ang="0">
                  <a:pos x="connsiteX3" y="connsiteY3"/>
                </a:cxn>
              </a:cxnLst>
              <a:rect l="l" t="t" r="r" b="b"/>
              <a:pathLst>
                <a:path w="646774" h="454139">
                  <a:moveTo>
                    <a:pt x="0" y="156237"/>
                  </a:moveTo>
                  <a:cubicBezTo>
                    <a:pt x="131008" y="10295"/>
                    <a:pt x="127673" y="-1303"/>
                    <a:pt x="466697" y="99"/>
                  </a:cubicBezTo>
                  <a:cubicBezTo>
                    <a:pt x="713069" y="269899"/>
                    <a:pt x="599750" y="310015"/>
                    <a:pt x="646774" y="454139"/>
                  </a:cubicBezTo>
                  <a:cubicBezTo>
                    <a:pt x="478552" y="266880"/>
                    <a:pt x="278891" y="185458"/>
                    <a:pt x="0" y="156237"/>
                  </a:cubicBezTo>
                  <a:close/>
                </a:path>
              </a:pathLst>
            </a:custGeom>
            <a:gradFill>
              <a:gsLst>
                <a:gs pos="0">
                  <a:srgbClr val="D9B871"/>
                </a:gs>
                <a:gs pos="100000">
                  <a:srgbClr val="D9B871">
                    <a:alpha val="32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B10B1F"/>
                </a:solidFill>
                <a:cs typeface="+mn-ea"/>
                <a:sym typeface="+mn-lt"/>
              </a:endParaRPr>
            </a:p>
          </p:txBody>
        </p:sp>
        <p:sp>
          <p:nvSpPr>
            <p:cNvPr id="12" name="文本框 11"/>
            <p:cNvSpPr txBox="1"/>
            <p:nvPr/>
          </p:nvSpPr>
          <p:spPr>
            <a:xfrm>
              <a:off x="1679988" y="1202290"/>
              <a:ext cx="1043876" cy="1862048"/>
            </a:xfrm>
            <a:prstGeom prst="rect">
              <a:avLst/>
            </a:prstGeom>
            <a:noFill/>
          </p:spPr>
          <p:txBody>
            <a:bodyPr wrap="none" rtlCol="0">
              <a:spAutoFit/>
            </a:bodyPr>
            <a:lstStyle/>
            <a:p>
              <a:r>
                <a:rPr lang="en-US" altLang="zh-CN" sz="11500" dirty="0">
                  <a:solidFill>
                    <a:srgbClr val="B10B1F"/>
                  </a:solidFill>
                  <a:cs typeface="+mn-ea"/>
                  <a:sym typeface="+mn-lt"/>
                </a:rPr>
                <a:t>6</a:t>
              </a:r>
              <a:endParaRPr lang="zh-CN" altLang="en-US" sz="11500" dirty="0">
                <a:solidFill>
                  <a:srgbClr val="B10B1F"/>
                </a:solidFill>
                <a:cs typeface="+mn-ea"/>
                <a:sym typeface="+mn-lt"/>
              </a:endParaRPr>
            </a:p>
          </p:txBody>
        </p:sp>
      </p:grpSp>
    </p:spTree>
    <p:extLst>
      <p:ext uri="{BB962C8B-B14F-4D97-AF65-F5344CB8AC3E}">
        <p14:creationId xmlns:p14="http://schemas.microsoft.com/office/powerpoint/2010/main" val="262037291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a14="http://schemas.microsoft.com/office/drawing/2010/main" xmlns="">
      <p:transition spd="slow" advClick="0"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arn(inVertical)">
                                          <p:cBhvr>
                                            <p:cTn id="10" dur="500"/>
                                            <p:tgtEl>
                                              <p:spTgt spid="24"/>
                                            </p:tgtEl>
                                          </p:cBhvr>
                                        </p:animEffect>
                                      </p:childTnLst>
                                    </p:cTn>
                                  </p:par>
                                  <p:par>
                                    <p:cTn id="11" presetID="2" presetClass="entr" presetSubtype="8" fill="hold" nodeType="withEffect" p14:presetBounceEnd="40000">
                                      <p:stCondLst>
                                        <p:cond delay="500"/>
                                      </p:stCondLst>
                                      <p:childTnLst>
                                        <p:set>
                                          <p:cBhvr>
                                            <p:cTn id="12" dur="1" fill="hold">
                                              <p:stCondLst>
                                                <p:cond delay="0"/>
                                              </p:stCondLst>
                                            </p:cTn>
                                            <p:tgtEl>
                                              <p:spTgt spid="20"/>
                                            </p:tgtEl>
                                            <p:attrNameLst>
                                              <p:attrName>style.visibility</p:attrName>
                                            </p:attrNameLst>
                                          </p:cBhvr>
                                          <p:to>
                                            <p:strVal val="visible"/>
                                          </p:to>
                                        </p:set>
                                        <p:anim calcmode="lin" valueType="num" p14:bounceEnd="40000">
                                          <p:cBhvr additive="base">
                                            <p:cTn id="13" dur="100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14" dur="1000" fill="hold"/>
                                            <p:tgtEl>
                                              <p:spTgt spid="20"/>
                                            </p:tgtEl>
                                            <p:attrNameLst>
                                              <p:attrName>ppt_y</p:attrName>
                                            </p:attrNameLst>
                                          </p:cBhvr>
                                          <p:tavLst>
                                            <p:tav tm="0">
                                              <p:val>
                                                <p:strVal val="#ppt_y"/>
                                              </p:val>
                                            </p:tav>
                                            <p:tav tm="100000">
                                              <p:val>
                                                <p:strVal val="#ppt_y"/>
                                              </p:val>
                                            </p:tav>
                                          </p:tavLst>
                                        </p:anim>
                                      </p:childTnLst>
                                    </p:cTn>
                                  </p:par>
                                  <p:par>
                                    <p:cTn id="15" presetID="2" presetClass="entr" presetSubtype="4" fill="hold" grpId="0" nodeType="withEffect" p14:presetBounceEnd="40000">
                                      <p:stCondLst>
                                        <p:cond delay="500"/>
                                      </p:stCondLst>
                                      <p:childTnLst>
                                        <p:set>
                                          <p:cBhvr>
                                            <p:cTn id="16" dur="1" fill="hold">
                                              <p:stCondLst>
                                                <p:cond delay="0"/>
                                              </p:stCondLst>
                                            </p:cTn>
                                            <p:tgtEl>
                                              <p:spTgt spid="23"/>
                                            </p:tgtEl>
                                            <p:attrNameLst>
                                              <p:attrName>style.visibility</p:attrName>
                                            </p:attrNameLst>
                                          </p:cBhvr>
                                          <p:to>
                                            <p:strVal val="visible"/>
                                          </p:to>
                                        </p:set>
                                        <p:anim calcmode="lin" valueType="num" p14:bounceEnd="40000">
                                          <p:cBhvr additive="base">
                                            <p:cTn id="17" dur="750" fill="hold"/>
                                            <p:tgtEl>
                                              <p:spTgt spid="23"/>
                                            </p:tgtEl>
                                            <p:attrNameLst>
                                              <p:attrName>ppt_x</p:attrName>
                                            </p:attrNameLst>
                                          </p:cBhvr>
                                          <p:tavLst>
                                            <p:tav tm="0">
                                              <p:val>
                                                <p:strVal val="#ppt_x"/>
                                              </p:val>
                                            </p:tav>
                                            <p:tav tm="100000">
                                              <p:val>
                                                <p:strVal val="#ppt_x"/>
                                              </p:val>
                                            </p:tav>
                                          </p:tavLst>
                                        </p:anim>
                                        <p:anim calcmode="lin" valueType="num" p14:bounceEnd="40000">
                                          <p:cBhvr additive="base">
                                            <p:cTn id="18" dur="750" fill="hold"/>
                                            <p:tgtEl>
                                              <p:spTgt spid="23"/>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75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par>
                                    <p:cTn id="25" presetID="35" presetClass="path" presetSubtype="0" decel="100000" fill="hold" grpId="1" nodeType="withEffect">
                                      <p:stCondLst>
                                        <p:cond delay="750"/>
                                      </p:stCondLst>
                                      <p:childTnLst>
                                        <p:animMotion origin="layout" path="M -4.375E-6 1.85185E-6 L -0.14075 1.85185E-6 " pathEditMode="relative" rAng="0" ptsTypes="AA">
                                          <p:cBhvr>
                                            <p:cTn id="26" dur="1000" spd="-100000" fill="hold"/>
                                            <p:tgtEl>
                                              <p:spTgt spid="16"/>
                                            </p:tgtEl>
                                            <p:attrNameLst>
                                              <p:attrName>ppt_x</p:attrName>
                                              <p:attrName>ppt_y</p:attrName>
                                            </p:attrNameLst>
                                          </p:cBhvr>
                                          <p:rCtr x="-7044" y="0"/>
                                        </p:animMotion>
                                      </p:childTnLst>
                                    </p:cTn>
                                  </p:par>
                                  <p:par>
                                    <p:cTn id="27" presetID="63" presetClass="path" presetSubtype="0" decel="100000" fill="hold" grpId="1" nodeType="withEffect">
                                      <p:stCondLst>
                                        <p:cond delay="750"/>
                                      </p:stCondLst>
                                      <p:childTnLst>
                                        <p:animMotion origin="layout" path="M 3.33333E-6 -2.96296E-6 L 0.15104 -2.96296E-6 " pathEditMode="relative" rAng="0" ptsTypes="AA">
                                          <p:cBhvr>
                                            <p:cTn id="28" dur="1000" spd="-100000" fill="hold"/>
                                            <p:tgtEl>
                                              <p:spTgt spid="21"/>
                                            </p:tgtEl>
                                            <p:attrNameLst>
                                              <p:attrName>ppt_x</p:attrName>
                                              <p:attrName>ppt_y</p:attrName>
                                            </p:attrNameLst>
                                          </p:cBhvr>
                                          <p:rCtr x="7552" y="0"/>
                                        </p:animMotion>
                                      </p:childTnLst>
                                    </p:cTn>
                                  </p:par>
                                  <p:par>
                                    <p:cTn id="29" presetID="18" presetClass="entr" presetSubtype="6" fill="hold" grpId="0" nodeType="withEffect">
                                      <p:stCondLst>
                                        <p:cond delay="1500"/>
                                      </p:stCondLst>
                                      <p:childTnLst>
                                        <p:set>
                                          <p:cBhvr>
                                            <p:cTn id="30" dur="1" fill="hold">
                                              <p:stCondLst>
                                                <p:cond delay="0"/>
                                              </p:stCondLst>
                                            </p:cTn>
                                            <p:tgtEl>
                                              <p:spTgt spid="22"/>
                                            </p:tgtEl>
                                            <p:attrNameLst>
                                              <p:attrName>style.visibility</p:attrName>
                                            </p:attrNameLst>
                                          </p:cBhvr>
                                          <p:to>
                                            <p:strVal val="visible"/>
                                          </p:to>
                                        </p:set>
                                        <p:animEffect transition="in" filter="strips(downRight)">
                                          <p:cBhvr>
                                            <p:cTn id="3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6" grpId="1" animBg="1"/>
          <p:bldP spid="21" grpId="0"/>
          <p:bldP spid="21" grpId="1"/>
          <p:bldP spid="22" grpId="0"/>
          <p:bldP spid="23" grpId="0" animBg="1"/>
          <p:bldP spid="24" grpId="0" animBg="1"/>
        </p:bldLst>
      </p:timing>
    </mc:Choice>
    <mc:Fallback xmlns:a14="http://schemas.microsoft.com/office/drawing/2010/main"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arn(inVertical)">
                                          <p:cBhvr>
                                            <p:cTn id="10" dur="500"/>
                                            <p:tgtEl>
                                              <p:spTgt spid="24"/>
                                            </p:tgtEl>
                                          </p:cBhvr>
                                        </p:animEffect>
                                      </p:childTnLst>
                                    </p:cTn>
                                  </p:par>
                                  <p:par>
                                    <p:cTn id="11" presetID="2" presetClass="entr" presetSubtype="8" fill="hold" nodeType="withEffect">
                                      <p:stCondLst>
                                        <p:cond delay="50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1000" fill="hold"/>
                                            <p:tgtEl>
                                              <p:spTgt spid="20"/>
                                            </p:tgtEl>
                                            <p:attrNameLst>
                                              <p:attrName>ppt_x</p:attrName>
                                            </p:attrNameLst>
                                          </p:cBhvr>
                                          <p:tavLst>
                                            <p:tav tm="0">
                                              <p:val>
                                                <p:strVal val="0-#ppt_w/2"/>
                                              </p:val>
                                            </p:tav>
                                            <p:tav tm="100000">
                                              <p:val>
                                                <p:strVal val="#ppt_x"/>
                                              </p:val>
                                            </p:tav>
                                          </p:tavLst>
                                        </p:anim>
                                        <p:anim calcmode="lin" valueType="num">
                                          <p:cBhvr additive="base">
                                            <p:cTn id="14" dur="1000" fill="hold"/>
                                            <p:tgtEl>
                                              <p:spTgt spid="20"/>
                                            </p:tgtEl>
                                            <p:attrNameLst>
                                              <p:attrName>ppt_y</p:attrName>
                                            </p:attrNameLst>
                                          </p:cBhvr>
                                          <p:tavLst>
                                            <p:tav tm="0">
                                              <p:val>
                                                <p:strVal val="#ppt_y"/>
                                              </p:val>
                                            </p:tav>
                                            <p:tav tm="100000">
                                              <p:val>
                                                <p:strVal val="#ppt_y"/>
                                              </p:val>
                                            </p:tav>
                                          </p:tavLst>
                                        </p:anim>
                                      </p:childTnLst>
                                    </p:cTn>
                                  </p:par>
                                  <p:par>
                                    <p:cTn id="15" presetID="2" presetClass="entr" presetSubtype="4" fill="hold" grpId="0" nodeType="withEffect">
                                      <p:stCondLst>
                                        <p:cond delay="50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750" fill="hold"/>
                                            <p:tgtEl>
                                              <p:spTgt spid="23"/>
                                            </p:tgtEl>
                                            <p:attrNameLst>
                                              <p:attrName>ppt_x</p:attrName>
                                            </p:attrNameLst>
                                          </p:cBhvr>
                                          <p:tavLst>
                                            <p:tav tm="0">
                                              <p:val>
                                                <p:strVal val="#ppt_x"/>
                                              </p:val>
                                            </p:tav>
                                            <p:tav tm="100000">
                                              <p:val>
                                                <p:strVal val="#ppt_x"/>
                                              </p:val>
                                            </p:tav>
                                          </p:tavLst>
                                        </p:anim>
                                        <p:anim calcmode="lin" valueType="num">
                                          <p:cBhvr additive="base">
                                            <p:cTn id="18" dur="750" fill="hold"/>
                                            <p:tgtEl>
                                              <p:spTgt spid="23"/>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75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par>
                                    <p:cTn id="25" presetID="35" presetClass="path" presetSubtype="0" decel="100000" fill="hold" grpId="1" nodeType="withEffect">
                                      <p:stCondLst>
                                        <p:cond delay="750"/>
                                      </p:stCondLst>
                                      <p:childTnLst>
                                        <p:animMotion origin="layout" path="M -4.375E-6 1.85185E-6 L -0.14075 1.85185E-6 " pathEditMode="relative" rAng="0" ptsTypes="AA">
                                          <p:cBhvr>
                                            <p:cTn id="26" dur="1000" spd="-100000" fill="hold"/>
                                            <p:tgtEl>
                                              <p:spTgt spid="16"/>
                                            </p:tgtEl>
                                            <p:attrNameLst>
                                              <p:attrName>ppt_x</p:attrName>
                                              <p:attrName>ppt_y</p:attrName>
                                            </p:attrNameLst>
                                          </p:cBhvr>
                                          <p:rCtr x="-7044" y="0"/>
                                        </p:animMotion>
                                      </p:childTnLst>
                                    </p:cTn>
                                  </p:par>
                                  <p:par>
                                    <p:cTn id="27" presetID="63" presetClass="path" presetSubtype="0" decel="100000" fill="hold" grpId="1" nodeType="withEffect">
                                      <p:stCondLst>
                                        <p:cond delay="750"/>
                                      </p:stCondLst>
                                      <p:childTnLst>
                                        <p:animMotion origin="layout" path="M 3.33333E-6 -2.96296E-6 L 0.15104 -2.96296E-6 " pathEditMode="relative" rAng="0" ptsTypes="AA">
                                          <p:cBhvr>
                                            <p:cTn id="28" dur="1000" spd="-100000" fill="hold"/>
                                            <p:tgtEl>
                                              <p:spTgt spid="21"/>
                                            </p:tgtEl>
                                            <p:attrNameLst>
                                              <p:attrName>ppt_x</p:attrName>
                                              <p:attrName>ppt_y</p:attrName>
                                            </p:attrNameLst>
                                          </p:cBhvr>
                                          <p:rCtr x="7552" y="0"/>
                                        </p:animMotion>
                                      </p:childTnLst>
                                    </p:cTn>
                                  </p:par>
                                  <p:par>
                                    <p:cTn id="29" presetID="18" presetClass="entr" presetSubtype="6" fill="hold" grpId="0" nodeType="withEffect">
                                      <p:stCondLst>
                                        <p:cond delay="1500"/>
                                      </p:stCondLst>
                                      <p:childTnLst>
                                        <p:set>
                                          <p:cBhvr>
                                            <p:cTn id="30" dur="1" fill="hold">
                                              <p:stCondLst>
                                                <p:cond delay="0"/>
                                              </p:stCondLst>
                                            </p:cTn>
                                            <p:tgtEl>
                                              <p:spTgt spid="22"/>
                                            </p:tgtEl>
                                            <p:attrNameLst>
                                              <p:attrName>style.visibility</p:attrName>
                                            </p:attrNameLst>
                                          </p:cBhvr>
                                          <p:to>
                                            <p:strVal val="visible"/>
                                          </p:to>
                                        </p:set>
                                        <p:animEffect transition="in" filter="strips(downRight)">
                                          <p:cBhvr>
                                            <p:cTn id="3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6" grpId="1" animBg="1"/>
          <p:bldP spid="21" grpId="0"/>
          <p:bldP spid="21" grpId="1"/>
          <p:bldP spid="22" grpId="0"/>
          <p:bldP spid="23" grpId="0" animBg="1"/>
          <p:bldP spid="24"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4"/>
          <p:cNvGrpSpPr/>
          <p:nvPr/>
        </p:nvGrpSpPr>
        <p:grpSpPr>
          <a:xfrm>
            <a:off x="4229305" y="3779122"/>
            <a:ext cx="6799765" cy="1433636"/>
            <a:chOff x="7531056" y="1432788"/>
            <a:chExt cx="6799765" cy="1433636"/>
          </a:xfrm>
        </p:grpSpPr>
        <p:sp>
          <p:nvSpPr>
            <p:cNvPr id="15" name="TextBox 15"/>
            <p:cNvSpPr txBox="1"/>
            <p:nvPr/>
          </p:nvSpPr>
          <p:spPr>
            <a:xfrm>
              <a:off x="7531057" y="1432788"/>
              <a:ext cx="1611586" cy="441916"/>
            </a:xfrm>
            <a:prstGeom prst="rect">
              <a:avLst/>
            </a:prstGeom>
            <a:noFill/>
          </p:spPr>
          <p:txBody>
            <a:bodyPr wrap="none" lIns="36000" rIns="36000" rtlCol="0">
              <a:spAutoFit/>
            </a:bodyPr>
            <a:lstStyle/>
            <a:p>
              <a:pPr>
                <a:lnSpc>
                  <a:spcPct val="125000"/>
                </a:lnSpc>
              </a:pPr>
              <a:r>
                <a:rPr lang="zh-CN" altLang="en-US" sz="2000" b="1" dirty="0" smtClean="0">
                  <a:solidFill>
                    <a:srgbClr val="B10B1F"/>
                  </a:solidFill>
                  <a:cs typeface="+mn-ea"/>
                  <a:sym typeface="+mn-lt"/>
                </a:rPr>
                <a:t>企业战略</a:t>
              </a:r>
              <a:r>
                <a:rPr lang="zh-CN" altLang="en-US" sz="2000" b="1" dirty="0">
                  <a:solidFill>
                    <a:srgbClr val="B10B1F"/>
                  </a:solidFill>
                  <a:cs typeface="+mn-ea"/>
                  <a:sym typeface="+mn-lt"/>
                </a:rPr>
                <a:t>目标</a:t>
              </a:r>
              <a:endParaRPr lang="en-US" sz="2000" b="1" dirty="0">
                <a:solidFill>
                  <a:srgbClr val="B10B1F"/>
                </a:solidFill>
                <a:cs typeface="+mn-ea"/>
                <a:sym typeface="+mn-lt"/>
              </a:endParaRPr>
            </a:p>
          </p:txBody>
        </p:sp>
        <p:sp>
          <p:nvSpPr>
            <p:cNvPr id="16" name="TextBox 16"/>
            <p:cNvSpPr txBox="1"/>
            <p:nvPr/>
          </p:nvSpPr>
          <p:spPr>
            <a:xfrm>
              <a:off x="7531056" y="1850761"/>
              <a:ext cx="6799765" cy="1015663"/>
            </a:xfrm>
            <a:prstGeom prst="rect">
              <a:avLst/>
            </a:prstGeom>
            <a:noFill/>
          </p:spPr>
          <p:txBody>
            <a:bodyPr wrap="square" lIns="36000" rIns="36000" rtlCol="0">
              <a:spAutoFit/>
            </a:bodyPr>
            <a:lstStyle/>
            <a:p>
              <a:pPr>
                <a:lnSpc>
                  <a:spcPct val="150000"/>
                </a:lnSpc>
              </a:pPr>
              <a:r>
                <a:rPr lang="zh-CN" altLang="en-US" sz="1000" dirty="0">
                  <a:solidFill>
                    <a:schemeClr val="bg1">
                      <a:lumMod val="50000"/>
                    </a:schemeClr>
                  </a:solidFill>
                  <a:cs typeface="+mn-ea"/>
                  <a:sym typeface="+mn-lt"/>
                </a:rPr>
                <a:t>顶部“开始”面板中可以对字体、字号、颜色、行距等进行修改</a:t>
              </a:r>
              <a:r>
                <a:rPr lang="en-US" altLang="zh-CN" sz="1000" dirty="0">
                  <a:solidFill>
                    <a:schemeClr val="bg1">
                      <a:lumMod val="50000"/>
                    </a:schemeClr>
                  </a:solidFill>
                  <a:cs typeface="+mn-ea"/>
                  <a:sym typeface="+mn-lt"/>
                </a:rPr>
                <a:t>.</a:t>
              </a:r>
              <a:r>
                <a:rPr lang="zh-CN" altLang="en-US" sz="1000" dirty="0">
                  <a:solidFill>
                    <a:schemeClr val="bg1">
                      <a:lumMod val="50000"/>
                    </a:schemeClr>
                  </a:solidFill>
                  <a:cs typeface="+mn-ea"/>
                  <a:sym typeface="+mn-lt"/>
                </a:rPr>
                <a:t>顶部“开始”面板中可以对字体、字号、颜色、行距等进行修改。顶部“开始”顶部“开始”面板中可以对字体、字号、颜色、行距等进行修改</a:t>
              </a:r>
              <a:r>
                <a:rPr lang="en-US" altLang="zh-CN" sz="1000" dirty="0">
                  <a:solidFill>
                    <a:schemeClr val="bg1">
                      <a:lumMod val="50000"/>
                    </a:schemeClr>
                  </a:solidFill>
                  <a:cs typeface="+mn-ea"/>
                  <a:sym typeface="+mn-lt"/>
                </a:rPr>
                <a:t>.</a:t>
              </a:r>
              <a:r>
                <a:rPr lang="zh-CN" altLang="en-US" sz="1000" dirty="0">
                  <a:solidFill>
                    <a:schemeClr val="bg1">
                      <a:lumMod val="50000"/>
                    </a:schemeClr>
                  </a:solidFill>
                  <a:cs typeface="+mn-ea"/>
                  <a:sym typeface="+mn-lt"/>
                </a:rPr>
                <a:t>顶部“开始”面板中可以对字体、字号、颜色、行距等进行修改。顶部“开始”</a:t>
              </a:r>
              <a:endParaRPr lang="en-US" altLang="zh-CN" sz="1000" dirty="0">
                <a:solidFill>
                  <a:schemeClr val="bg1">
                    <a:lumMod val="50000"/>
                  </a:schemeClr>
                </a:solidFill>
                <a:cs typeface="+mn-ea"/>
                <a:sym typeface="+mn-lt"/>
              </a:endParaRPr>
            </a:p>
            <a:p>
              <a:pPr>
                <a:lnSpc>
                  <a:spcPct val="150000"/>
                </a:lnSpc>
              </a:pPr>
              <a:endParaRPr lang="en-US" altLang="zh-CN" sz="1000" dirty="0">
                <a:solidFill>
                  <a:schemeClr val="bg1">
                    <a:lumMod val="50000"/>
                  </a:schemeClr>
                </a:solidFill>
                <a:cs typeface="+mn-ea"/>
                <a:sym typeface="+mn-lt"/>
              </a:endParaRPr>
            </a:p>
          </p:txBody>
        </p:sp>
      </p:grpSp>
      <p:grpSp>
        <p:nvGrpSpPr>
          <p:cNvPr id="17" name="Group 14"/>
          <p:cNvGrpSpPr/>
          <p:nvPr/>
        </p:nvGrpSpPr>
        <p:grpSpPr>
          <a:xfrm>
            <a:off x="4229306" y="5154391"/>
            <a:ext cx="6799764" cy="1433636"/>
            <a:chOff x="7531057" y="1432788"/>
            <a:chExt cx="6799764" cy="1433636"/>
          </a:xfrm>
        </p:grpSpPr>
        <p:sp>
          <p:nvSpPr>
            <p:cNvPr id="18" name="TextBox 15"/>
            <p:cNvSpPr txBox="1"/>
            <p:nvPr/>
          </p:nvSpPr>
          <p:spPr>
            <a:xfrm>
              <a:off x="7531057" y="1432788"/>
              <a:ext cx="1611586" cy="441916"/>
            </a:xfrm>
            <a:prstGeom prst="rect">
              <a:avLst/>
            </a:prstGeom>
            <a:noFill/>
          </p:spPr>
          <p:txBody>
            <a:bodyPr wrap="none" lIns="36000" rIns="36000" rtlCol="0">
              <a:spAutoFit/>
            </a:bodyPr>
            <a:lstStyle/>
            <a:p>
              <a:pPr>
                <a:lnSpc>
                  <a:spcPct val="125000"/>
                </a:lnSpc>
              </a:pPr>
              <a:r>
                <a:rPr lang="zh-CN" altLang="en-US" sz="2000" b="1" dirty="0">
                  <a:solidFill>
                    <a:srgbClr val="B10B1F"/>
                  </a:solidFill>
                  <a:cs typeface="+mn-ea"/>
                  <a:sym typeface="+mn-lt"/>
                </a:rPr>
                <a:t>战略目标定义</a:t>
              </a:r>
              <a:endParaRPr lang="en-US" sz="2000" b="1" dirty="0">
                <a:solidFill>
                  <a:srgbClr val="B10B1F"/>
                </a:solidFill>
                <a:cs typeface="+mn-ea"/>
                <a:sym typeface="+mn-lt"/>
              </a:endParaRPr>
            </a:p>
          </p:txBody>
        </p:sp>
        <p:sp>
          <p:nvSpPr>
            <p:cNvPr id="19" name="TextBox 16"/>
            <p:cNvSpPr txBox="1"/>
            <p:nvPr/>
          </p:nvSpPr>
          <p:spPr>
            <a:xfrm>
              <a:off x="7531057" y="1850761"/>
              <a:ext cx="6799764" cy="1015663"/>
            </a:xfrm>
            <a:prstGeom prst="rect">
              <a:avLst/>
            </a:prstGeom>
            <a:noFill/>
          </p:spPr>
          <p:txBody>
            <a:bodyPr wrap="square" lIns="36000" rIns="36000" rtlCol="0">
              <a:spAutoFit/>
            </a:bodyPr>
            <a:lstStyle/>
            <a:p>
              <a:pPr>
                <a:lnSpc>
                  <a:spcPct val="150000"/>
                </a:lnSpc>
              </a:pPr>
              <a:r>
                <a:rPr lang="zh-CN" altLang="en-US" sz="1000" dirty="0">
                  <a:solidFill>
                    <a:schemeClr val="bg1">
                      <a:lumMod val="50000"/>
                    </a:schemeClr>
                  </a:solidFill>
                  <a:cs typeface="+mn-ea"/>
                  <a:sym typeface="+mn-lt"/>
                </a:rPr>
                <a:t>顶部“开始”面板中可以对字体、字号、颜色、行距等进行修改</a:t>
              </a:r>
              <a:r>
                <a:rPr lang="en-US" altLang="zh-CN" sz="1000" dirty="0">
                  <a:solidFill>
                    <a:schemeClr val="bg1">
                      <a:lumMod val="50000"/>
                    </a:schemeClr>
                  </a:solidFill>
                  <a:cs typeface="+mn-ea"/>
                  <a:sym typeface="+mn-lt"/>
                </a:rPr>
                <a:t>.</a:t>
              </a:r>
              <a:r>
                <a:rPr lang="zh-CN" altLang="en-US" sz="1000" dirty="0">
                  <a:solidFill>
                    <a:schemeClr val="bg1">
                      <a:lumMod val="50000"/>
                    </a:schemeClr>
                  </a:solidFill>
                  <a:cs typeface="+mn-ea"/>
                  <a:sym typeface="+mn-lt"/>
                </a:rPr>
                <a:t>顶部</a:t>
              </a:r>
              <a:r>
                <a:rPr lang="zh-CN" altLang="en-US" sz="1000" dirty="0" smtClean="0">
                  <a:solidFill>
                    <a:schemeClr val="bg1">
                      <a:lumMod val="50000"/>
                    </a:schemeClr>
                  </a:solidFill>
                  <a:cs typeface="+mn-ea"/>
                  <a:sym typeface="+mn-lt"/>
                </a:rPr>
                <a:t>“开始”</a:t>
              </a:r>
              <a:r>
                <a:rPr lang="zh-CN" altLang="en-US" sz="1000" dirty="0">
                  <a:solidFill>
                    <a:schemeClr val="bg1">
                      <a:lumMod val="50000"/>
                    </a:schemeClr>
                  </a:solidFill>
                  <a:cs typeface="+mn-ea"/>
                  <a:sym typeface="+mn-lt"/>
                </a:rPr>
                <a:t>面板中可以对字体、字号、颜色、行距等进行修改。顶部“开始”面板中可以对字体、字号、颜色、行距等进行修改</a:t>
              </a:r>
              <a:r>
                <a:rPr lang="en-US" altLang="zh-CN" sz="1000" dirty="0">
                  <a:solidFill>
                    <a:schemeClr val="bg1">
                      <a:lumMod val="50000"/>
                    </a:schemeClr>
                  </a:solidFill>
                  <a:cs typeface="+mn-ea"/>
                  <a:sym typeface="+mn-lt"/>
                </a:rPr>
                <a:t>.</a:t>
              </a:r>
              <a:r>
                <a:rPr lang="zh-CN" altLang="en-US" sz="1000" dirty="0">
                  <a:solidFill>
                    <a:schemeClr val="bg1">
                      <a:lumMod val="50000"/>
                    </a:schemeClr>
                  </a:solidFill>
                  <a:cs typeface="+mn-ea"/>
                  <a:sym typeface="+mn-lt"/>
                </a:rPr>
                <a:t>顶部“开始”面板中可以对字体、字号、颜色、行距等进行修改。顶部“开始”</a:t>
              </a:r>
              <a:endParaRPr lang="en-US" altLang="zh-CN" sz="1000" dirty="0">
                <a:solidFill>
                  <a:schemeClr val="bg1">
                    <a:lumMod val="50000"/>
                  </a:schemeClr>
                </a:solidFill>
                <a:cs typeface="+mn-ea"/>
                <a:sym typeface="+mn-lt"/>
              </a:endParaRPr>
            </a:p>
            <a:p>
              <a:pPr>
                <a:lnSpc>
                  <a:spcPct val="150000"/>
                </a:lnSpc>
              </a:pPr>
              <a:endParaRPr lang="en-US" altLang="zh-CN" sz="1000" dirty="0">
                <a:solidFill>
                  <a:schemeClr val="bg1">
                    <a:lumMod val="50000"/>
                  </a:schemeClr>
                </a:solidFill>
                <a:cs typeface="+mn-ea"/>
                <a:sym typeface="+mn-lt"/>
              </a:endParaRPr>
            </a:p>
          </p:txBody>
        </p:sp>
      </p:grpSp>
      <p:sp>
        <p:nvSpPr>
          <p:cNvPr id="22" name="Rechteck 1"/>
          <p:cNvSpPr/>
          <p:nvPr/>
        </p:nvSpPr>
        <p:spPr>
          <a:xfrm>
            <a:off x="-4247" y="-12040"/>
            <a:ext cx="12196247" cy="3431556"/>
          </a:xfrm>
          <a:prstGeom prst="rect">
            <a:avLst/>
          </a:prstGeom>
          <a:blipFill dpi="0" rotWithShape="1">
            <a:blip r:embed="rId3" cstate="screen">
              <a:extLst>
                <a:ext uri="{BEBA8EAE-BF5A-486C-A8C5-ECC9F3942E4B}">
                  <a14:imgProps xmlns:a14="http://schemas.microsoft.com/office/drawing/2010/main">
                    <a14:imgLayer r:embed="rId4">
                      <a14:imgEffect>
                        <a14:saturation sat="0"/>
                      </a14:imgEffect>
                      <a14:imgEffect>
                        <a14:brightnessContrast bright="6000" contrast="30000"/>
                      </a14:imgEffect>
                    </a14:imgLayer>
                  </a14:imgProps>
                </a:ext>
                <a:ext uri="{28A0092B-C50C-407E-A947-70E740481C1C}">
                  <a14:useLocalDpi xmlns:a14="http://schemas.microsoft.com/office/drawing/2010/main"/>
                </a:ext>
              </a:extLst>
            </a:blip>
            <a:srcRect/>
            <a:stretch>
              <a:fillRect/>
            </a:stretch>
          </a:blip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a:endParaRPr lang="de-DE" sz="900" dirty="0">
              <a:solidFill>
                <a:srgbClr val="F9F9F9"/>
              </a:solidFill>
              <a:cs typeface="+mn-ea"/>
              <a:sym typeface="+mn-lt"/>
            </a:endParaRPr>
          </a:p>
        </p:txBody>
      </p:sp>
      <p:sp>
        <p:nvSpPr>
          <p:cNvPr id="24" name="Title 1"/>
          <p:cNvSpPr txBox="1">
            <a:spLocks/>
          </p:cNvSpPr>
          <p:nvPr/>
        </p:nvSpPr>
        <p:spPr>
          <a:xfrm>
            <a:off x="895586" y="3554150"/>
            <a:ext cx="2291862" cy="659122"/>
          </a:xfrm>
          <a:prstGeom prst="rect">
            <a:avLst/>
          </a:prstGeom>
        </p:spPr>
        <p:txBody>
          <a:bodyPr vert="horz" lIns="36000"/>
          <a:lstStyle>
            <a:lvl1pPr algn="l" defTabSz="914400" rtl="0" eaLnBrk="1" latinLnBrk="0" hangingPunct="1">
              <a:lnSpc>
                <a:spcPct val="90000"/>
              </a:lnSpc>
              <a:spcBef>
                <a:spcPct val="0"/>
              </a:spcBef>
              <a:buNone/>
              <a:defRPr sz="3200" kern="1200">
                <a:solidFill>
                  <a:schemeClr val="bg2">
                    <a:lumMod val="50000"/>
                  </a:schemeClr>
                </a:solidFill>
                <a:latin typeface="+mj-lt"/>
                <a:ea typeface="+mj-ea"/>
                <a:cs typeface="+mj-cs"/>
              </a:defRPr>
            </a:lvl1pPr>
          </a:lstStyle>
          <a:p>
            <a:pPr algn="ctr">
              <a:lnSpc>
                <a:spcPct val="100000"/>
              </a:lnSpc>
            </a:pPr>
            <a:r>
              <a:rPr lang="zh-CN" altLang="en-US" sz="2800" b="1" dirty="0" smtClean="0">
                <a:solidFill>
                  <a:srgbClr val="141519"/>
                </a:solidFill>
                <a:latin typeface="+mn-lt"/>
                <a:ea typeface="+mn-ea"/>
                <a:cs typeface="+mn-ea"/>
                <a:sym typeface="+mn-lt"/>
              </a:rPr>
              <a:t>企业简介</a:t>
            </a:r>
            <a:endParaRPr lang="en-US" altLang="zh-CN" sz="2800" b="1" dirty="0" smtClean="0">
              <a:solidFill>
                <a:srgbClr val="141519"/>
              </a:solidFill>
              <a:latin typeface="+mn-lt"/>
              <a:ea typeface="+mn-ea"/>
              <a:cs typeface="+mn-ea"/>
              <a:sym typeface="+mn-lt"/>
            </a:endParaRPr>
          </a:p>
        </p:txBody>
      </p:sp>
      <p:sp>
        <p:nvSpPr>
          <p:cNvPr id="25" name="等腰三角形 24"/>
          <p:cNvSpPr/>
          <p:nvPr/>
        </p:nvSpPr>
        <p:spPr bwMode="auto">
          <a:xfrm rot="5400000">
            <a:off x="2986052" y="4635716"/>
            <a:ext cx="186616" cy="235052"/>
          </a:xfrm>
          <a:prstGeom prst="triangle">
            <a:avLst/>
          </a:prstGeom>
          <a:solidFill>
            <a:schemeClr val="bg1"/>
          </a:solidFill>
          <a:ln>
            <a:noFill/>
          </a:ln>
          <a:extLst/>
        </p:spPr>
        <p:txBody>
          <a:bodyPr vert="horz" wrap="square" lIns="91440" tIns="45720" rIns="91440" bIns="45720" numCol="1" rtlCol="0" anchor="t" anchorCtr="0" compatLnSpc="1">
            <a:prstTxWarp prst="textNoShape">
              <a:avLst/>
            </a:prstTxWarp>
          </a:bodyPr>
          <a:lstStyle/>
          <a:p>
            <a:pPr algn="ctr"/>
            <a:endParaRPr lang="zh-CN" altLang="en-US" dirty="0">
              <a:cs typeface="+mn-ea"/>
              <a:sym typeface="+mn-lt"/>
            </a:endParaRPr>
          </a:p>
        </p:txBody>
      </p:sp>
      <p:sp>
        <p:nvSpPr>
          <p:cNvPr id="27" name="TextBox 15"/>
          <p:cNvSpPr txBox="1"/>
          <p:nvPr/>
        </p:nvSpPr>
        <p:spPr>
          <a:xfrm>
            <a:off x="1113299" y="4193619"/>
            <a:ext cx="2061646" cy="406971"/>
          </a:xfrm>
          <a:prstGeom prst="rect">
            <a:avLst/>
          </a:prstGeom>
          <a:noFill/>
        </p:spPr>
        <p:txBody>
          <a:bodyPr wrap="none" lIns="36000" rIns="36000" rtlCol="0">
            <a:spAutoFit/>
          </a:bodyPr>
          <a:lstStyle/>
          <a:p>
            <a:pPr>
              <a:lnSpc>
                <a:spcPct val="125000"/>
              </a:lnSpc>
            </a:pPr>
            <a:r>
              <a:rPr lang="en-US" altLang="zh-CN" dirty="0" smtClean="0">
                <a:solidFill>
                  <a:srgbClr val="141519"/>
                </a:solidFill>
                <a:cs typeface="+mn-ea"/>
                <a:sym typeface="+mn-lt"/>
              </a:rPr>
              <a:t>Corporate Culture</a:t>
            </a:r>
            <a:endParaRPr lang="en-US" dirty="0">
              <a:solidFill>
                <a:srgbClr val="141519"/>
              </a:solidFill>
              <a:cs typeface="+mn-ea"/>
              <a:sym typeface="+mn-lt"/>
            </a:endParaRPr>
          </a:p>
        </p:txBody>
      </p:sp>
      <p:sp>
        <p:nvSpPr>
          <p:cNvPr id="26" name="矩形 25"/>
          <p:cNvSpPr/>
          <p:nvPr/>
        </p:nvSpPr>
        <p:spPr bwMode="auto">
          <a:xfrm>
            <a:off x="1015218" y="2641220"/>
            <a:ext cx="1927337" cy="1556344"/>
          </a:xfrm>
          <a:prstGeom prst="rect">
            <a:avLst/>
          </a:prstGeom>
          <a:noFill/>
          <a:ln w="50800">
            <a:gradFill>
              <a:gsLst>
                <a:gs pos="50000">
                  <a:schemeClr val="accent1">
                    <a:lumMod val="5000"/>
                    <a:lumOff val="95000"/>
                  </a:schemeClr>
                </a:gs>
                <a:gs pos="50000">
                  <a:srgbClr val="B10B1F"/>
                </a:gs>
              </a:gsLst>
              <a:lin ang="5400000" scaled="1"/>
            </a:gradFill>
            <a:miter lim="800000"/>
            <a:headEnd/>
            <a:tailEnd/>
          </a:ln>
          <a:effectLst>
            <a:outerShdw blurRad="254000" dist="63500" dir="2700000" algn="tl" rotWithShape="0">
              <a:prstClr val="black">
                <a:alpha val="30000"/>
              </a:prstClr>
            </a:outerShdw>
          </a:effectLst>
          <a:extLst/>
        </p:spPr>
        <p:txBody>
          <a:bodyPr vert="horz" wrap="square" lIns="91440" tIns="45720" rIns="91440" bIns="45720" numCol="1" rtlCol="0" anchor="t" anchorCtr="0" compatLnSpc="1">
            <a:prstTxWarp prst="textNoShape">
              <a:avLst/>
            </a:prstTxWarp>
          </a:bodyPr>
          <a:lstStyle/>
          <a:p>
            <a:pPr algn="ctr"/>
            <a:endParaRPr lang="en-US" altLang="zh-CN" dirty="0" smtClean="0">
              <a:cs typeface="+mn-ea"/>
              <a:sym typeface="+mn-lt"/>
            </a:endParaRPr>
          </a:p>
          <a:p>
            <a:pPr algn="ctr"/>
            <a:endParaRPr lang="zh-CN" altLang="en-US" dirty="0">
              <a:cs typeface="+mn-ea"/>
              <a:sym typeface="+mn-lt"/>
            </a:endParaRPr>
          </a:p>
        </p:txBody>
      </p:sp>
    </p:spTree>
    <p:extLst>
      <p:ext uri="{BB962C8B-B14F-4D97-AF65-F5344CB8AC3E}">
        <p14:creationId xmlns:p14="http://schemas.microsoft.com/office/powerpoint/2010/main" val="2378929710"/>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strips(downRight)">
                                      <p:cBhvr>
                                        <p:cTn id="7" dur="500"/>
                                        <p:tgtEl>
                                          <p:spTgt spid="22"/>
                                        </p:tgtEl>
                                      </p:cBhvr>
                                    </p:animEffect>
                                  </p:childTnLst>
                                </p:cTn>
                              </p:par>
                              <p:par>
                                <p:cTn id="8" presetID="21" presetClass="entr" presetSubtype="1" fill="hold" grpId="0" nodeType="withEffect">
                                  <p:stCondLst>
                                    <p:cond delay="250"/>
                                  </p:stCondLst>
                                  <p:childTnLst>
                                    <p:set>
                                      <p:cBhvr>
                                        <p:cTn id="9" dur="1" fill="hold">
                                          <p:stCondLst>
                                            <p:cond delay="0"/>
                                          </p:stCondLst>
                                        </p:cTn>
                                        <p:tgtEl>
                                          <p:spTgt spid="26"/>
                                        </p:tgtEl>
                                        <p:attrNameLst>
                                          <p:attrName>style.visibility</p:attrName>
                                        </p:attrNameLst>
                                      </p:cBhvr>
                                      <p:to>
                                        <p:strVal val="visible"/>
                                      </p:to>
                                    </p:set>
                                    <p:animEffect transition="in" filter="wheel(1)">
                                      <p:cBhvr>
                                        <p:cTn id="10" dur="1000"/>
                                        <p:tgtEl>
                                          <p:spTgt spid="26"/>
                                        </p:tgtEl>
                                      </p:cBhvr>
                                    </p:animEffect>
                                  </p:childTnLst>
                                </p:cTn>
                              </p:par>
                            </p:childTnLst>
                          </p:cTn>
                        </p:par>
                        <p:par>
                          <p:cTn id="11" fill="hold">
                            <p:stCondLst>
                              <p:cond delay="125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par>
                          <p:cTn id="15" fill="hold">
                            <p:stCondLst>
                              <p:cond delay="1750"/>
                            </p:stCondLst>
                            <p:childTnLst>
                              <p:par>
                                <p:cTn id="16" presetID="2" presetClass="entr" presetSubtype="8"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0-#ppt_w/2"/>
                                          </p:val>
                                        </p:tav>
                                        <p:tav tm="100000">
                                          <p:val>
                                            <p:strVal val="#ppt_x"/>
                                          </p:val>
                                        </p:tav>
                                      </p:tavLst>
                                    </p:anim>
                                    <p:anim calcmode="lin" valueType="num">
                                      <p:cBhvr additive="base">
                                        <p:cTn id="19" dur="500" fill="hold"/>
                                        <p:tgtEl>
                                          <p:spTgt spid="27"/>
                                        </p:tgtEl>
                                        <p:attrNameLst>
                                          <p:attrName>ppt_y</p:attrName>
                                        </p:attrNameLst>
                                      </p:cBhvr>
                                      <p:tavLst>
                                        <p:tav tm="0">
                                          <p:val>
                                            <p:strVal val="#ppt_y"/>
                                          </p:val>
                                        </p:tav>
                                        <p:tav tm="100000">
                                          <p:val>
                                            <p:strVal val="#ppt_y"/>
                                          </p:val>
                                        </p:tav>
                                      </p:tavLst>
                                    </p:anim>
                                  </p:childTnLst>
                                </p:cTn>
                              </p:par>
                              <p:par>
                                <p:cTn id="20" presetID="22" presetClass="entr" presetSubtype="8" fill="hold" grpId="0" nodeType="withEffect">
                                  <p:stCondLst>
                                    <p:cond delay="40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par>
                                <p:cTn id="23" presetID="12" presetClass="entr" presetSubtype="8" fill="hold" nodeType="withEffect">
                                  <p:stCondLst>
                                    <p:cond delay="60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p:tgtEl>
                                          <p:spTgt spid="14"/>
                                        </p:tgtEl>
                                        <p:attrNameLst>
                                          <p:attrName>ppt_x</p:attrName>
                                        </p:attrNameLst>
                                      </p:cBhvr>
                                      <p:tavLst>
                                        <p:tav tm="0">
                                          <p:val>
                                            <p:strVal val="#ppt_x-#ppt_w*1.125000"/>
                                          </p:val>
                                        </p:tav>
                                        <p:tav tm="100000">
                                          <p:val>
                                            <p:strVal val="#ppt_x"/>
                                          </p:val>
                                        </p:tav>
                                      </p:tavLst>
                                    </p:anim>
                                    <p:animEffect transition="in" filter="wipe(right)">
                                      <p:cBhvr>
                                        <p:cTn id="26" dur="500"/>
                                        <p:tgtEl>
                                          <p:spTgt spid="14"/>
                                        </p:tgtEl>
                                      </p:cBhvr>
                                    </p:animEffect>
                                  </p:childTnLst>
                                </p:cTn>
                              </p:par>
                              <p:par>
                                <p:cTn id="27" presetID="12" presetClass="entr" presetSubtype="8" fill="hold" nodeType="withEffect">
                                  <p:stCondLst>
                                    <p:cond delay="110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p:tgtEl>
                                          <p:spTgt spid="17"/>
                                        </p:tgtEl>
                                        <p:attrNameLst>
                                          <p:attrName>ppt_x</p:attrName>
                                        </p:attrNameLst>
                                      </p:cBhvr>
                                      <p:tavLst>
                                        <p:tav tm="0">
                                          <p:val>
                                            <p:strVal val="#ppt_x-#ppt_w*1.125000"/>
                                          </p:val>
                                        </p:tav>
                                        <p:tav tm="100000">
                                          <p:val>
                                            <p:strVal val="#ppt_x"/>
                                          </p:val>
                                        </p:tav>
                                      </p:tavLst>
                                    </p:anim>
                                    <p:animEffect transition="in" filter="wipe(right)">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p:bldP spid="25" grpId="0" animBg="1"/>
      <p:bldP spid="27" grpId="0"/>
      <p:bldP spid="2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677e7699-796b-4d01-8ca6-cc8e0d365d10"/>
          <p:cNvGrpSpPr>
            <a:grpSpLocks noChangeAspect="1"/>
          </p:cNvGrpSpPr>
          <p:nvPr/>
        </p:nvGrpSpPr>
        <p:grpSpPr>
          <a:xfrm>
            <a:off x="1356560" y="2987246"/>
            <a:ext cx="9478883" cy="1350906"/>
            <a:chOff x="1526035" y="2987131"/>
            <a:chExt cx="9481351" cy="1351258"/>
          </a:xfrm>
          <a:effectLst>
            <a:outerShdw blurRad="254000" dist="63500" dir="2700000" algn="tl" rotWithShape="0">
              <a:prstClr val="black">
                <a:alpha val="30000"/>
              </a:prstClr>
            </a:outerShdw>
          </a:effectLst>
        </p:grpSpPr>
        <p:sp>
          <p:nvSpPr>
            <p:cNvPr id="4" name="Rectangle 2"/>
            <p:cNvSpPr/>
            <p:nvPr/>
          </p:nvSpPr>
          <p:spPr>
            <a:xfrm>
              <a:off x="1526035" y="3635724"/>
              <a:ext cx="9481351" cy="45719"/>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grpSp>
          <p:nvGrpSpPr>
            <p:cNvPr id="5" name="Group 39"/>
            <p:cNvGrpSpPr/>
            <p:nvPr/>
          </p:nvGrpSpPr>
          <p:grpSpPr>
            <a:xfrm>
              <a:off x="4329550" y="3024490"/>
              <a:ext cx="1313895" cy="1313895"/>
              <a:chOff x="4330102" y="3024490"/>
              <a:chExt cx="1313895" cy="1313895"/>
            </a:xfrm>
          </p:grpSpPr>
          <p:grpSp>
            <p:nvGrpSpPr>
              <p:cNvPr id="39" name="Group 3"/>
              <p:cNvGrpSpPr/>
              <p:nvPr/>
            </p:nvGrpSpPr>
            <p:grpSpPr>
              <a:xfrm rot="551458">
                <a:off x="4330102" y="3024490"/>
                <a:ext cx="1313895" cy="1313895"/>
                <a:chOff x="1882067" y="2796467"/>
                <a:chExt cx="1313894" cy="1313894"/>
              </a:xfrm>
              <a:solidFill>
                <a:schemeClr val="accent2"/>
              </a:solidFill>
            </p:grpSpPr>
            <p:sp>
              <p:nvSpPr>
                <p:cNvPr id="41" name="Block Arc 4"/>
                <p:cNvSpPr/>
                <p:nvPr/>
              </p:nvSpPr>
              <p:spPr>
                <a:xfrm rot="12943459">
                  <a:off x="1882067" y="2796467"/>
                  <a:ext cx="1313894" cy="1313894"/>
                </a:xfrm>
                <a:prstGeom prst="blockArc">
                  <a:avLst>
                    <a:gd name="adj1" fmla="val 8881062"/>
                    <a:gd name="adj2" fmla="val 7061138"/>
                    <a:gd name="adj3" fmla="val 7218"/>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42" name="Oval 5"/>
                <p:cNvSpPr/>
                <p:nvPr/>
              </p:nvSpPr>
              <p:spPr>
                <a:xfrm>
                  <a:off x="2150177" y="3064576"/>
                  <a:ext cx="777674" cy="777674"/>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grpSp>
          <p:sp>
            <p:nvSpPr>
              <p:cNvPr id="40" name="Freeform: Shape 6"/>
              <p:cNvSpPr/>
              <p:nvPr/>
            </p:nvSpPr>
            <p:spPr>
              <a:xfrm>
                <a:off x="4811471" y="3534536"/>
                <a:ext cx="351157" cy="350504"/>
              </a:xfrm>
              <a:custGeom>
                <a:avLst/>
                <a:gdLst>
                  <a:gd name="connsiteX0" fmla="*/ 0 w 1826018"/>
                  <a:gd name="connsiteY0" fmla="*/ 1 h 1683350"/>
                  <a:gd name="connsiteX1" fmla="*/ 838286 w 1826018"/>
                  <a:gd name="connsiteY1" fmla="*/ 1 h 1683350"/>
                  <a:gd name="connsiteX2" fmla="*/ 833465 w 1826018"/>
                  <a:gd name="connsiteY2" fmla="*/ 36530 h 1683350"/>
                  <a:gd name="connsiteX3" fmla="*/ 386449 w 1826018"/>
                  <a:gd name="connsiteY3" fmla="*/ 780061 h 1683350"/>
                  <a:gd name="connsiteX4" fmla="*/ 310221 w 1826018"/>
                  <a:gd name="connsiteY4" fmla="*/ 834538 h 1683350"/>
                  <a:gd name="connsiteX5" fmla="*/ 1494538 w 1826018"/>
                  <a:gd name="connsiteY5" fmla="*/ 0 h 1683350"/>
                  <a:gd name="connsiteX6" fmla="*/ 1826018 w 1826018"/>
                  <a:gd name="connsiteY6" fmla="*/ 0 h 1683350"/>
                  <a:gd name="connsiteX7" fmla="*/ 625749 w 1826018"/>
                  <a:gd name="connsiteY7" fmla="*/ 1683350 h 1683350"/>
                  <a:gd name="connsiteX8" fmla="*/ 516809 w 1826018"/>
                  <a:gd name="connsiteY8" fmla="*/ 1390285 h 1683350"/>
                  <a:gd name="connsiteX9" fmla="*/ 607661 w 1826018"/>
                  <a:gd name="connsiteY9" fmla="*/ 1357828 h 1683350"/>
                  <a:gd name="connsiteX10" fmla="*/ 1495218 w 1826018"/>
                  <a:gd name="connsiteY10" fmla="*/ 87840 h 1683350"/>
                  <a:gd name="connsiteX11" fmla="*/ 1026236 w 1826018"/>
                  <a:gd name="connsiteY11" fmla="*/ 0 h 1683350"/>
                  <a:gd name="connsiteX12" fmla="*/ 1308197 w 1826018"/>
                  <a:gd name="connsiteY12" fmla="*/ 0 h 1683350"/>
                  <a:gd name="connsiteX13" fmla="*/ 1308788 w 1826018"/>
                  <a:gd name="connsiteY13" fmla="*/ 76317 h 1683350"/>
                  <a:gd name="connsiteX14" fmla="*/ 532761 w 1826018"/>
                  <a:gd name="connsiteY14" fmla="*/ 1186719 h 1683350"/>
                  <a:gd name="connsiteX15" fmla="*/ 451878 w 1826018"/>
                  <a:gd name="connsiteY15" fmla="*/ 1215614 h 1683350"/>
                  <a:gd name="connsiteX16" fmla="*/ 377492 w 1826018"/>
                  <a:gd name="connsiteY16" fmla="*/ 1015506 h 1683350"/>
                  <a:gd name="connsiteX17" fmla="*/ 505232 w 1826018"/>
                  <a:gd name="connsiteY17" fmla="*/ 924217 h 1683350"/>
                  <a:gd name="connsiteX18" fmla="*/ 1016493 w 1826018"/>
                  <a:gd name="connsiteY18" fmla="*/ 73826 h 168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6018" h="1683350">
                    <a:moveTo>
                      <a:pt x="0" y="1"/>
                    </a:moveTo>
                    <a:lnTo>
                      <a:pt x="838286" y="1"/>
                    </a:lnTo>
                    <a:lnTo>
                      <a:pt x="833465" y="36530"/>
                    </a:lnTo>
                    <a:cubicBezTo>
                      <a:pt x="773762" y="329769"/>
                      <a:pt x="614769" y="591902"/>
                      <a:pt x="386449" y="780061"/>
                    </a:cubicBezTo>
                    <a:lnTo>
                      <a:pt x="310221" y="834538"/>
                    </a:lnTo>
                    <a:close/>
                    <a:moveTo>
                      <a:pt x="1494538" y="0"/>
                    </a:moveTo>
                    <a:lnTo>
                      <a:pt x="1826018" y="0"/>
                    </a:lnTo>
                    <a:cubicBezTo>
                      <a:pt x="1826018" y="752824"/>
                      <a:pt x="1346478" y="1425368"/>
                      <a:pt x="625749" y="1683350"/>
                    </a:cubicBezTo>
                    <a:lnTo>
                      <a:pt x="516809" y="1390285"/>
                    </a:lnTo>
                    <a:lnTo>
                      <a:pt x="607661" y="1357828"/>
                    </a:lnTo>
                    <a:cubicBezTo>
                      <a:pt x="1118196" y="1134356"/>
                      <a:pt x="1460834" y="644081"/>
                      <a:pt x="1495218" y="87840"/>
                    </a:cubicBezTo>
                    <a:close/>
                    <a:moveTo>
                      <a:pt x="1026236" y="0"/>
                    </a:moveTo>
                    <a:lnTo>
                      <a:pt x="1308197" y="0"/>
                    </a:lnTo>
                    <a:lnTo>
                      <a:pt x="1308788" y="76317"/>
                    </a:lnTo>
                    <a:cubicBezTo>
                      <a:pt x="1278725" y="562661"/>
                      <a:pt x="979141" y="991327"/>
                      <a:pt x="532761" y="1186719"/>
                    </a:cubicBezTo>
                    <a:lnTo>
                      <a:pt x="451878" y="1215614"/>
                    </a:lnTo>
                    <a:lnTo>
                      <a:pt x="377492" y="1015506"/>
                    </a:lnTo>
                    <a:lnTo>
                      <a:pt x="505232" y="924217"/>
                    </a:lnTo>
                    <a:cubicBezTo>
                      <a:pt x="766367" y="709016"/>
                      <a:pt x="948209" y="409208"/>
                      <a:pt x="1016493" y="7382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grpSp>
        <p:grpSp>
          <p:nvGrpSpPr>
            <p:cNvPr id="6" name="Group 41"/>
            <p:cNvGrpSpPr/>
            <p:nvPr/>
          </p:nvGrpSpPr>
          <p:grpSpPr>
            <a:xfrm>
              <a:off x="9037552" y="3024494"/>
              <a:ext cx="1313895" cy="1313895"/>
              <a:chOff x="8972997" y="3024494"/>
              <a:chExt cx="1313895" cy="1313895"/>
            </a:xfrm>
          </p:grpSpPr>
          <p:grpSp>
            <p:nvGrpSpPr>
              <p:cNvPr id="33" name="Group 13"/>
              <p:cNvGrpSpPr/>
              <p:nvPr/>
            </p:nvGrpSpPr>
            <p:grpSpPr>
              <a:xfrm rot="387625">
                <a:off x="8972997" y="3024494"/>
                <a:ext cx="1313895" cy="1313895"/>
                <a:chOff x="1882067" y="2796467"/>
                <a:chExt cx="1313894" cy="1313894"/>
              </a:xfrm>
              <a:solidFill>
                <a:schemeClr val="accent4"/>
              </a:solidFill>
            </p:grpSpPr>
            <p:sp>
              <p:nvSpPr>
                <p:cNvPr id="37" name="Block Arc 14"/>
                <p:cNvSpPr/>
                <p:nvPr/>
              </p:nvSpPr>
              <p:spPr>
                <a:xfrm rot="12943459">
                  <a:off x="1882067" y="2796467"/>
                  <a:ext cx="1313894" cy="1313894"/>
                </a:xfrm>
                <a:prstGeom prst="blockArc">
                  <a:avLst>
                    <a:gd name="adj1" fmla="val 8964929"/>
                    <a:gd name="adj2" fmla="val 7324230"/>
                    <a:gd name="adj3" fmla="val 7594"/>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38" name="Oval 15"/>
                <p:cNvSpPr/>
                <p:nvPr/>
              </p:nvSpPr>
              <p:spPr>
                <a:xfrm>
                  <a:off x="2150177" y="3064576"/>
                  <a:ext cx="777674" cy="777674"/>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grpSp>
          <p:grpSp>
            <p:nvGrpSpPr>
              <p:cNvPr id="34" name="Group 16"/>
              <p:cNvGrpSpPr/>
              <p:nvPr/>
            </p:nvGrpSpPr>
            <p:grpSpPr>
              <a:xfrm>
                <a:off x="9477373" y="3481868"/>
                <a:ext cx="319091" cy="324201"/>
                <a:chOff x="7108030" y="2440377"/>
                <a:chExt cx="239318" cy="243151"/>
              </a:xfrm>
            </p:grpSpPr>
            <p:sp>
              <p:nvSpPr>
                <p:cNvPr id="35" name="Freeform: Shape 17"/>
                <p:cNvSpPr/>
                <p:nvPr/>
              </p:nvSpPr>
              <p:spPr>
                <a:xfrm rot="10800000" flipV="1">
                  <a:off x="7108030" y="2440377"/>
                  <a:ext cx="239318" cy="243151"/>
                </a:xfrm>
                <a:custGeom>
                  <a:avLst/>
                  <a:gdLst>
                    <a:gd name="connsiteX0" fmla="*/ 160364 w 239318"/>
                    <a:gd name="connsiteY0" fmla="*/ 0 h 243151"/>
                    <a:gd name="connsiteX1" fmla="*/ 139093 w 239318"/>
                    <a:gd name="connsiteY1" fmla="*/ 40447 h 243151"/>
                    <a:gd name="connsiteX2" fmla="*/ 141529 w 239318"/>
                    <a:gd name="connsiteY2" fmla="*/ 51630 h 243151"/>
                    <a:gd name="connsiteX3" fmla="*/ 88884 w 239318"/>
                    <a:gd name="connsiteY3" fmla="*/ 51630 h 243151"/>
                    <a:gd name="connsiteX4" fmla="*/ 91176 w 239318"/>
                    <a:gd name="connsiteY4" fmla="*/ 41110 h 243151"/>
                    <a:gd name="connsiteX5" fmla="*/ 69905 w 239318"/>
                    <a:gd name="connsiteY5" fmla="*/ 663 h 243151"/>
                    <a:gd name="connsiteX6" fmla="*/ 48634 w 239318"/>
                    <a:gd name="connsiteY6" fmla="*/ 41110 h 243151"/>
                    <a:gd name="connsiteX7" fmla="*/ 50925 w 239318"/>
                    <a:gd name="connsiteY7" fmla="*/ 51630 h 243151"/>
                    <a:gd name="connsiteX8" fmla="*/ 0 w 239318"/>
                    <a:gd name="connsiteY8" fmla="*/ 51630 h 243151"/>
                    <a:gd name="connsiteX9" fmla="*/ 0 w 239318"/>
                    <a:gd name="connsiteY9" fmla="*/ 243151 h 243151"/>
                    <a:gd name="connsiteX10" fmla="*/ 239318 w 239318"/>
                    <a:gd name="connsiteY10" fmla="*/ 243151 h 243151"/>
                    <a:gd name="connsiteX11" fmla="*/ 239318 w 239318"/>
                    <a:gd name="connsiteY11" fmla="*/ 51630 h 243151"/>
                    <a:gd name="connsiteX12" fmla="*/ 179199 w 239318"/>
                    <a:gd name="connsiteY12" fmla="*/ 51630 h 243151"/>
                    <a:gd name="connsiteX13" fmla="*/ 181635 w 239318"/>
                    <a:gd name="connsiteY13" fmla="*/ 40447 h 243151"/>
                    <a:gd name="connsiteX14" fmla="*/ 160364 w 239318"/>
                    <a:gd name="connsiteY14" fmla="*/ 0 h 24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9318" h="243151">
                      <a:moveTo>
                        <a:pt x="160364" y="0"/>
                      </a:moveTo>
                      <a:cubicBezTo>
                        <a:pt x="148616" y="0"/>
                        <a:pt x="139093" y="18109"/>
                        <a:pt x="139093" y="40447"/>
                      </a:cubicBezTo>
                      <a:lnTo>
                        <a:pt x="141529" y="51630"/>
                      </a:lnTo>
                      <a:lnTo>
                        <a:pt x="88884" y="51630"/>
                      </a:lnTo>
                      <a:lnTo>
                        <a:pt x="91176" y="41110"/>
                      </a:lnTo>
                      <a:cubicBezTo>
                        <a:pt x="91176" y="18772"/>
                        <a:pt x="81653" y="663"/>
                        <a:pt x="69905" y="663"/>
                      </a:cubicBezTo>
                      <a:cubicBezTo>
                        <a:pt x="58157" y="663"/>
                        <a:pt x="48634" y="18772"/>
                        <a:pt x="48634" y="41110"/>
                      </a:cubicBezTo>
                      <a:lnTo>
                        <a:pt x="50925" y="51630"/>
                      </a:lnTo>
                      <a:lnTo>
                        <a:pt x="0" y="51630"/>
                      </a:lnTo>
                      <a:lnTo>
                        <a:pt x="0" y="243151"/>
                      </a:lnTo>
                      <a:lnTo>
                        <a:pt x="239318" y="243151"/>
                      </a:lnTo>
                      <a:lnTo>
                        <a:pt x="239318" y="51630"/>
                      </a:lnTo>
                      <a:lnTo>
                        <a:pt x="179199" y="51630"/>
                      </a:lnTo>
                      <a:lnTo>
                        <a:pt x="181635" y="40447"/>
                      </a:lnTo>
                      <a:cubicBezTo>
                        <a:pt x="181635" y="18109"/>
                        <a:pt x="172112" y="0"/>
                        <a:pt x="160364" y="0"/>
                      </a:cubicBezTo>
                      <a:close/>
                    </a:path>
                  </a:pathLst>
                </a:cu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36" name="Rectangle 18"/>
                <p:cNvSpPr/>
                <p:nvPr/>
              </p:nvSpPr>
              <p:spPr>
                <a:xfrm>
                  <a:off x="7112630" y="2493527"/>
                  <a:ext cx="230118" cy="36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grpSp>
        </p:grpSp>
        <p:grpSp>
          <p:nvGrpSpPr>
            <p:cNvPr id="7" name="Group 40"/>
            <p:cNvGrpSpPr/>
            <p:nvPr/>
          </p:nvGrpSpPr>
          <p:grpSpPr>
            <a:xfrm>
              <a:off x="6657677" y="2987131"/>
              <a:ext cx="1313895" cy="1313895"/>
              <a:chOff x="6651549" y="2987131"/>
              <a:chExt cx="1313895" cy="1313895"/>
            </a:xfrm>
          </p:grpSpPr>
          <p:grpSp>
            <p:nvGrpSpPr>
              <p:cNvPr id="25" name="Group 10"/>
              <p:cNvGrpSpPr/>
              <p:nvPr/>
            </p:nvGrpSpPr>
            <p:grpSpPr>
              <a:xfrm rot="541231">
                <a:off x="6651549" y="2987131"/>
                <a:ext cx="1313895" cy="1313895"/>
                <a:chOff x="1882067" y="2796467"/>
                <a:chExt cx="1313894" cy="1313894"/>
              </a:xfrm>
              <a:solidFill>
                <a:schemeClr val="accent3"/>
              </a:solidFill>
            </p:grpSpPr>
            <p:sp>
              <p:nvSpPr>
                <p:cNvPr id="31" name="Block Arc 11"/>
                <p:cNvSpPr/>
                <p:nvPr/>
              </p:nvSpPr>
              <p:spPr>
                <a:xfrm rot="12943459">
                  <a:off x="1882067" y="2796467"/>
                  <a:ext cx="1313894" cy="1313894"/>
                </a:xfrm>
                <a:prstGeom prst="blockArc">
                  <a:avLst>
                    <a:gd name="adj1" fmla="val 9149185"/>
                    <a:gd name="adj2" fmla="val 7405758"/>
                    <a:gd name="adj3" fmla="val 6986"/>
                  </a:avLst>
                </a:prstGeom>
                <a:solidFill>
                  <a:srgbClr val="B10B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32" name="Oval 12"/>
                <p:cNvSpPr/>
                <p:nvPr/>
              </p:nvSpPr>
              <p:spPr>
                <a:xfrm>
                  <a:off x="2150177" y="3064576"/>
                  <a:ext cx="777674" cy="777674"/>
                </a:xfrm>
                <a:prstGeom prst="ellipse">
                  <a:avLst/>
                </a:prstGeom>
                <a:solidFill>
                  <a:srgbClr val="B10B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grpSp>
          <p:grpSp>
            <p:nvGrpSpPr>
              <p:cNvPr id="26" name="Group 19"/>
              <p:cNvGrpSpPr/>
              <p:nvPr/>
            </p:nvGrpSpPr>
            <p:grpSpPr>
              <a:xfrm>
                <a:off x="7164415" y="3441845"/>
                <a:ext cx="289332" cy="332980"/>
                <a:chOff x="5359135" y="2382008"/>
                <a:chExt cx="216999" cy="249735"/>
              </a:xfrm>
            </p:grpSpPr>
            <p:sp>
              <p:nvSpPr>
                <p:cNvPr id="27" name="Freeform: Shape 20"/>
                <p:cNvSpPr/>
                <p:nvPr/>
              </p:nvSpPr>
              <p:spPr>
                <a:xfrm rot="10800000" flipH="1">
                  <a:off x="5359135" y="2382008"/>
                  <a:ext cx="216999" cy="249735"/>
                </a:xfrm>
                <a:custGeom>
                  <a:avLst/>
                  <a:gdLst>
                    <a:gd name="connsiteX0" fmla="*/ 0 w 999747"/>
                    <a:gd name="connsiteY0" fmla="*/ 0 h 1605837"/>
                    <a:gd name="connsiteX1" fmla="*/ 999747 w 999747"/>
                    <a:gd name="connsiteY1" fmla="*/ 0 h 1605837"/>
                    <a:gd name="connsiteX2" fmla="*/ 999747 w 999747"/>
                    <a:gd name="connsiteY2" fmla="*/ 0 h 1605837"/>
                    <a:gd name="connsiteX3" fmla="*/ 0 w 999747"/>
                    <a:gd name="connsiteY3" fmla="*/ 0 h 1605837"/>
                    <a:gd name="connsiteX4" fmla="*/ 0 w 999747"/>
                    <a:gd name="connsiteY4" fmla="*/ 1605837 h 1605837"/>
                    <a:gd name="connsiteX5" fmla="*/ 0 w 999747"/>
                    <a:gd name="connsiteY5" fmla="*/ 1605837 h 1605837"/>
                    <a:gd name="connsiteX6" fmla="*/ 0 w 999747"/>
                    <a:gd name="connsiteY6" fmla="*/ 0 h 1605837"/>
                    <a:gd name="connsiteX0" fmla="*/ 0 w 999747"/>
                    <a:gd name="connsiteY0" fmla="*/ 8964 h 1614801"/>
                    <a:gd name="connsiteX1" fmla="*/ 999747 w 999747"/>
                    <a:gd name="connsiteY1" fmla="*/ 8964 h 1614801"/>
                    <a:gd name="connsiteX2" fmla="*/ 703911 w 999747"/>
                    <a:gd name="connsiteY2" fmla="*/ 0 h 1614801"/>
                    <a:gd name="connsiteX3" fmla="*/ 0 w 999747"/>
                    <a:gd name="connsiteY3" fmla="*/ 8964 h 1614801"/>
                    <a:gd name="connsiteX4" fmla="*/ 0 w 999747"/>
                    <a:gd name="connsiteY4" fmla="*/ 1614801 h 1614801"/>
                    <a:gd name="connsiteX5" fmla="*/ 0 w 999747"/>
                    <a:gd name="connsiteY5" fmla="*/ 1614801 h 1614801"/>
                    <a:gd name="connsiteX6" fmla="*/ 0 w 999747"/>
                    <a:gd name="connsiteY6" fmla="*/ 8964 h 1614801"/>
                    <a:gd name="connsiteX0" fmla="*/ 0 w 703911"/>
                    <a:gd name="connsiteY0" fmla="*/ 8964 h 1614801"/>
                    <a:gd name="connsiteX1" fmla="*/ 703911 w 703911"/>
                    <a:gd name="connsiteY1" fmla="*/ 0 h 1614801"/>
                    <a:gd name="connsiteX2" fmla="*/ 0 w 703911"/>
                    <a:gd name="connsiteY2" fmla="*/ 8964 h 1614801"/>
                    <a:gd name="connsiteX3" fmla="*/ 0 w 703911"/>
                    <a:gd name="connsiteY3" fmla="*/ 1614801 h 1614801"/>
                    <a:gd name="connsiteX4" fmla="*/ 0 w 703911"/>
                    <a:gd name="connsiteY4" fmla="*/ 1614801 h 1614801"/>
                    <a:gd name="connsiteX5" fmla="*/ 0 w 703911"/>
                    <a:gd name="connsiteY5" fmla="*/ 8964 h 1614801"/>
                    <a:gd name="connsiteX0" fmla="*/ 0 w 703911"/>
                    <a:gd name="connsiteY0" fmla="*/ 8964 h 1614801"/>
                    <a:gd name="connsiteX1" fmla="*/ 703911 w 703911"/>
                    <a:gd name="connsiteY1" fmla="*/ 0 h 1614801"/>
                    <a:gd name="connsiteX2" fmla="*/ 0 w 703911"/>
                    <a:gd name="connsiteY2" fmla="*/ 8964 h 1614801"/>
                    <a:gd name="connsiteX3" fmla="*/ 0 w 703911"/>
                    <a:gd name="connsiteY3" fmla="*/ 1614801 h 1614801"/>
                    <a:gd name="connsiteX4" fmla="*/ 0 w 703911"/>
                    <a:gd name="connsiteY4" fmla="*/ 1614801 h 1614801"/>
                    <a:gd name="connsiteX5" fmla="*/ 0 w 703911"/>
                    <a:gd name="connsiteY5" fmla="*/ 8964 h 1614801"/>
                    <a:gd name="connsiteX0" fmla="*/ 0 w 703911"/>
                    <a:gd name="connsiteY0" fmla="*/ 0 h 1605837"/>
                    <a:gd name="connsiteX1" fmla="*/ 703911 w 703911"/>
                    <a:gd name="connsiteY1" fmla="*/ 8965 h 1605837"/>
                    <a:gd name="connsiteX2" fmla="*/ 0 w 703911"/>
                    <a:gd name="connsiteY2" fmla="*/ 0 h 1605837"/>
                    <a:gd name="connsiteX3" fmla="*/ 0 w 703911"/>
                    <a:gd name="connsiteY3" fmla="*/ 1605837 h 1605837"/>
                    <a:gd name="connsiteX4" fmla="*/ 0 w 703911"/>
                    <a:gd name="connsiteY4" fmla="*/ 1605837 h 1605837"/>
                    <a:gd name="connsiteX5" fmla="*/ 0 w 703911"/>
                    <a:gd name="connsiteY5" fmla="*/ 0 h 1605837"/>
                    <a:gd name="connsiteX0" fmla="*/ 0 w 506687"/>
                    <a:gd name="connsiteY0" fmla="*/ 0 h 1605837"/>
                    <a:gd name="connsiteX1" fmla="*/ 506687 w 506687"/>
                    <a:gd name="connsiteY1" fmla="*/ 1 h 1605837"/>
                    <a:gd name="connsiteX2" fmla="*/ 0 w 506687"/>
                    <a:gd name="connsiteY2" fmla="*/ 0 h 1605837"/>
                    <a:gd name="connsiteX3" fmla="*/ 0 w 506687"/>
                    <a:gd name="connsiteY3" fmla="*/ 1605837 h 1605837"/>
                    <a:gd name="connsiteX4" fmla="*/ 0 w 506687"/>
                    <a:gd name="connsiteY4" fmla="*/ 1605837 h 1605837"/>
                    <a:gd name="connsiteX5" fmla="*/ 0 w 506687"/>
                    <a:gd name="connsiteY5" fmla="*/ 0 h 160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687" h="1605837">
                      <a:moveTo>
                        <a:pt x="0" y="0"/>
                      </a:moveTo>
                      <a:lnTo>
                        <a:pt x="506687" y="1"/>
                      </a:lnTo>
                      <a:lnTo>
                        <a:pt x="0" y="0"/>
                      </a:lnTo>
                      <a:lnTo>
                        <a:pt x="0" y="1605837"/>
                      </a:lnTo>
                      <a:lnTo>
                        <a:pt x="0" y="1605837"/>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28" name="Flowchart: Process 21"/>
                <p:cNvSpPr/>
                <p:nvPr/>
              </p:nvSpPr>
              <p:spPr>
                <a:xfrm>
                  <a:off x="5389208" y="2490659"/>
                  <a:ext cx="28782" cy="141083"/>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29" name="Flowchart: Process 22"/>
                <p:cNvSpPr/>
                <p:nvPr/>
              </p:nvSpPr>
              <p:spPr>
                <a:xfrm>
                  <a:off x="5526093" y="2382018"/>
                  <a:ext cx="32927" cy="242855"/>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30" name="Flowchart: Process 23"/>
                <p:cNvSpPr/>
                <p:nvPr/>
              </p:nvSpPr>
              <p:spPr>
                <a:xfrm>
                  <a:off x="5454721" y="2436605"/>
                  <a:ext cx="28782" cy="190160"/>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grpSp>
        </p:grpSp>
        <p:grpSp>
          <p:nvGrpSpPr>
            <p:cNvPr id="8" name="Group 38"/>
            <p:cNvGrpSpPr/>
            <p:nvPr/>
          </p:nvGrpSpPr>
          <p:grpSpPr>
            <a:xfrm>
              <a:off x="2003038" y="3024492"/>
              <a:ext cx="1313895" cy="1313895"/>
              <a:chOff x="2008654" y="3024492"/>
              <a:chExt cx="1313895" cy="1313895"/>
            </a:xfrm>
          </p:grpSpPr>
          <p:grpSp>
            <p:nvGrpSpPr>
              <p:cNvPr id="21" name="Group 7"/>
              <p:cNvGrpSpPr/>
              <p:nvPr/>
            </p:nvGrpSpPr>
            <p:grpSpPr>
              <a:xfrm rot="596657">
                <a:off x="2008654" y="3024492"/>
                <a:ext cx="1313895" cy="1313895"/>
                <a:chOff x="1882067" y="2796467"/>
                <a:chExt cx="1313894" cy="1313894"/>
              </a:xfrm>
            </p:grpSpPr>
            <p:sp>
              <p:nvSpPr>
                <p:cNvPr id="23" name="Block Arc 8"/>
                <p:cNvSpPr/>
                <p:nvPr/>
              </p:nvSpPr>
              <p:spPr>
                <a:xfrm rot="12943459">
                  <a:off x="1882067" y="2796467"/>
                  <a:ext cx="1313894" cy="1313894"/>
                </a:xfrm>
                <a:prstGeom prst="blockArc">
                  <a:avLst>
                    <a:gd name="adj1" fmla="val 8662853"/>
                    <a:gd name="adj2" fmla="val 7046337"/>
                    <a:gd name="adj3" fmla="val 7147"/>
                  </a:avLst>
                </a:prstGeom>
                <a:solidFill>
                  <a:srgbClr val="B10B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sp>
              <p:nvSpPr>
                <p:cNvPr id="24" name="Oval 9"/>
                <p:cNvSpPr/>
                <p:nvPr/>
              </p:nvSpPr>
              <p:spPr>
                <a:xfrm>
                  <a:off x="2150177" y="3064576"/>
                  <a:ext cx="777674" cy="777674"/>
                </a:xfrm>
                <a:prstGeom prst="ellipse">
                  <a:avLst/>
                </a:prstGeom>
                <a:solidFill>
                  <a:srgbClr val="B10B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grpSp>
          <p:sp>
            <p:nvSpPr>
              <p:cNvPr id="22" name="Freeform: Shape 24"/>
              <p:cNvSpPr/>
              <p:nvPr/>
            </p:nvSpPr>
            <p:spPr>
              <a:xfrm rot="1825674">
                <a:off x="2361469" y="3519073"/>
                <a:ext cx="596956" cy="243924"/>
              </a:xfrm>
              <a:custGeom>
                <a:avLst/>
                <a:gdLst>
                  <a:gd name="connsiteX0" fmla="*/ 0 w 447717"/>
                  <a:gd name="connsiteY0" fmla="*/ 83672 h 182943"/>
                  <a:gd name="connsiteX1" fmla="*/ 447717 w 447717"/>
                  <a:gd name="connsiteY1" fmla="*/ 0 h 182943"/>
                  <a:gd name="connsiteX2" fmla="*/ 436560 w 447717"/>
                  <a:gd name="connsiteY2" fmla="*/ 10954 h 182943"/>
                  <a:gd name="connsiteX3" fmla="*/ 364472 w 447717"/>
                  <a:gd name="connsiteY3" fmla="*/ 79417 h 182943"/>
                  <a:gd name="connsiteX4" fmla="*/ 364562 w 447717"/>
                  <a:gd name="connsiteY4" fmla="*/ 79469 h 182943"/>
                  <a:gd name="connsiteX5" fmla="*/ 1124 w 447717"/>
                  <a:gd name="connsiteY5" fmla="*/ 83672 h 182943"/>
                  <a:gd name="connsiteX6" fmla="*/ 26359 w 447717"/>
                  <a:gd name="connsiteY6" fmla="*/ 85077 h 182943"/>
                  <a:gd name="connsiteX7" fmla="*/ 363099 w 447717"/>
                  <a:gd name="connsiteY7" fmla="*/ 81143 h 182943"/>
                  <a:gd name="connsiteX8" fmla="*/ 435344 w 447717"/>
                  <a:gd name="connsiteY8" fmla="*/ 122958 h 182943"/>
                  <a:gd name="connsiteX9" fmla="*/ 439783 w 447717"/>
                  <a:gd name="connsiteY9" fmla="*/ 123964 h 182943"/>
                  <a:gd name="connsiteX10" fmla="*/ 363358 w 447717"/>
                  <a:gd name="connsiteY10" fmla="*/ 80387 h 182943"/>
                  <a:gd name="connsiteX11" fmla="*/ 367904 w 447717"/>
                  <a:gd name="connsiteY11" fmla="*/ 80335 h 182943"/>
                  <a:gd name="connsiteX12" fmla="*/ 389531 w 447717"/>
                  <a:gd name="connsiteY12" fmla="*/ 58746 h 182943"/>
                  <a:gd name="connsiteX13" fmla="*/ 442102 w 447717"/>
                  <a:gd name="connsiteY13" fmla="*/ 124691 h 182943"/>
                  <a:gd name="connsiteX14" fmla="*/ 435720 w 447717"/>
                  <a:gd name="connsiteY14" fmla="*/ 123176 h 182943"/>
                  <a:gd name="connsiteX15" fmla="*/ 436516 w 447717"/>
                  <a:gd name="connsiteY15" fmla="*/ 123637 h 182943"/>
                  <a:gd name="connsiteX16" fmla="*/ 420832 w 447717"/>
                  <a:gd name="connsiteY16" fmla="*/ 120031 h 182943"/>
                  <a:gd name="connsiteX17" fmla="*/ 358631 w 447717"/>
                  <a:gd name="connsiteY17" fmla="*/ 105046 h 182943"/>
                  <a:gd name="connsiteX18" fmla="*/ 390347 w 447717"/>
                  <a:gd name="connsiteY18" fmla="*/ 182943 h 182943"/>
                  <a:gd name="connsiteX19" fmla="*/ 7521 w 447717"/>
                  <a:gd name="connsiteY19" fmla="*/ 85585 h 182943"/>
                  <a:gd name="connsiteX20" fmla="*/ 3283 w 447717"/>
                  <a:gd name="connsiteY20" fmla="*/ 85346 h 182943"/>
                  <a:gd name="connsiteX21" fmla="*/ 6439 w 447717"/>
                  <a:gd name="connsiteY21" fmla="*/ 85310 h 18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7717" h="182943">
                    <a:moveTo>
                      <a:pt x="0" y="83672"/>
                    </a:moveTo>
                    <a:lnTo>
                      <a:pt x="447717" y="0"/>
                    </a:lnTo>
                    <a:lnTo>
                      <a:pt x="436560" y="10954"/>
                    </a:lnTo>
                    <a:lnTo>
                      <a:pt x="364472" y="79417"/>
                    </a:lnTo>
                    <a:lnTo>
                      <a:pt x="364562" y="79469"/>
                    </a:lnTo>
                    <a:lnTo>
                      <a:pt x="1124" y="83672"/>
                    </a:lnTo>
                    <a:lnTo>
                      <a:pt x="26359" y="85077"/>
                    </a:lnTo>
                    <a:lnTo>
                      <a:pt x="363099" y="81143"/>
                    </a:lnTo>
                    <a:lnTo>
                      <a:pt x="435344" y="122958"/>
                    </a:lnTo>
                    <a:lnTo>
                      <a:pt x="439783" y="123964"/>
                    </a:lnTo>
                    <a:lnTo>
                      <a:pt x="363358" y="80387"/>
                    </a:lnTo>
                    <a:lnTo>
                      <a:pt x="367904" y="80335"/>
                    </a:lnTo>
                    <a:lnTo>
                      <a:pt x="389531" y="58746"/>
                    </a:lnTo>
                    <a:lnTo>
                      <a:pt x="442102" y="124691"/>
                    </a:lnTo>
                    <a:lnTo>
                      <a:pt x="435720" y="123176"/>
                    </a:lnTo>
                    <a:lnTo>
                      <a:pt x="436516" y="123637"/>
                    </a:lnTo>
                    <a:lnTo>
                      <a:pt x="420832" y="120031"/>
                    </a:lnTo>
                    <a:lnTo>
                      <a:pt x="358631" y="105046"/>
                    </a:lnTo>
                    <a:lnTo>
                      <a:pt x="390347" y="182943"/>
                    </a:lnTo>
                    <a:lnTo>
                      <a:pt x="7521" y="85585"/>
                    </a:lnTo>
                    <a:lnTo>
                      <a:pt x="3283" y="85346"/>
                    </a:lnTo>
                    <a:lnTo>
                      <a:pt x="6439" y="85310"/>
                    </a:lnTo>
                    <a:close/>
                  </a:path>
                </a:pathLst>
              </a:custGeom>
              <a:solidFill>
                <a:schemeClr val="bg1"/>
              </a:solidFill>
              <a:ln w="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sz="1799">
                  <a:cs typeface="+mn-ea"/>
                  <a:sym typeface="+mn-lt"/>
                </a:endParaRPr>
              </a:p>
            </p:txBody>
          </p:sp>
        </p:grpSp>
      </p:grpSp>
      <p:grpSp>
        <p:nvGrpSpPr>
          <p:cNvPr id="50" name="组合 49"/>
          <p:cNvGrpSpPr/>
          <p:nvPr/>
        </p:nvGrpSpPr>
        <p:grpSpPr>
          <a:xfrm>
            <a:off x="1858539" y="2007854"/>
            <a:ext cx="2858346" cy="720638"/>
            <a:chOff x="6736921" y="2180774"/>
            <a:chExt cx="4167434" cy="720826"/>
          </a:xfrm>
        </p:grpSpPr>
        <p:sp>
          <p:nvSpPr>
            <p:cNvPr id="51" name="TextBox 11"/>
            <p:cNvSpPr txBox="1"/>
            <p:nvPr/>
          </p:nvSpPr>
          <p:spPr>
            <a:xfrm>
              <a:off x="6736921" y="2520884"/>
              <a:ext cx="4167434" cy="380716"/>
            </a:xfrm>
            <a:prstGeom prst="rect">
              <a:avLst/>
            </a:prstGeom>
            <a:noFill/>
          </p:spPr>
          <p:txBody>
            <a:bodyPr wrap="square" lIns="0" tIns="0" rIns="0" bIns="0" rtlCol="0">
              <a:spAutoFit/>
              <a:scene3d>
                <a:camera prst="orthographicFront"/>
                <a:lightRig rig="threePt" dir="t"/>
              </a:scene3d>
              <a:sp3d contourW="12700"/>
            </a:bodyPr>
            <a:lstStyle/>
            <a:p>
              <a:pPr>
                <a:lnSpc>
                  <a:spcPct val="130000"/>
                </a:lnSpc>
              </a:pPr>
              <a:r>
                <a:rPr lang="zh-CN" altLang="en-US" sz="1000" b="1" dirty="0">
                  <a:solidFill>
                    <a:schemeClr val="tx1">
                      <a:lumMod val="50000"/>
                      <a:lumOff val="50000"/>
                    </a:schemeClr>
                  </a:solidFill>
                  <a:cs typeface="+mn-ea"/>
                  <a:sym typeface="+mn-lt"/>
                </a:rPr>
                <a:t>用户可以在投影仪或者计算机上进行演示也可以将演示文稿打印出来制作成胶片以便应用到更</a:t>
              </a:r>
            </a:p>
          </p:txBody>
        </p:sp>
        <p:sp>
          <p:nvSpPr>
            <p:cNvPr id="52" name="TextBox 11"/>
            <p:cNvSpPr txBox="1"/>
            <p:nvPr/>
          </p:nvSpPr>
          <p:spPr>
            <a:xfrm>
              <a:off x="6736921" y="2180774"/>
              <a:ext cx="2449035" cy="252828"/>
            </a:xfrm>
            <a:prstGeom prst="rect">
              <a:avLst/>
            </a:prstGeom>
            <a:noFill/>
          </p:spPr>
          <p:txBody>
            <a:bodyPr wrap="square" lIns="0" tIns="0" rIns="0" bIns="0" rtlCol="0">
              <a:spAutoFit/>
              <a:scene3d>
                <a:camera prst="orthographicFront"/>
                <a:lightRig rig="threePt" dir="t"/>
              </a:scene3d>
              <a:sp3d contourW="12700"/>
            </a:bodyPr>
            <a:lstStyle/>
            <a:p>
              <a:pPr>
                <a:lnSpc>
                  <a:spcPct val="130000"/>
                </a:lnSpc>
              </a:pPr>
              <a:r>
                <a:rPr lang="zh-CN" altLang="en-US" sz="1400" b="1" dirty="0" smtClean="0">
                  <a:solidFill>
                    <a:srgbClr val="404040"/>
                  </a:solidFill>
                  <a:cs typeface="+mn-ea"/>
                  <a:sym typeface="+mn-lt"/>
                </a:rPr>
                <a:t>计划实施一</a:t>
              </a:r>
              <a:endParaRPr lang="en-US" sz="1400" b="1" dirty="0">
                <a:solidFill>
                  <a:srgbClr val="404040"/>
                </a:solidFill>
                <a:cs typeface="+mn-ea"/>
                <a:sym typeface="+mn-lt"/>
              </a:endParaRPr>
            </a:p>
          </p:txBody>
        </p:sp>
      </p:grpSp>
      <p:grpSp>
        <p:nvGrpSpPr>
          <p:cNvPr id="53" name="组合 52"/>
          <p:cNvGrpSpPr/>
          <p:nvPr/>
        </p:nvGrpSpPr>
        <p:grpSpPr>
          <a:xfrm>
            <a:off x="6512020" y="2007854"/>
            <a:ext cx="2858346" cy="720638"/>
            <a:chOff x="6736921" y="2180774"/>
            <a:chExt cx="4167434" cy="720826"/>
          </a:xfrm>
        </p:grpSpPr>
        <p:sp>
          <p:nvSpPr>
            <p:cNvPr id="54" name="TextBox 11"/>
            <p:cNvSpPr txBox="1"/>
            <p:nvPr/>
          </p:nvSpPr>
          <p:spPr>
            <a:xfrm>
              <a:off x="6736921" y="2520884"/>
              <a:ext cx="4167434" cy="380716"/>
            </a:xfrm>
            <a:prstGeom prst="rect">
              <a:avLst/>
            </a:prstGeom>
            <a:noFill/>
          </p:spPr>
          <p:txBody>
            <a:bodyPr wrap="square" lIns="0" tIns="0" rIns="0" bIns="0" rtlCol="0">
              <a:spAutoFit/>
              <a:scene3d>
                <a:camera prst="orthographicFront"/>
                <a:lightRig rig="threePt" dir="t"/>
              </a:scene3d>
              <a:sp3d contourW="12700"/>
            </a:bodyPr>
            <a:lstStyle/>
            <a:p>
              <a:pPr>
                <a:lnSpc>
                  <a:spcPct val="130000"/>
                </a:lnSpc>
              </a:pPr>
              <a:r>
                <a:rPr lang="zh-CN" altLang="en-US" sz="1000" b="1" dirty="0">
                  <a:solidFill>
                    <a:schemeClr val="tx1">
                      <a:lumMod val="50000"/>
                      <a:lumOff val="50000"/>
                    </a:schemeClr>
                  </a:solidFill>
                  <a:cs typeface="+mn-ea"/>
                  <a:sym typeface="+mn-lt"/>
                </a:rPr>
                <a:t>用户可以在投影仪或者计算机上进行演示也可以将演示文稿打印出来制作成胶片以便应用到更</a:t>
              </a:r>
            </a:p>
          </p:txBody>
        </p:sp>
        <p:sp>
          <p:nvSpPr>
            <p:cNvPr id="55" name="TextBox 11"/>
            <p:cNvSpPr txBox="1"/>
            <p:nvPr/>
          </p:nvSpPr>
          <p:spPr>
            <a:xfrm>
              <a:off x="6736921" y="2180774"/>
              <a:ext cx="2449035" cy="252828"/>
            </a:xfrm>
            <a:prstGeom prst="rect">
              <a:avLst/>
            </a:prstGeom>
            <a:noFill/>
          </p:spPr>
          <p:txBody>
            <a:bodyPr wrap="square" lIns="0" tIns="0" rIns="0" bIns="0" rtlCol="0">
              <a:spAutoFit/>
              <a:scene3d>
                <a:camera prst="orthographicFront"/>
                <a:lightRig rig="threePt" dir="t"/>
              </a:scene3d>
              <a:sp3d contourW="12700"/>
            </a:bodyPr>
            <a:lstStyle/>
            <a:p>
              <a:pPr>
                <a:lnSpc>
                  <a:spcPct val="130000"/>
                </a:lnSpc>
              </a:pPr>
              <a:r>
                <a:rPr lang="zh-CN" altLang="en-US" sz="1400" b="1" dirty="0">
                  <a:solidFill>
                    <a:srgbClr val="404040"/>
                  </a:solidFill>
                  <a:cs typeface="+mn-ea"/>
                  <a:sym typeface="+mn-lt"/>
                </a:rPr>
                <a:t>计划</a:t>
              </a:r>
              <a:r>
                <a:rPr lang="zh-CN" altLang="en-US" sz="1400" b="1" dirty="0" smtClean="0">
                  <a:solidFill>
                    <a:srgbClr val="404040"/>
                  </a:solidFill>
                  <a:cs typeface="+mn-ea"/>
                  <a:sym typeface="+mn-lt"/>
                </a:rPr>
                <a:t>实施三</a:t>
              </a:r>
              <a:endParaRPr lang="en-US" altLang="zh-CN" sz="1400" b="1" dirty="0">
                <a:solidFill>
                  <a:srgbClr val="404040"/>
                </a:solidFill>
                <a:cs typeface="+mn-ea"/>
                <a:sym typeface="+mn-lt"/>
              </a:endParaRPr>
            </a:p>
          </p:txBody>
        </p:sp>
      </p:grpSp>
      <p:grpSp>
        <p:nvGrpSpPr>
          <p:cNvPr id="59" name="组合 58"/>
          <p:cNvGrpSpPr/>
          <p:nvPr/>
        </p:nvGrpSpPr>
        <p:grpSpPr>
          <a:xfrm>
            <a:off x="2568527" y="4802894"/>
            <a:ext cx="2910404" cy="720638"/>
            <a:chOff x="6736921" y="2180774"/>
            <a:chExt cx="4167434" cy="720826"/>
          </a:xfrm>
        </p:grpSpPr>
        <p:sp>
          <p:nvSpPr>
            <p:cNvPr id="60" name="TextBox 11"/>
            <p:cNvSpPr txBox="1"/>
            <p:nvPr/>
          </p:nvSpPr>
          <p:spPr>
            <a:xfrm>
              <a:off x="6736921" y="2520884"/>
              <a:ext cx="4167434" cy="380716"/>
            </a:xfrm>
            <a:prstGeom prst="rect">
              <a:avLst/>
            </a:prstGeom>
            <a:noFill/>
          </p:spPr>
          <p:txBody>
            <a:bodyPr wrap="square" lIns="0" tIns="0" rIns="0" bIns="0" rtlCol="0">
              <a:spAutoFit/>
              <a:scene3d>
                <a:camera prst="orthographicFront"/>
                <a:lightRig rig="threePt" dir="t"/>
              </a:scene3d>
              <a:sp3d contourW="12700"/>
            </a:bodyPr>
            <a:lstStyle/>
            <a:p>
              <a:pPr algn="r">
                <a:lnSpc>
                  <a:spcPct val="130000"/>
                </a:lnSpc>
              </a:pPr>
              <a:r>
                <a:rPr lang="zh-CN" altLang="en-US" sz="1000" b="1" dirty="0">
                  <a:solidFill>
                    <a:schemeClr val="tx1">
                      <a:lumMod val="50000"/>
                      <a:lumOff val="50000"/>
                    </a:schemeClr>
                  </a:solidFill>
                  <a:cs typeface="+mn-ea"/>
                  <a:sym typeface="+mn-lt"/>
                </a:rPr>
                <a:t>用户可以在投影仪或者计算机上进行演示也可以将演示文稿打印出来制作成胶片以便应用到更</a:t>
              </a:r>
            </a:p>
          </p:txBody>
        </p:sp>
        <p:sp>
          <p:nvSpPr>
            <p:cNvPr id="61" name="TextBox 11"/>
            <p:cNvSpPr txBox="1"/>
            <p:nvPr/>
          </p:nvSpPr>
          <p:spPr>
            <a:xfrm>
              <a:off x="8455319" y="2180774"/>
              <a:ext cx="2449036" cy="252828"/>
            </a:xfrm>
            <a:prstGeom prst="rect">
              <a:avLst/>
            </a:prstGeom>
            <a:noFill/>
          </p:spPr>
          <p:txBody>
            <a:bodyPr wrap="square" lIns="0" tIns="0" rIns="0" bIns="0" rtlCol="0">
              <a:spAutoFit/>
              <a:scene3d>
                <a:camera prst="orthographicFront"/>
                <a:lightRig rig="threePt" dir="t"/>
              </a:scene3d>
              <a:sp3d contourW="12700"/>
            </a:bodyPr>
            <a:lstStyle/>
            <a:p>
              <a:pPr algn="r">
                <a:lnSpc>
                  <a:spcPct val="130000"/>
                </a:lnSpc>
              </a:pPr>
              <a:r>
                <a:rPr lang="zh-CN" altLang="en-US" sz="1400" b="1" dirty="0">
                  <a:solidFill>
                    <a:srgbClr val="404040"/>
                  </a:solidFill>
                  <a:cs typeface="+mn-ea"/>
                  <a:sym typeface="+mn-lt"/>
                </a:rPr>
                <a:t>计划</a:t>
              </a:r>
              <a:r>
                <a:rPr lang="zh-CN" altLang="en-US" sz="1400" b="1" dirty="0" smtClean="0">
                  <a:solidFill>
                    <a:srgbClr val="404040"/>
                  </a:solidFill>
                  <a:cs typeface="+mn-ea"/>
                  <a:sym typeface="+mn-lt"/>
                </a:rPr>
                <a:t>实施二</a:t>
              </a:r>
              <a:endParaRPr lang="en-US" altLang="zh-CN" sz="1400" b="1" dirty="0">
                <a:solidFill>
                  <a:srgbClr val="404040"/>
                </a:solidFill>
                <a:cs typeface="+mn-ea"/>
                <a:sym typeface="+mn-lt"/>
              </a:endParaRPr>
            </a:p>
          </p:txBody>
        </p:sp>
      </p:grpSp>
      <p:grpSp>
        <p:nvGrpSpPr>
          <p:cNvPr id="62" name="组合 61"/>
          <p:cNvGrpSpPr/>
          <p:nvPr/>
        </p:nvGrpSpPr>
        <p:grpSpPr>
          <a:xfrm>
            <a:off x="7222008" y="4802894"/>
            <a:ext cx="2910404" cy="720638"/>
            <a:chOff x="6736921" y="2180774"/>
            <a:chExt cx="4167434" cy="720826"/>
          </a:xfrm>
        </p:grpSpPr>
        <p:sp>
          <p:nvSpPr>
            <p:cNvPr id="63" name="TextBox 11"/>
            <p:cNvSpPr txBox="1"/>
            <p:nvPr/>
          </p:nvSpPr>
          <p:spPr>
            <a:xfrm>
              <a:off x="6736921" y="2520884"/>
              <a:ext cx="4167434" cy="380716"/>
            </a:xfrm>
            <a:prstGeom prst="rect">
              <a:avLst/>
            </a:prstGeom>
            <a:noFill/>
          </p:spPr>
          <p:txBody>
            <a:bodyPr wrap="square" lIns="0" tIns="0" rIns="0" bIns="0" rtlCol="0">
              <a:spAutoFit/>
              <a:scene3d>
                <a:camera prst="orthographicFront"/>
                <a:lightRig rig="threePt" dir="t"/>
              </a:scene3d>
              <a:sp3d contourW="12700"/>
            </a:bodyPr>
            <a:lstStyle/>
            <a:p>
              <a:pPr algn="r">
                <a:lnSpc>
                  <a:spcPct val="130000"/>
                </a:lnSpc>
              </a:pPr>
              <a:r>
                <a:rPr lang="zh-CN" altLang="en-US" sz="1000" b="1" dirty="0">
                  <a:solidFill>
                    <a:schemeClr val="tx1">
                      <a:lumMod val="50000"/>
                      <a:lumOff val="50000"/>
                    </a:schemeClr>
                  </a:solidFill>
                  <a:cs typeface="+mn-ea"/>
                  <a:sym typeface="+mn-lt"/>
                </a:rPr>
                <a:t>用户可以在投影仪或者计算机上进行演示也可以将演示文稿打印出来制作成胶片以便应用到更</a:t>
              </a:r>
            </a:p>
          </p:txBody>
        </p:sp>
        <p:sp>
          <p:nvSpPr>
            <p:cNvPr id="64" name="TextBox 11"/>
            <p:cNvSpPr txBox="1"/>
            <p:nvPr/>
          </p:nvSpPr>
          <p:spPr>
            <a:xfrm>
              <a:off x="8455319" y="2180774"/>
              <a:ext cx="2449036" cy="252828"/>
            </a:xfrm>
            <a:prstGeom prst="rect">
              <a:avLst/>
            </a:prstGeom>
            <a:noFill/>
          </p:spPr>
          <p:txBody>
            <a:bodyPr wrap="square" lIns="0" tIns="0" rIns="0" bIns="0" rtlCol="0">
              <a:spAutoFit/>
              <a:scene3d>
                <a:camera prst="orthographicFront"/>
                <a:lightRig rig="threePt" dir="t"/>
              </a:scene3d>
              <a:sp3d contourW="12700"/>
            </a:bodyPr>
            <a:lstStyle/>
            <a:p>
              <a:pPr algn="r">
                <a:lnSpc>
                  <a:spcPct val="130000"/>
                </a:lnSpc>
              </a:pPr>
              <a:r>
                <a:rPr lang="zh-CN" altLang="en-US" sz="1400" b="1" dirty="0">
                  <a:solidFill>
                    <a:srgbClr val="404040"/>
                  </a:solidFill>
                  <a:cs typeface="+mn-ea"/>
                  <a:sym typeface="+mn-lt"/>
                </a:rPr>
                <a:t>计划</a:t>
              </a:r>
              <a:r>
                <a:rPr lang="zh-CN" altLang="en-US" sz="1400" b="1" dirty="0" smtClean="0">
                  <a:solidFill>
                    <a:srgbClr val="404040"/>
                  </a:solidFill>
                  <a:cs typeface="+mn-ea"/>
                  <a:sym typeface="+mn-lt"/>
                </a:rPr>
                <a:t>实施</a:t>
              </a:r>
              <a:r>
                <a:rPr lang="zh-CN" altLang="en-US" sz="1400" b="1" dirty="0">
                  <a:solidFill>
                    <a:srgbClr val="404040"/>
                  </a:solidFill>
                  <a:cs typeface="+mn-ea"/>
                  <a:sym typeface="+mn-lt"/>
                </a:rPr>
                <a:t>四</a:t>
              </a:r>
              <a:endParaRPr lang="en-US" altLang="zh-CN" sz="1400" b="1" dirty="0">
                <a:solidFill>
                  <a:srgbClr val="404040"/>
                </a:solidFill>
                <a:cs typeface="+mn-ea"/>
                <a:sym typeface="+mn-lt"/>
              </a:endParaRPr>
            </a:p>
          </p:txBody>
        </p:sp>
      </p:grpSp>
      <p:grpSp>
        <p:nvGrpSpPr>
          <p:cNvPr id="48" name="组合 47"/>
          <p:cNvGrpSpPr/>
          <p:nvPr/>
        </p:nvGrpSpPr>
        <p:grpSpPr>
          <a:xfrm>
            <a:off x="81785" y="126017"/>
            <a:ext cx="12110216" cy="766370"/>
            <a:chOff x="81785" y="126017"/>
            <a:chExt cx="12110216" cy="766370"/>
          </a:xfrm>
        </p:grpSpPr>
        <p:sp>
          <p:nvSpPr>
            <p:cNvPr id="49" name="矩形 48"/>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6" name="TextBox 6">
              <a:extLst>
                <a:ext uri="{FF2B5EF4-FFF2-40B4-BE49-F238E27FC236}">
                  <a16:creationId xmlns:a16="http://schemas.microsoft.com/office/drawing/2014/main" xmlns:p14="http://schemas.microsoft.com/office/powerpoint/2010/main" xmlns="" id="{8083E77C-E488-400A-8503-359C6655BD40}"/>
                </a:ext>
              </a:extLst>
            </p:cNvPr>
            <p:cNvSpPr txBox="1"/>
            <p:nvPr/>
          </p:nvSpPr>
          <p:spPr>
            <a:xfrm>
              <a:off x="3287712"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57" name="TextBox 7">
              <a:extLst>
                <a:ext uri="{FF2B5EF4-FFF2-40B4-BE49-F238E27FC236}">
                  <a16:creationId xmlns:a16="http://schemas.microsoft.com/office/drawing/2014/main" xmlns:p14="http://schemas.microsoft.com/office/powerpoint/2010/main" xmlns="" id="{BAF49D56-8FCD-4804-8411-594F1BC85F38}"/>
                </a:ext>
              </a:extLst>
            </p:cNvPr>
            <p:cNvSpPr txBox="1"/>
            <p:nvPr/>
          </p:nvSpPr>
          <p:spPr>
            <a:xfrm>
              <a:off x="1016260" y="286054"/>
              <a:ext cx="2348720"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计划实施步骤</a:t>
              </a:r>
              <a:endParaRPr lang="zh-CN" altLang="en-US" sz="2800" b="1" dirty="0">
                <a:solidFill>
                  <a:srgbClr val="141519"/>
                </a:solidFill>
                <a:cs typeface="+mn-ea"/>
                <a:sym typeface="+mn-lt"/>
              </a:endParaRPr>
            </a:p>
          </p:txBody>
        </p:sp>
        <p:grpSp>
          <p:nvGrpSpPr>
            <p:cNvPr id="58" name="组合 57"/>
            <p:cNvGrpSpPr/>
            <p:nvPr/>
          </p:nvGrpSpPr>
          <p:grpSpPr>
            <a:xfrm>
              <a:off x="81785" y="126017"/>
              <a:ext cx="771511" cy="766370"/>
              <a:chOff x="76127" y="101358"/>
              <a:chExt cx="771511" cy="766370"/>
            </a:xfrm>
          </p:grpSpPr>
          <p:sp>
            <p:nvSpPr>
              <p:cNvPr id="65"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6" name="文本框 65"/>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06</a:t>
                </a:r>
                <a:endParaRPr lang="zh-CN" altLang="en-US" sz="2400" b="1" dirty="0">
                  <a:solidFill>
                    <a:schemeClr val="bg1"/>
                  </a:solidFill>
                  <a:cs typeface="+mn-ea"/>
                  <a:sym typeface="+mn-lt"/>
                </a:endParaRPr>
              </a:p>
            </p:txBody>
          </p:sp>
        </p:grpSp>
      </p:grpSp>
    </p:spTree>
    <p:extLst>
      <p:ext uri="{BB962C8B-B14F-4D97-AF65-F5344CB8AC3E}">
        <p14:creationId xmlns:p14="http://schemas.microsoft.com/office/powerpoint/2010/main" val="1080379648"/>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additive="base">
                                        <p:cTn id="12" dur="500" fill="hold"/>
                                        <p:tgtEl>
                                          <p:spTgt spid="53"/>
                                        </p:tgtEl>
                                        <p:attrNameLst>
                                          <p:attrName>ppt_x</p:attrName>
                                        </p:attrNameLst>
                                      </p:cBhvr>
                                      <p:tavLst>
                                        <p:tav tm="0">
                                          <p:val>
                                            <p:strVal val="0-#ppt_w/2"/>
                                          </p:val>
                                        </p:tav>
                                        <p:tav tm="100000">
                                          <p:val>
                                            <p:strVal val="#ppt_x"/>
                                          </p:val>
                                        </p:tav>
                                      </p:tavLst>
                                    </p:anim>
                                    <p:anim calcmode="lin" valueType="num">
                                      <p:cBhvr additive="base">
                                        <p:cTn id="13" dur="500" fill="hold"/>
                                        <p:tgtEl>
                                          <p:spTgt spid="53"/>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 calcmode="lin" valueType="num">
                                      <p:cBhvr additive="base">
                                        <p:cTn id="16" dur="500" fill="hold"/>
                                        <p:tgtEl>
                                          <p:spTgt spid="62"/>
                                        </p:tgtEl>
                                        <p:attrNameLst>
                                          <p:attrName>ppt_x</p:attrName>
                                        </p:attrNameLst>
                                      </p:cBhvr>
                                      <p:tavLst>
                                        <p:tav tm="0">
                                          <p:val>
                                            <p:strVal val="0-#ppt_w/2"/>
                                          </p:val>
                                        </p:tav>
                                        <p:tav tm="100000">
                                          <p:val>
                                            <p:strVal val="#ppt_x"/>
                                          </p:val>
                                        </p:tav>
                                      </p:tavLst>
                                    </p:anim>
                                    <p:anim calcmode="lin" valueType="num">
                                      <p:cBhvr additive="base">
                                        <p:cTn id="17" dur="500" fill="hold"/>
                                        <p:tgtEl>
                                          <p:spTgt spid="62"/>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50"/>
                                        </p:tgtEl>
                                        <p:attrNameLst>
                                          <p:attrName>style.visibility</p:attrName>
                                        </p:attrNameLst>
                                      </p:cBhvr>
                                      <p:to>
                                        <p:strVal val="visible"/>
                                      </p:to>
                                    </p:set>
                                    <p:anim calcmode="lin" valueType="num">
                                      <p:cBhvr additive="base">
                                        <p:cTn id="20" dur="500" fill="hold"/>
                                        <p:tgtEl>
                                          <p:spTgt spid="50"/>
                                        </p:tgtEl>
                                        <p:attrNameLst>
                                          <p:attrName>ppt_x</p:attrName>
                                        </p:attrNameLst>
                                      </p:cBhvr>
                                      <p:tavLst>
                                        <p:tav tm="0">
                                          <p:val>
                                            <p:strVal val="0-#ppt_w/2"/>
                                          </p:val>
                                        </p:tav>
                                        <p:tav tm="100000">
                                          <p:val>
                                            <p:strVal val="#ppt_x"/>
                                          </p:val>
                                        </p:tav>
                                      </p:tavLst>
                                    </p:anim>
                                    <p:anim calcmode="lin" valueType="num">
                                      <p:cBhvr additive="base">
                                        <p:cTn id="21" dur="500" fill="hold"/>
                                        <p:tgtEl>
                                          <p:spTgt spid="50"/>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59"/>
                                        </p:tgtEl>
                                        <p:attrNameLst>
                                          <p:attrName>style.visibility</p:attrName>
                                        </p:attrNameLst>
                                      </p:cBhvr>
                                      <p:to>
                                        <p:strVal val="visible"/>
                                      </p:to>
                                    </p:set>
                                    <p:anim calcmode="lin" valueType="num">
                                      <p:cBhvr additive="base">
                                        <p:cTn id="24" dur="500" fill="hold"/>
                                        <p:tgtEl>
                                          <p:spTgt spid="59"/>
                                        </p:tgtEl>
                                        <p:attrNameLst>
                                          <p:attrName>ppt_x</p:attrName>
                                        </p:attrNameLst>
                                      </p:cBhvr>
                                      <p:tavLst>
                                        <p:tav tm="0">
                                          <p:val>
                                            <p:strVal val="0-#ppt_w/2"/>
                                          </p:val>
                                        </p:tav>
                                        <p:tav tm="100000">
                                          <p:val>
                                            <p:strVal val="#ppt_x"/>
                                          </p:val>
                                        </p:tav>
                                      </p:tavLst>
                                    </p:anim>
                                    <p:anim calcmode="lin" valueType="num">
                                      <p:cBhvr additive="base">
                                        <p:cTn id="25"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c="http://schemas.openxmlformats.org/drawingml/2006/chart" xmlns:p14="http://schemas.microsoft.com/office/powerpoint/2010/main" xmlns="" id="{A61BB9E0-09A4-4163-B6CF-6E5810871205}"/>
              </a:ext>
            </a:extLst>
          </p:cNvPr>
          <p:cNvGrpSpPr/>
          <p:nvPr/>
        </p:nvGrpSpPr>
        <p:grpSpPr>
          <a:xfrm>
            <a:off x="4077245" y="2105340"/>
            <a:ext cx="4669100" cy="3627982"/>
            <a:chOff x="7753658" y="945371"/>
            <a:chExt cx="1408852" cy="1094705"/>
          </a:xfrm>
          <a:effectLst>
            <a:outerShdw blurRad="254000" dist="63500" dir="2700000" algn="tl" rotWithShape="0">
              <a:prstClr val="black">
                <a:alpha val="30000"/>
              </a:prstClr>
            </a:outerShdw>
          </a:effectLst>
        </p:grpSpPr>
        <p:graphicFrame>
          <p:nvGraphicFramePr>
            <p:cNvPr id="3" name="图表 2">
              <a:extLst>
                <a:ext uri="{FF2B5EF4-FFF2-40B4-BE49-F238E27FC236}">
                  <a16:creationId xmlns:a16="http://schemas.microsoft.com/office/drawing/2014/main" xmlns:c="http://schemas.openxmlformats.org/drawingml/2006/chart" xmlns:p14="http://schemas.microsoft.com/office/powerpoint/2010/main" xmlns="" id="{A4250B36-C067-4C0A-B4E8-86CE54145FB7}"/>
                </a:ext>
              </a:extLst>
            </p:cNvPr>
            <p:cNvGraphicFramePr/>
            <p:nvPr>
              <p:extLst>
                <p:ext uri="{D42A27DB-BD31-4B8C-83A1-F6EECF244321}">
                  <p14:modId xmlns:p14="http://schemas.microsoft.com/office/powerpoint/2010/main" val="3961584936"/>
                </p:ext>
              </p:extLst>
            </p:nvPr>
          </p:nvGraphicFramePr>
          <p:xfrm>
            <a:off x="7753658" y="1205738"/>
            <a:ext cx="1251506" cy="834338"/>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55">
              <a:extLst>
                <a:ext uri="{FF2B5EF4-FFF2-40B4-BE49-F238E27FC236}">
                  <a16:creationId xmlns:a16="http://schemas.microsoft.com/office/drawing/2014/main" xmlns:c="http://schemas.openxmlformats.org/drawingml/2006/chart" xmlns:p14="http://schemas.microsoft.com/office/powerpoint/2010/main" xmlns="" id="{CAB6FC9A-5DED-48F4-AE6B-1888F8963665}"/>
                </a:ext>
              </a:extLst>
            </p:cNvPr>
            <p:cNvSpPr txBox="1"/>
            <p:nvPr/>
          </p:nvSpPr>
          <p:spPr>
            <a:xfrm>
              <a:off x="8595079" y="1082252"/>
              <a:ext cx="567431" cy="83582"/>
            </a:xfrm>
            <a:prstGeom prst="rect">
              <a:avLst/>
            </a:prstGeom>
            <a:noFill/>
          </p:spPr>
          <p:txBody>
            <a:bodyPr wrap="square" rtlCol="0">
              <a:spAutoFit/>
            </a:bodyPr>
            <a:lstStyle/>
            <a:p>
              <a:r>
                <a:rPr lang="en-US" altLang="zh-CN" sz="1200" dirty="0">
                  <a:solidFill>
                    <a:srgbClr val="79645C"/>
                  </a:solidFill>
                  <a:cs typeface="+mn-ea"/>
                  <a:sym typeface="+mn-lt"/>
                </a:rPr>
                <a:t>60%</a:t>
              </a:r>
              <a:endParaRPr lang="zh-CN" altLang="en-US" sz="1200" dirty="0">
                <a:solidFill>
                  <a:srgbClr val="79645C"/>
                </a:solidFill>
                <a:cs typeface="+mn-ea"/>
                <a:sym typeface="+mn-lt"/>
              </a:endParaRPr>
            </a:p>
          </p:txBody>
        </p:sp>
        <p:cxnSp>
          <p:nvCxnSpPr>
            <p:cNvPr id="5" name="直接连接符 4">
              <a:extLst>
                <a:ext uri="{FF2B5EF4-FFF2-40B4-BE49-F238E27FC236}">
                  <a16:creationId xmlns:a16="http://schemas.microsoft.com/office/drawing/2014/main" xmlns:c="http://schemas.openxmlformats.org/drawingml/2006/chart" xmlns:p14="http://schemas.microsoft.com/office/powerpoint/2010/main" xmlns="" id="{ED5B4A0F-9899-4914-9FDE-4F02922E91D1}"/>
                </a:ext>
              </a:extLst>
            </p:cNvPr>
            <p:cNvCxnSpPr/>
            <p:nvPr/>
          </p:nvCxnSpPr>
          <p:spPr>
            <a:xfrm>
              <a:off x="8721449" y="1257054"/>
              <a:ext cx="0" cy="290126"/>
            </a:xfrm>
            <a:prstGeom prst="line">
              <a:avLst/>
            </a:prstGeom>
            <a:ln>
              <a:solidFill>
                <a:srgbClr val="79645C">
                  <a:alpha val="39000"/>
                </a:srgbClr>
              </a:solidFill>
              <a:prstDash val="sysDash"/>
            </a:ln>
          </p:spPr>
          <p:style>
            <a:lnRef idx="1">
              <a:schemeClr val="accent1"/>
            </a:lnRef>
            <a:fillRef idx="0">
              <a:schemeClr val="accent1"/>
            </a:fillRef>
            <a:effectRef idx="0">
              <a:schemeClr val="accent1"/>
            </a:effectRef>
            <a:fontRef idx="minor">
              <a:schemeClr val="tx1"/>
            </a:fontRef>
          </p:style>
        </p:cxnSp>
        <p:sp>
          <p:nvSpPr>
            <p:cNvPr id="6" name="TextBox 357">
              <a:extLst>
                <a:ext uri="{FF2B5EF4-FFF2-40B4-BE49-F238E27FC236}">
                  <a16:creationId xmlns:a16="http://schemas.microsoft.com/office/drawing/2014/main" xmlns:c="http://schemas.openxmlformats.org/drawingml/2006/chart" xmlns:p14="http://schemas.microsoft.com/office/powerpoint/2010/main" xmlns="" id="{F2478871-9479-4B5C-AF4A-7A3B4768C993}"/>
                </a:ext>
              </a:extLst>
            </p:cNvPr>
            <p:cNvSpPr txBox="1"/>
            <p:nvPr/>
          </p:nvSpPr>
          <p:spPr>
            <a:xfrm>
              <a:off x="8105819" y="945371"/>
              <a:ext cx="567431" cy="83582"/>
            </a:xfrm>
            <a:prstGeom prst="rect">
              <a:avLst/>
            </a:prstGeom>
            <a:noFill/>
          </p:spPr>
          <p:txBody>
            <a:bodyPr wrap="square" rtlCol="0">
              <a:spAutoFit/>
            </a:bodyPr>
            <a:lstStyle/>
            <a:p>
              <a:r>
                <a:rPr lang="en-US" altLang="zh-CN" sz="1200" dirty="0">
                  <a:solidFill>
                    <a:srgbClr val="79645C"/>
                  </a:solidFill>
                  <a:cs typeface="+mn-ea"/>
                  <a:sym typeface="+mn-lt"/>
                </a:rPr>
                <a:t>20%</a:t>
              </a:r>
              <a:endParaRPr lang="zh-CN" altLang="en-US" sz="1200" dirty="0">
                <a:solidFill>
                  <a:srgbClr val="79645C"/>
                </a:solidFill>
                <a:cs typeface="+mn-ea"/>
                <a:sym typeface="+mn-lt"/>
              </a:endParaRPr>
            </a:p>
          </p:txBody>
        </p:sp>
        <p:cxnSp>
          <p:nvCxnSpPr>
            <p:cNvPr id="7" name="直接连接符 6">
              <a:extLst>
                <a:ext uri="{FF2B5EF4-FFF2-40B4-BE49-F238E27FC236}">
                  <a16:creationId xmlns:a16="http://schemas.microsoft.com/office/drawing/2014/main" xmlns:c="http://schemas.openxmlformats.org/drawingml/2006/chart" xmlns:p14="http://schemas.microsoft.com/office/powerpoint/2010/main" xmlns="" id="{5D9E6C61-D3D1-468D-87A5-904FC393BBE6}"/>
                </a:ext>
              </a:extLst>
            </p:cNvPr>
            <p:cNvCxnSpPr/>
            <p:nvPr/>
          </p:nvCxnSpPr>
          <p:spPr>
            <a:xfrm>
              <a:off x="8286466" y="1142141"/>
              <a:ext cx="0" cy="290126"/>
            </a:xfrm>
            <a:prstGeom prst="line">
              <a:avLst/>
            </a:prstGeom>
            <a:ln>
              <a:solidFill>
                <a:srgbClr val="79645C">
                  <a:alpha val="39000"/>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xmlns:c="http://schemas.openxmlformats.org/drawingml/2006/chart" xmlns:p14="http://schemas.microsoft.com/office/powerpoint/2010/main" xmlns="" id="{890F6582-4C3B-4BD1-A020-F5559C4C42BF}"/>
                </a:ext>
              </a:extLst>
            </p:cNvPr>
            <p:cNvCxnSpPr/>
            <p:nvPr/>
          </p:nvCxnSpPr>
          <p:spPr>
            <a:xfrm>
              <a:off x="8057866" y="1181100"/>
              <a:ext cx="0" cy="251167"/>
            </a:xfrm>
            <a:prstGeom prst="line">
              <a:avLst/>
            </a:prstGeom>
            <a:ln>
              <a:solidFill>
                <a:srgbClr val="79645C">
                  <a:alpha val="39000"/>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xmlns:c="http://schemas.openxmlformats.org/drawingml/2006/chart" xmlns:p14="http://schemas.microsoft.com/office/powerpoint/2010/main" xmlns="" id="{967F295B-38E2-4337-BA21-FA05839B9CB5}"/>
                </a:ext>
              </a:extLst>
            </p:cNvPr>
            <p:cNvCxnSpPr/>
            <p:nvPr/>
          </p:nvCxnSpPr>
          <p:spPr>
            <a:xfrm>
              <a:off x="8149306" y="1338263"/>
              <a:ext cx="0" cy="223544"/>
            </a:xfrm>
            <a:prstGeom prst="line">
              <a:avLst/>
            </a:prstGeom>
            <a:ln>
              <a:solidFill>
                <a:srgbClr val="79645C">
                  <a:alpha val="39000"/>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c="http://schemas.openxmlformats.org/drawingml/2006/chart" xmlns:p14="http://schemas.microsoft.com/office/powerpoint/2010/main" xmlns="" id="{D16B72B9-E066-4B12-8951-E32684FAC936}"/>
                </a:ext>
              </a:extLst>
            </p:cNvPr>
            <p:cNvCxnSpPr/>
            <p:nvPr/>
          </p:nvCxnSpPr>
          <p:spPr>
            <a:xfrm>
              <a:off x="8012146" y="1470660"/>
              <a:ext cx="0" cy="205447"/>
            </a:xfrm>
            <a:prstGeom prst="line">
              <a:avLst/>
            </a:prstGeom>
            <a:ln>
              <a:solidFill>
                <a:srgbClr val="79645C">
                  <a:alpha val="39000"/>
                </a:srgbClr>
              </a:solidFill>
              <a:prstDash val="sysDash"/>
            </a:ln>
          </p:spPr>
          <p:style>
            <a:lnRef idx="1">
              <a:schemeClr val="accent1"/>
            </a:lnRef>
            <a:fillRef idx="0">
              <a:schemeClr val="accent1"/>
            </a:fillRef>
            <a:effectRef idx="0">
              <a:schemeClr val="accent1"/>
            </a:effectRef>
            <a:fontRef idx="minor">
              <a:schemeClr val="tx1"/>
            </a:fontRef>
          </p:style>
        </p:cxnSp>
        <p:sp>
          <p:nvSpPr>
            <p:cNvPr id="11" name="TextBox 362">
              <a:extLst>
                <a:ext uri="{FF2B5EF4-FFF2-40B4-BE49-F238E27FC236}">
                  <a16:creationId xmlns:a16="http://schemas.microsoft.com/office/drawing/2014/main" xmlns:c="http://schemas.openxmlformats.org/drawingml/2006/chart" xmlns:p14="http://schemas.microsoft.com/office/powerpoint/2010/main" xmlns="" id="{6BCCD798-F26D-4601-BC2C-C90B06C43DAB}"/>
                </a:ext>
              </a:extLst>
            </p:cNvPr>
            <p:cNvSpPr txBox="1"/>
            <p:nvPr/>
          </p:nvSpPr>
          <p:spPr>
            <a:xfrm>
              <a:off x="7989045" y="1168407"/>
              <a:ext cx="567431" cy="83582"/>
            </a:xfrm>
            <a:prstGeom prst="rect">
              <a:avLst/>
            </a:prstGeom>
            <a:noFill/>
          </p:spPr>
          <p:txBody>
            <a:bodyPr wrap="square" rtlCol="0">
              <a:spAutoFit/>
            </a:bodyPr>
            <a:lstStyle/>
            <a:p>
              <a:r>
                <a:rPr lang="en-US" altLang="zh-CN" sz="1200" dirty="0">
                  <a:solidFill>
                    <a:srgbClr val="79645C"/>
                  </a:solidFill>
                  <a:cs typeface="+mn-ea"/>
                  <a:sym typeface="+mn-lt"/>
                </a:rPr>
                <a:t>8%</a:t>
              </a:r>
              <a:endParaRPr lang="zh-CN" altLang="en-US" sz="1200" dirty="0">
                <a:solidFill>
                  <a:srgbClr val="79645C"/>
                </a:solidFill>
                <a:cs typeface="+mn-ea"/>
                <a:sym typeface="+mn-lt"/>
              </a:endParaRPr>
            </a:p>
          </p:txBody>
        </p:sp>
        <p:sp>
          <p:nvSpPr>
            <p:cNvPr id="12" name="TextBox 363">
              <a:extLst>
                <a:ext uri="{FF2B5EF4-FFF2-40B4-BE49-F238E27FC236}">
                  <a16:creationId xmlns:a16="http://schemas.microsoft.com/office/drawing/2014/main" xmlns:c="http://schemas.openxmlformats.org/drawingml/2006/chart" xmlns:p14="http://schemas.microsoft.com/office/powerpoint/2010/main" xmlns="" id="{753A8F51-3CDB-4498-8598-1DB93118A92D}"/>
                </a:ext>
              </a:extLst>
            </p:cNvPr>
            <p:cNvSpPr txBox="1"/>
            <p:nvPr/>
          </p:nvSpPr>
          <p:spPr>
            <a:xfrm>
              <a:off x="7894635" y="998956"/>
              <a:ext cx="567431" cy="83582"/>
            </a:xfrm>
            <a:prstGeom prst="rect">
              <a:avLst/>
            </a:prstGeom>
            <a:noFill/>
          </p:spPr>
          <p:txBody>
            <a:bodyPr wrap="square" rtlCol="0">
              <a:spAutoFit/>
            </a:bodyPr>
            <a:lstStyle/>
            <a:p>
              <a:r>
                <a:rPr lang="en-US" altLang="zh-CN" sz="1200" dirty="0">
                  <a:solidFill>
                    <a:srgbClr val="79645C"/>
                  </a:solidFill>
                  <a:cs typeface="+mn-ea"/>
                  <a:sym typeface="+mn-lt"/>
                </a:rPr>
                <a:t>6%</a:t>
              </a:r>
              <a:endParaRPr lang="zh-CN" altLang="en-US" sz="1200" dirty="0">
                <a:solidFill>
                  <a:srgbClr val="79645C"/>
                </a:solidFill>
                <a:cs typeface="+mn-ea"/>
                <a:sym typeface="+mn-lt"/>
              </a:endParaRPr>
            </a:p>
          </p:txBody>
        </p:sp>
        <p:sp>
          <p:nvSpPr>
            <p:cNvPr id="13" name="TextBox 364">
              <a:extLst>
                <a:ext uri="{FF2B5EF4-FFF2-40B4-BE49-F238E27FC236}">
                  <a16:creationId xmlns:a16="http://schemas.microsoft.com/office/drawing/2014/main" xmlns:c="http://schemas.openxmlformats.org/drawingml/2006/chart" xmlns:p14="http://schemas.microsoft.com/office/powerpoint/2010/main" xmlns="" id="{A86679E1-026E-4452-81F7-36252B721D50}"/>
                </a:ext>
              </a:extLst>
            </p:cNvPr>
            <p:cNvSpPr txBox="1"/>
            <p:nvPr/>
          </p:nvSpPr>
          <p:spPr>
            <a:xfrm>
              <a:off x="7777244" y="1279645"/>
              <a:ext cx="143462" cy="83582"/>
            </a:xfrm>
            <a:prstGeom prst="rect">
              <a:avLst/>
            </a:prstGeom>
            <a:noFill/>
          </p:spPr>
          <p:txBody>
            <a:bodyPr wrap="square" rtlCol="0">
              <a:spAutoFit/>
            </a:bodyPr>
            <a:lstStyle/>
            <a:p>
              <a:r>
                <a:rPr lang="en-US" altLang="zh-CN" sz="1200" dirty="0">
                  <a:solidFill>
                    <a:srgbClr val="79645C"/>
                  </a:solidFill>
                  <a:cs typeface="+mn-ea"/>
                  <a:sym typeface="+mn-lt"/>
                </a:rPr>
                <a:t>6%</a:t>
              </a:r>
              <a:endParaRPr lang="zh-CN" altLang="en-US" sz="1200" dirty="0">
                <a:solidFill>
                  <a:srgbClr val="79645C"/>
                </a:solidFill>
                <a:cs typeface="+mn-ea"/>
                <a:sym typeface="+mn-lt"/>
              </a:endParaRPr>
            </a:p>
          </p:txBody>
        </p:sp>
      </p:grpSp>
      <p:sp>
        <p:nvSpPr>
          <p:cNvPr id="26" name="Text Placeholder 8">
            <a:extLst>
              <a:ext uri="{FF2B5EF4-FFF2-40B4-BE49-F238E27FC236}">
                <a16:creationId xmlns:a16="http://schemas.microsoft.com/office/drawing/2014/main" xmlns:c="http://schemas.openxmlformats.org/drawingml/2006/chart" xmlns:p14="http://schemas.microsoft.com/office/powerpoint/2010/main" xmlns="" id="{12F0509A-375A-480C-AE8E-5F9141626EAB}"/>
              </a:ext>
            </a:extLst>
          </p:cNvPr>
          <p:cNvSpPr txBox="1">
            <a:spLocks/>
          </p:cNvSpPr>
          <p:nvPr/>
        </p:nvSpPr>
        <p:spPr>
          <a:xfrm>
            <a:off x="1362647" y="2372343"/>
            <a:ext cx="2009593" cy="336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400" dirty="0">
                <a:solidFill>
                  <a:srgbClr val="4F4D50"/>
                </a:solidFill>
                <a:cs typeface="+mn-ea"/>
                <a:sym typeface="+mn-lt"/>
              </a:rPr>
              <a:t>标题文字添加</a:t>
            </a:r>
            <a:endParaRPr lang="en-US" altLang="zh-CN" sz="1400" dirty="0">
              <a:solidFill>
                <a:srgbClr val="4F4D50"/>
              </a:solidFill>
              <a:cs typeface="+mn-ea"/>
              <a:sym typeface="+mn-lt"/>
            </a:endParaRPr>
          </a:p>
        </p:txBody>
      </p:sp>
      <p:sp>
        <p:nvSpPr>
          <p:cNvPr id="27" name="Text Placeholder 9">
            <a:extLst>
              <a:ext uri="{FF2B5EF4-FFF2-40B4-BE49-F238E27FC236}">
                <a16:creationId xmlns:a16="http://schemas.microsoft.com/office/drawing/2014/main" xmlns:c="http://schemas.openxmlformats.org/drawingml/2006/chart" xmlns:p14="http://schemas.microsoft.com/office/powerpoint/2010/main" xmlns="" id="{B6F9D4AA-E972-4A47-AF77-8390A6E4B0D1}"/>
              </a:ext>
            </a:extLst>
          </p:cNvPr>
          <p:cNvSpPr txBox="1">
            <a:spLocks/>
          </p:cNvSpPr>
          <p:nvPr/>
        </p:nvSpPr>
        <p:spPr>
          <a:xfrm>
            <a:off x="1362647" y="2685826"/>
            <a:ext cx="2519396" cy="564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000">
                <a:solidFill>
                  <a:srgbClr val="4F4D50"/>
                </a:solidFill>
                <a:cs typeface="+mn-ea"/>
                <a:sym typeface="+mn-lt"/>
              </a:rPr>
              <a:t>请在此粘贴或者输入你的文字内容请在此粘贴或者输入你的文字内容</a:t>
            </a:r>
            <a:endParaRPr lang="en-AU" altLang="zh-CN" sz="1000" dirty="0">
              <a:solidFill>
                <a:srgbClr val="4F4D50"/>
              </a:solidFill>
              <a:cs typeface="+mn-ea"/>
              <a:sym typeface="+mn-lt"/>
            </a:endParaRPr>
          </a:p>
        </p:txBody>
      </p:sp>
      <p:sp>
        <p:nvSpPr>
          <p:cNvPr id="28" name="Text Placeholder 8">
            <a:extLst>
              <a:ext uri="{FF2B5EF4-FFF2-40B4-BE49-F238E27FC236}">
                <a16:creationId xmlns:a16="http://schemas.microsoft.com/office/drawing/2014/main" xmlns:c="http://schemas.openxmlformats.org/drawingml/2006/chart" xmlns:p14="http://schemas.microsoft.com/office/powerpoint/2010/main" xmlns="" id="{98ADF24E-EB6E-4546-B905-618856AAC8AA}"/>
              </a:ext>
            </a:extLst>
          </p:cNvPr>
          <p:cNvSpPr txBox="1">
            <a:spLocks/>
          </p:cNvSpPr>
          <p:nvPr/>
        </p:nvSpPr>
        <p:spPr>
          <a:xfrm>
            <a:off x="1362647" y="4117530"/>
            <a:ext cx="2009593" cy="336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400">
                <a:solidFill>
                  <a:srgbClr val="4F4D50"/>
                </a:solidFill>
                <a:cs typeface="+mn-ea"/>
                <a:sym typeface="+mn-lt"/>
              </a:rPr>
              <a:t>标题文字添加</a:t>
            </a:r>
            <a:endParaRPr lang="en-US" altLang="zh-CN" sz="1400" dirty="0">
              <a:solidFill>
                <a:srgbClr val="4F4D50"/>
              </a:solidFill>
              <a:cs typeface="+mn-ea"/>
              <a:sym typeface="+mn-lt"/>
            </a:endParaRPr>
          </a:p>
        </p:txBody>
      </p:sp>
      <p:sp>
        <p:nvSpPr>
          <p:cNvPr id="29" name="Text Placeholder 9">
            <a:extLst>
              <a:ext uri="{FF2B5EF4-FFF2-40B4-BE49-F238E27FC236}">
                <a16:creationId xmlns:a16="http://schemas.microsoft.com/office/drawing/2014/main" xmlns:c="http://schemas.openxmlformats.org/drawingml/2006/chart" xmlns:p14="http://schemas.microsoft.com/office/powerpoint/2010/main" xmlns="" id="{527600E6-93DF-4FED-83FF-6917FB3134CB}"/>
              </a:ext>
            </a:extLst>
          </p:cNvPr>
          <p:cNvSpPr txBox="1">
            <a:spLocks/>
          </p:cNvSpPr>
          <p:nvPr/>
        </p:nvSpPr>
        <p:spPr>
          <a:xfrm>
            <a:off x="1362647" y="4431013"/>
            <a:ext cx="2519396" cy="564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000">
                <a:solidFill>
                  <a:srgbClr val="4F4D50"/>
                </a:solidFill>
                <a:cs typeface="+mn-ea"/>
                <a:sym typeface="+mn-lt"/>
              </a:rPr>
              <a:t>请在此粘贴或者输入你的文字内容请在此粘贴或者输入你的文字内容</a:t>
            </a:r>
            <a:endParaRPr lang="en-AU" altLang="zh-CN" sz="1000" dirty="0">
              <a:solidFill>
                <a:srgbClr val="4F4D50"/>
              </a:solidFill>
              <a:cs typeface="+mn-ea"/>
              <a:sym typeface="+mn-lt"/>
            </a:endParaRPr>
          </a:p>
        </p:txBody>
      </p:sp>
      <p:sp>
        <p:nvSpPr>
          <p:cNvPr id="30" name="Text Placeholder 8">
            <a:extLst>
              <a:ext uri="{FF2B5EF4-FFF2-40B4-BE49-F238E27FC236}">
                <a16:creationId xmlns:a16="http://schemas.microsoft.com/office/drawing/2014/main" xmlns:c="http://schemas.openxmlformats.org/drawingml/2006/chart" xmlns:p14="http://schemas.microsoft.com/office/powerpoint/2010/main" xmlns="" id="{217EEBF0-8A94-4E6E-BA4A-F04267D73B25}"/>
              </a:ext>
            </a:extLst>
          </p:cNvPr>
          <p:cNvSpPr txBox="1">
            <a:spLocks/>
          </p:cNvSpPr>
          <p:nvPr/>
        </p:nvSpPr>
        <p:spPr>
          <a:xfrm>
            <a:off x="8394431" y="2372343"/>
            <a:ext cx="2009593" cy="336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400" dirty="0">
                <a:solidFill>
                  <a:srgbClr val="4F4D50"/>
                </a:solidFill>
                <a:cs typeface="+mn-ea"/>
                <a:sym typeface="+mn-lt"/>
              </a:rPr>
              <a:t>标题文字添加</a:t>
            </a:r>
            <a:endParaRPr lang="en-US" altLang="zh-CN" sz="1400" dirty="0">
              <a:solidFill>
                <a:srgbClr val="4F4D50"/>
              </a:solidFill>
              <a:cs typeface="+mn-ea"/>
              <a:sym typeface="+mn-lt"/>
            </a:endParaRPr>
          </a:p>
        </p:txBody>
      </p:sp>
      <p:sp>
        <p:nvSpPr>
          <p:cNvPr id="31" name="Text Placeholder 9">
            <a:extLst>
              <a:ext uri="{FF2B5EF4-FFF2-40B4-BE49-F238E27FC236}">
                <a16:creationId xmlns:a16="http://schemas.microsoft.com/office/drawing/2014/main" xmlns:c="http://schemas.openxmlformats.org/drawingml/2006/chart" xmlns:p14="http://schemas.microsoft.com/office/powerpoint/2010/main" xmlns="" id="{A0456AA0-4F9B-4906-8AE9-C3CDAA662A3D}"/>
              </a:ext>
            </a:extLst>
          </p:cNvPr>
          <p:cNvSpPr txBox="1">
            <a:spLocks/>
          </p:cNvSpPr>
          <p:nvPr/>
        </p:nvSpPr>
        <p:spPr>
          <a:xfrm>
            <a:off x="8394431" y="2685826"/>
            <a:ext cx="2519396" cy="564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000">
                <a:solidFill>
                  <a:srgbClr val="4F4D50"/>
                </a:solidFill>
                <a:cs typeface="+mn-ea"/>
                <a:sym typeface="+mn-lt"/>
              </a:rPr>
              <a:t>请在此粘贴或者输入你的文字内容请在此粘贴或者输入你的文字内容</a:t>
            </a:r>
            <a:endParaRPr lang="en-AU" altLang="zh-CN" sz="1000" dirty="0">
              <a:solidFill>
                <a:srgbClr val="4F4D50"/>
              </a:solidFill>
              <a:cs typeface="+mn-ea"/>
              <a:sym typeface="+mn-lt"/>
            </a:endParaRPr>
          </a:p>
        </p:txBody>
      </p:sp>
      <p:sp>
        <p:nvSpPr>
          <p:cNvPr id="32" name="Text Placeholder 8">
            <a:extLst>
              <a:ext uri="{FF2B5EF4-FFF2-40B4-BE49-F238E27FC236}">
                <a16:creationId xmlns:a16="http://schemas.microsoft.com/office/drawing/2014/main" xmlns:c="http://schemas.openxmlformats.org/drawingml/2006/chart" xmlns:p14="http://schemas.microsoft.com/office/powerpoint/2010/main" xmlns="" id="{05C90DEA-1234-4ED3-93DD-6AEF2341AD04}"/>
              </a:ext>
            </a:extLst>
          </p:cNvPr>
          <p:cNvSpPr txBox="1">
            <a:spLocks/>
          </p:cNvSpPr>
          <p:nvPr/>
        </p:nvSpPr>
        <p:spPr>
          <a:xfrm>
            <a:off x="8394431" y="4117530"/>
            <a:ext cx="2009593" cy="336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400">
                <a:solidFill>
                  <a:srgbClr val="4F4D50"/>
                </a:solidFill>
                <a:cs typeface="+mn-ea"/>
                <a:sym typeface="+mn-lt"/>
              </a:rPr>
              <a:t>标题文字添加</a:t>
            </a:r>
            <a:endParaRPr lang="en-US" altLang="zh-CN" sz="1400" dirty="0">
              <a:solidFill>
                <a:srgbClr val="4F4D50"/>
              </a:solidFill>
              <a:cs typeface="+mn-ea"/>
              <a:sym typeface="+mn-lt"/>
            </a:endParaRPr>
          </a:p>
        </p:txBody>
      </p:sp>
      <p:sp>
        <p:nvSpPr>
          <p:cNvPr id="33" name="Text Placeholder 9">
            <a:extLst>
              <a:ext uri="{FF2B5EF4-FFF2-40B4-BE49-F238E27FC236}">
                <a16:creationId xmlns:a16="http://schemas.microsoft.com/office/drawing/2014/main" xmlns:c="http://schemas.openxmlformats.org/drawingml/2006/chart" xmlns:p14="http://schemas.microsoft.com/office/powerpoint/2010/main" xmlns="" id="{178329DB-6655-4A39-A696-3F02C82F4E1B}"/>
              </a:ext>
            </a:extLst>
          </p:cNvPr>
          <p:cNvSpPr txBox="1">
            <a:spLocks/>
          </p:cNvSpPr>
          <p:nvPr/>
        </p:nvSpPr>
        <p:spPr>
          <a:xfrm>
            <a:off x="8394431" y="4431013"/>
            <a:ext cx="2519396" cy="564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000">
                <a:solidFill>
                  <a:srgbClr val="4F4D50"/>
                </a:solidFill>
                <a:cs typeface="+mn-ea"/>
                <a:sym typeface="+mn-lt"/>
              </a:rPr>
              <a:t>请在此粘贴或者输入你的文字内容请在此粘贴或者输入你的文字内容</a:t>
            </a:r>
            <a:endParaRPr lang="en-AU" altLang="zh-CN" sz="1000" dirty="0">
              <a:solidFill>
                <a:srgbClr val="4F4D50"/>
              </a:solidFill>
              <a:cs typeface="+mn-ea"/>
              <a:sym typeface="+mn-lt"/>
            </a:endParaRPr>
          </a:p>
        </p:txBody>
      </p:sp>
      <p:grpSp>
        <p:nvGrpSpPr>
          <p:cNvPr id="25" name="组合 24"/>
          <p:cNvGrpSpPr/>
          <p:nvPr/>
        </p:nvGrpSpPr>
        <p:grpSpPr>
          <a:xfrm>
            <a:off x="81785" y="126017"/>
            <a:ext cx="12110216" cy="766370"/>
            <a:chOff x="81785" y="126017"/>
            <a:chExt cx="12110216" cy="766370"/>
          </a:xfrm>
        </p:grpSpPr>
        <p:sp>
          <p:nvSpPr>
            <p:cNvPr id="37" name="矩形 36"/>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8" name="TextBox 6">
              <a:extLst>
                <a:ext uri="{FF2B5EF4-FFF2-40B4-BE49-F238E27FC236}">
                  <a16:creationId xmlns:a16="http://schemas.microsoft.com/office/drawing/2014/main" xmlns:c="http://schemas.openxmlformats.org/drawingml/2006/chart" xmlns:p14="http://schemas.microsoft.com/office/powerpoint/2010/main" xmlns="" id="{8083E77C-E488-400A-8503-359C6655BD40}"/>
                </a:ext>
              </a:extLst>
            </p:cNvPr>
            <p:cNvSpPr txBox="1"/>
            <p:nvPr/>
          </p:nvSpPr>
          <p:spPr>
            <a:xfrm>
              <a:off x="2583248"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39" name="TextBox 7">
              <a:extLst>
                <a:ext uri="{FF2B5EF4-FFF2-40B4-BE49-F238E27FC236}">
                  <a16:creationId xmlns:a16="http://schemas.microsoft.com/office/drawing/2014/main" xmlns:c="http://schemas.openxmlformats.org/drawingml/2006/chart" xmlns:p14="http://schemas.microsoft.com/office/powerpoint/2010/main" xmlns="" id="{BAF49D56-8FCD-4804-8411-594F1BC85F38}"/>
                </a:ext>
              </a:extLst>
            </p:cNvPr>
            <p:cNvSpPr txBox="1"/>
            <p:nvPr/>
          </p:nvSpPr>
          <p:spPr>
            <a:xfrm>
              <a:off x="1016260" y="286054"/>
              <a:ext cx="1627369"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数据分析</a:t>
              </a:r>
              <a:endParaRPr lang="zh-CN" altLang="en-US" sz="2800" b="1" dirty="0">
                <a:solidFill>
                  <a:srgbClr val="141519"/>
                </a:solidFill>
                <a:cs typeface="+mn-ea"/>
                <a:sym typeface="+mn-lt"/>
              </a:endParaRPr>
            </a:p>
          </p:txBody>
        </p:sp>
        <p:grpSp>
          <p:nvGrpSpPr>
            <p:cNvPr id="40" name="组合 39"/>
            <p:cNvGrpSpPr/>
            <p:nvPr/>
          </p:nvGrpSpPr>
          <p:grpSpPr>
            <a:xfrm>
              <a:off x="81785" y="126017"/>
              <a:ext cx="771511" cy="766370"/>
              <a:chOff x="76127" y="101358"/>
              <a:chExt cx="771511" cy="766370"/>
            </a:xfrm>
          </p:grpSpPr>
          <p:sp>
            <p:nvSpPr>
              <p:cNvPr id="41"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2" name="文本框 41"/>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06</a:t>
                </a:r>
                <a:endParaRPr lang="zh-CN" altLang="en-US" sz="2400" b="1" dirty="0">
                  <a:solidFill>
                    <a:schemeClr val="bg1"/>
                  </a:solidFill>
                  <a:cs typeface="+mn-ea"/>
                  <a:sym typeface="+mn-lt"/>
                </a:endParaRPr>
              </a:p>
            </p:txBody>
          </p:sp>
        </p:grpSp>
      </p:grpSp>
    </p:spTree>
    <p:extLst>
      <p:ext uri="{BB962C8B-B14F-4D97-AF65-F5344CB8AC3E}">
        <p14:creationId xmlns:p14="http://schemas.microsoft.com/office/powerpoint/2010/main" val="635914563"/>
      </p:ext>
    </p:extLst>
  </p:cSld>
  <p:clrMapOvr>
    <a:masterClrMapping/>
  </p:clrMapOvr>
  <p:transition spd="slow" advClick="0"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6">
                                            <p:txEl>
                                              <p:pRg st="0" end="0"/>
                                            </p:txEl>
                                          </p:spTgt>
                                        </p:tgtEl>
                                        <p:attrNameLst>
                                          <p:attrName>style.visibility</p:attrName>
                                        </p:attrNameLst>
                                      </p:cBhvr>
                                      <p:to>
                                        <p:strVal val="visible"/>
                                      </p:to>
                                    </p:set>
                                    <p:anim calcmode="lin" valueType="num">
                                      <p:cBhvr>
                                        <p:cTn id="13"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26">
                                            <p:txEl>
                                              <p:pRg st="0" end="0"/>
                                            </p:txEl>
                                          </p:spTgt>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animEffect transition="in" filter="wipe(down)">
                                      <p:cBhvr>
                                        <p:cTn id="19" dur="500"/>
                                        <p:tgtEl>
                                          <p:spTgt spid="27">
                                            <p:txEl>
                                              <p:pRg st="0" end="0"/>
                                            </p:txEl>
                                          </p:spTgt>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28">
                                            <p:txEl>
                                              <p:pRg st="0" end="0"/>
                                            </p:txEl>
                                          </p:spTgt>
                                        </p:tgtEl>
                                        <p:attrNameLst>
                                          <p:attrName>style.visibility</p:attrName>
                                        </p:attrNameLst>
                                      </p:cBhvr>
                                      <p:to>
                                        <p:strVal val="visible"/>
                                      </p:to>
                                    </p:set>
                                    <p:anim calcmode="lin" valueType="num">
                                      <p:cBhvr>
                                        <p:cTn id="23"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28">
                                            <p:txEl>
                                              <p:pRg st="0" end="0"/>
                                            </p:txEl>
                                          </p:spTgt>
                                        </p:tgtEl>
                                      </p:cBhvr>
                                    </p:animEffect>
                                  </p:childTnLst>
                                </p:cTn>
                              </p:par>
                            </p:childTnLst>
                          </p:cTn>
                        </p:par>
                        <p:par>
                          <p:cTn id="26" fill="hold">
                            <p:stCondLst>
                              <p:cond delay="2000"/>
                            </p:stCondLst>
                            <p:childTnLst>
                              <p:par>
                                <p:cTn id="27" presetID="22" presetClass="entr" presetSubtype="4" fill="hold" grpId="0" nodeType="afterEffect">
                                  <p:stCondLst>
                                    <p:cond delay="0"/>
                                  </p:stCondLst>
                                  <p:childTnLst>
                                    <p:set>
                                      <p:cBhvr>
                                        <p:cTn id="28" dur="1" fill="hold">
                                          <p:stCondLst>
                                            <p:cond delay="0"/>
                                          </p:stCondLst>
                                        </p:cTn>
                                        <p:tgtEl>
                                          <p:spTgt spid="29">
                                            <p:txEl>
                                              <p:pRg st="0" end="0"/>
                                            </p:txEl>
                                          </p:spTgt>
                                        </p:tgtEl>
                                        <p:attrNameLst>
                                          <p:attrName>style.visibility</p:attrName>
                                        </p:attrNameLst>
                                      </p:cBhvr>
                                      <p:to>
                                        <p:strVal val="visible"/>
                                      </p:to>
                                    </p:set>
                                    <p:animEffect transition="in" filter="wipe(down)">
                                      <p:cBhvr>
                                        <p:cTn id="29" dur="500"/>
                                        <p:tgtEl>
                                          <p:spTgt spid="29">
                                            <p:txEl>
                                              <p:pRg st="0" end="0"/>
                                            </p:txEl>
                                          </p:spTgt>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30">
                                            <p:txEl>
                                              <p:pRg st="0" end="0"/>
                                            </p:txEl>
                                          </p:spTgt>
                                        </p:tgtEl>
                                        <p:attrNameLst>
                                          <p:attrName>style.visibility</p:attrName>
                                        </p:attrNameLst>
                                      </p:cBhvr>
                                      <p:to>
                                        <p:strVal val="visible"/>
                                      </p:to>
                                    </p:set>
                                    <p:anim calcmode="lin" valueType="num">
                                      <p:cBhvr>
                                        <p:cTn id="33"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30">
                                            <p:txEl>
                                              <p:pRg st="0" end="0"/>
                                            </p:txEl>
                                          </p:spTgt>
                                        </p:tgtEl>
                                      </p:cBhvr>
                                    </p:animEffect>
                                  </p:childTnLst>
                                </p:cTn>
                              </p:par>
                            </p:childTnLst>
                          </p:cTn>
                        </p:par>
                        <p:par>
                          <p:cTn id="36" fill="hold">
                            <p:stCondLst>
                              <p:cond delay="3000"/>
                            </p:stCondLst>
                            <p:childTnLst>
                              <p:par>
                                <p:cTn id="37" presetID="22" presetClass="entr" presetSubtype="4" fill="hold" grpId="0" nodeType="afterEffect">
                                  <p:stCondLst>
                                    <p:cond delay="0"/>
                                  </p:stCondLst>
                                  <p:childTnLst>
                                    <p:set>
                                      <p:cBhvr>
                                        <p:cTn id="38" dur="1" fill="hold">
                                          <p:stCondLst>
                                            <p:cond delay="0"/>
                                          </p:stCondLst>
                                        </p:cTn>
                                        <p:tgtEl>
                                          <p:spTgt spid="31">
                                            <p:txEl>
                                              <p:pRg st="0" end="0"/>
                                            </p:txEl>
                                          </p:spTgt>
                                        </p:tgtEl>
                                        <p:attrNameLst>
                                          <p:attrName>style.visibility</p:attrName>
                                        </p:attrNameLst>
                                      </p:cBhvr>
                                      <p:to>
                                        <p:strVal val="visible"/>
                                      </p:to>
                                    </p:set>
                                    <p:animEffect transition="in" filter="wipe(down)">
                                      <p:cBhvr>
                                        <p:cTn id="39" dur="500"/>
                                        <p:tgtEl>
                                          <p:spTgt spid="31">
                                            <p:txEl>
                                              <p:pRg st="0" end="0"/>
                                            </p:txEl>
                                          </p:spTgt>
                                        </p:tgtEl>
                                      </p:cBhvr>
                                    </p:animEffect>
                                  </p:childTnLst>
                                </p:cTn>
                              </p:par>
                            </p:childTnLst>
                          </p:cTn>
                        </p:par>
                        <p:par>
                          <p:cTn id="40" fill="hold">
                            <p:stCondLst>
                              <p:cond delay="3500"/>
                            </p:stCondLst>
                            <p:childTnLst>
                              <p:par>
                                <p:cTn id="41" presetID="53" presetClass="entr" presetSubtype="16" fill="hold" grpId="0" nodeType="afterEffect">
                                  <p:stCondLst>
                                    <p:cond delay="0"/>
                                  </p:stCondLst>
                                  <p:childTnLst>
                                    <p:set>
                                      <p:cBhvr>
                                        <p:cTn id="42" dur="1" fill="hold">
                                          <p:stCondLst>
                                            <p:cond delay="0"/>
                                          </p:stCondLst>
                                        </p:cTn>
                                        <p:tgtEl>
                                          <p:spTgt spid="32">
                                            <p:txEl>
                                              <p:pRg st="0" end="0"/>
                                            </p:txEl>
                                          </p:spTgt>
                                        </p:tgtEl>
                                        <p:attrNameLst>
                                          <p:attrName>style.visibility</p:attrName>
                                        </p:attrNameLst>
                                      </p:cBhvr>
                                      <p:to>
                                        <p:strVal val="visible"/>
                                      </p:to>
                                    </p:set>
                                    <p:anim calcmode="lin" valueType="num">
                                      <p:cBhvr>
                                        <p:cTn id="43"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32">
                                            <p:txEl>
                                              <p:pRg st="0" end="0"/>
                                            </p:txEl>
                                          </p:spTgt>
                                        </p:tgtEl>
                                      </p:cBhvr>
                                    </p:animEffect>
                                  </p:childTnLst>
                                </p:cTn>
                              </p:par>
                            </p:childTnLst>
                          </p:cTn>
                        </p:par>
                        <p:par>
                          <p:cTn id="46" fill="hold">
                            <p:stCondLst>
                              <p:cond delay="4000"/>
                            </p:stCondLst>
                            <p:childTnLst>
                              <p:par>
                                <p:cTn id="47" presetID="22" presetClass="entr" presetSubtype="4" fill="hold" grpId="0" nodeType="afterEffect">
                                  <p:stCondLst>
                                    <p:cond delay="0"/>
                                  </p:stCondLst>
                                  <p:childTnLst>
                                    <p:set>
                                      <p:cBhvr>
                                        <p:cTn id="48" dur="1" fill="hold">
                                          <p:stCondLst>
                                            <p:cond delay="0"/>
                                          </p:stCondLst>
                                        </p:cTn>
                                        <p:tgtEl>
                                          <p:spTgt spid="33">
                                            <p:txEl>
                                              <p:pRg st="0" end="0"/>
                                            </p:txEl>
                                          </p:spTgt>
                                        </p:tgtEl>
                                        <p:attrNameLst>
                                          <p:attrName>style.visibility</p:attrName>
                                        </p:attrNameLst>
                                      </p:cBhvr>
                                      <p:to>
                                        <p:strVal val="visible"/>
                                      </p:to>
                                    </p:set>
                                    <p:animEffect transition="in" filter="wipe(down)">
                                      <p:cBhvr>
                                        <p:cTn id="49"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27" grpId="0" build="p"/>
      <p:bldP spid="28" grpId="0" build="p"/>
      <p:bldP spid="29" grpId="0" build="p"/>
      <p:bldP spid="30" grpId="0" build="p"/>
      <p:bldP spid="31" grpId="0" build="p"/>
      <p:bldP spid="32" grpId="0" build="p"/>
      <p:bldP spid="3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3879912695"/>
              </p:ext>
            </p:extLst>
          </p:nvPr>
        </p:nvGraphicFramePr>
        <p:xfrm>
          <a:off x="1192532" y="1858292"/>
          <a:ext cx="5864200" cy="390946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8">
            <a:extLst>
              <a:ext uri="{FF2B5EF4-FFF2-40B4-BE49-F238E27FC236}">
                <a16:creationId xmlns:a16="http://schemas.microsoft.com/office/drawing/2014/main" xmlns:c="http://schemas.openxmlformats.org/drawingml/2006/chart" xmlns:p14="http://schemas.microsoft.com/office/powerpoint/2010/main" xmlns="" id="{9B4DD2CF-70B9-403D-9F94-D47A6A6BFB97}"/>
              </a:ext>
            </a:extLst>
          </p:cNvPr>
          <p:cNvSpPr txBox="1">
            <a:spLocks/>
          </p:cNvSpPr>
          <p:nvPr/>
        </p:nvSpPr>
        <p:spPr>
          <a:xfrm>
            <a:off x="8021632" y="2646331"/>
            <a:ext cx="2009593" cy="336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400" dirty="0">
                <a:solidFill>
                  <a:srgbClr val="4F4D50"/>
                </a:solidFill>
                <a:cs typeface="+mn-ea"/>
                <a:sym typeface="+mn-lt"/>
              </a:rPr>
              <a:t>标题文字添加</a:t>
            </a:r>
            <a:endParaRPr lang="en-US" altLang="zh-CN" sz="1400" dirty="0">
              <a:solidFill>
                <a:srgbClr val="4F4D50"/>
              </a:solidFill>
              <a:cs typeface="+mn-ea"/>
              <a:sym typeface="+mn-lt"/>
            </a:endParaRPr>
          </a:p>
        </p:txBody>
      </p:sp>
      <p:sp>
        <p:nvSpPr>
          <p:cNvPr id="7" name="Text Placeholder 9">
            <a:extLst>
              <a:ext uri="{FF2B5EF4-FFF2-40B4-BE49-F238E27FC236}">
                <a16:creationId xmlns:a16="http://schemas.microsoft.com/office/drawing/2014/main" xmlns:c="http://schemas.openxmlformats.org/drawingml/2006/chart" xmlns:p14="http://schemas.microsoft.com/office/powerpoint/2010/main" xmlns="" id="{DA3D8F14-3654-4818-9B03-5D2EF85C69FC}"/>
              </a:ext>
            </a:extLst>
          </p:cNvPr>
          <p:cNvSpPr txBox="1">
            <a:spLocks/>
          </p:cNvSpPr>
          <p:nvPr/>
        </p:nvSpPr>
        <p:spPr>
          <a:xfrm>
            <a:off x="8021632" y="2971244"/>
            <a:ext cx="2519396" cy="564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000">
                <a:solidFill>
                  <a:srgbClr val="4F4D50"/>
                </a:solidFill>
                <a:cs typeface="+mn-ea"/>
                <a:sym typeface="+mn-lt"/>
              </a:rPr>
              <a:t>请在此粘贴或者输入你的文字内容请在此粘贴或者输入你的文字内容</a:t>
            </a:r>
            <a:endParaRPr lang="en-AU" altLang="zh-CN" sz="1000" dirty="0">
              <a:solidFill>
                <a:srgbClr val="4F4D50"/>
              </a:solidFill>
              <a:cs typeface="+mn-ea"/>
              <a:sym typeface="+mn-lt"/>
            </a:endParaRPr>
          </a:p>
        </p:txBody>
      </p:sp>
      <p:sp>
        <p:nvSpPr>
          <p:cNvPr id="8" name="Text Placeholder 8">
            <a:extLst>
              <a:ext uri="{FF2B5EF4-FFF2-40B4-BE49-F238E27FC236}">
                <a16:creationId xmlns:a16="http://schemas.microsoft.com/office/drawing/2014/main" xmlns:c="http://schemas.openxmlformats.org/drawingml/2006/chart" xmlns:p14="http://schemas.microsoft.com/office/powerpoint/2010/main" xmlns="" id="{C18F341D-B9E5-41A0-9DDC-61588B63F684}"/>
              </a:ext>
            </a:extLst>
          </p:cNvPr>
          <p:cNvSpPr txBox="1">
            <a:spLocks/>
          </p:cNvSpPr>
          <p:nvPr/>
        </p:nvSpPr>
        <p:spPr>
          <a:xfrm>
            <a:off x="8021632" y="4395342"/>
            <a:ext cx="2009593" cy="336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400">
                <a:solidFill>
                  <a:srgbClr val="4F4D50"/>
                </a:solidFill>
                <a:cs typeface="+mn-ea"/>
                <a:sym typeface="+mn-lt"/>
              </a:rPr>
              <a:t>标题文字添加</a:t>
            </a:r>
            <a:endParaRPr lang="en-US" altLang="zh-CN" sz="1400" dirty="0">
              <a:solidFill>
                <a:srgbClr val="4F4D50"/>
              </a:solidFill>
              <a:cs typeface="+mn-ea"/>
              <a:sym typeface="+mn-lt"/>
            </a:endParaRPr>
          </a:p>
        </p:txBody>
      </p:sp>
      <p:sp>
        <p:nvSpPr>
          <p:cNvPr id="9" name="Text Placeholder 9">
            <a:extLst>
              <a:ext uri="{FF2B5EF4-FFF2-40B4-BE49-F238E27FC236}">
                <a16:creationId xmlns:a16="http://schemas.microsoft.com/office/drawing/2014/main" xmlns:c="http://schemas.openxmlformats.org/drawingml/2006/chart" xmlns:p14="http://schemas.microsoft.com/office/powerpoint/2010/main" xmlns="" id="{19ACA646-0AC5-4D08-A755-9A7F46BDEA69}"/>
              </a:ext>
            </a:extLst>
          </p:cNvPr>
          <p:cNvSpPr txBox="1">
            <a:spLocks/>
          </p:cNvSpPr>
          <p:nvPr/>
        </p:nvSpPr>
        <p:spPr>
          <a:xfrm>
            <a:off x="8021632" y="4720255"/>
            <a:ext cx="2519396" cy="564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000">
                <a:solidFill>
                  <a:srgbClr val="4F4D50"/>
                </a:solidFill>
                <a:cs typeface="+mn-ea"/>
                <a:sym typeface="+mn-lt"/>
              </a:rPr>
              <a:t>请在此粘贴或者输入你的文字内容请在此粘贴或者输入你的文字内容</a:t>
            </a:r>
            <a:endParaRPr lang="en-AU" altLang="zh-CN" sz="1000" dirty="0">
              <a:solidFill>
                <a:srgbClr val="4F4D50"/>
              </a:solidFill>
              <a:cs typeface="+mn-ea"/>
              <a:sym typeface="+mn-lt"/>
            </a:endParaRPr>
          </a:p>
        </p:txBody>
      </p:sp>
      <p:grpSp>
        <p:nvGrpSpPr>
          <p:cNvPr id="10" name="组合 9"/>
          <p:cNvGrpSpPr/>
          <p:nvPr/>
        </p:nvGrpSpPr>
        <p:grpSpPr>
          <a:xfrm>
            <a:off x="81785" y="126017"/>
            <a:ext cx="12110216" cy="766370"/>
            <a:chOff x="81785" y="126017"/>
            <a:chExt cx="12110216" cy="766370"/>
          </a:xfrm>
        </p:grpSpPr>
        <p:sp>
          <p:nvSpPr>
            <p:cNvPr id="11" name="矩形 10"/>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TextBox 6">
              <a:extLst>
                <a:ext uri="{FF2B5EF4-FFF2-40B4-BE49-F238E27FC236}">
                  <a16:creationId xmlns:a16="http://schemas.microsoft.com/office/drawing/2014/main" xmlns:c="http://schemas.openxmlformats.org/drawingml/2006/chart" xmlns:p14="http://schemas.microsoft.com/office/powerpoint/2010/main" xmlns="" id="{8083E77C-E488-400A-8503-359C6655BD40}"/>
                </a:ext>
              </a:extLst>
            </p:cNvPr>
            <p:cNvSpPr txBox="1"/>
            <p:nvPr/>
          </p:nvSpPr>
          <p:spPr>
            <a:xfrm>
              <a:off x="2583248"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13" name="TextBox 7">
              <a:extLst>
                <a:ext uri="{FF2B5EF4-FFF2-40B4-BE49-F238E27FC236}">
                  <a16:creationId xmlns:a16="http://schemas.microsoft.com/office/drawing/2014/main" xmlns:c="http://schemas.openxmlformats.org/drawingml/2006/chart" xmlns:p14="http://schemas.microsoft.com/office/powerpoint/2010/main" xmlns="" id="{BAF49D56-8FCD-4804-8411-594F1BC85F38}"/>
                </a:ext>
              </a:extLst>
            </p:cNvPr>
            <p:cNvSpPr txBox="1"/>
            <p:nvPr/>
          </p:nvSpPr>
          <p:spPr>
            <a:xfrm>
              <a:off x="1016260" y="286054"/>
              <a:ext cx="1627369"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数据分析</a:t>
              </a:r>
              <a:endParaRPr lang="zh-CN" altLang="en-US" sz="2800" b="1" dirty="0">
                <a:solidFill>
                  <a:srgbClr val="141519"/>
                </a:solidFill>
                <a:cs typeface="+mn-ea"/>
                <a:sym typeface="+mn-lt"/>
              </a:endParaRPr>
            </a:p>
          </p:txBody>
        </p:sp>
        <p:grpSp>
          <p:nvGrpSpPr>
            <p:cNvPr id="17" name="组合 16"/>
            <p:cNvGrpSpPr/>
            <p:nvPr/>
          </p:nvGrpSpPr>
          <p:grpSpPr>
            <a:xfrm>
              <a:off x="81785" y="126017"/>
              <a:ext cx="771511" cy="766370"/>
              <a:chOff x="76127" y="101358"/>
              <a:chExt cx="771511" cy="766370"/>
            </a:xfrm>
          </p:grpSpPr>
          <p:sp>
            <p:nvSpPr>
              <p:cNvPr id="18"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文本框 18"/>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06</a:t>
                </a:r>
                <a:endParaRPr lang="zh-CN" altLang="en-US" sz="2400" b="1" dirty="0">
                  <a:solidFill>
                    <a:schemeClr val="bg1"/>
                  </a:solidFill>
                  <a:cs typeface="+mn-ea"/>
                  <a:sym typeface="+mn-lt"/>
                </a:endParaRPr>
              </a:p>
            </p:txBody>
          </p:sp>
        </p:grpSp>
      </p:grpSp>
    </p:spTree>
    <p:extLst>
      <p:ext uri="{BB962C8B-B14F-4D97-AF65-F5344CB8AC3E}">
        <p14:creationId xmlns:p14="http://schemas.microsoft.com/office/powerpoint/2010/main" val="3872109531"/>
      </p:ext>
    </p:extLst>
  </p:cSld>
  <p:clrMapOvr>
    <a:masterClrMapping/>
  </p:clrMapOvr>
  <p:transition spd="slow" advClick="0"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p:cTn id="13"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6">
                                            <p:txEl>
                                              <p:pRg st="0" end="0"/>
                                            </p:txEl>
                                          </p:spTgt>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down)">
                                      <p:cBhvr>
                                        <p:cTn id="19" dur="500"/>
                                        <p:tgtEl>
                                          <p:spTgt spid="7">
                                            <p:txEl>
                                              <p:pRg st="0" end="0"/>
                                            </p:txEl>
                                          </p:spTgt>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 calcmode="lin" valueType="num">
                                      <p:cBhvr>
                                        <p:cTn id="23"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8">
                                            <p:txEl>
                                              <p:pRg st="0" end="0"/>
                                            </p:txEl>
                                          </p:spTgt>
                                        </p:tgtEl>
                                      </p:cBhvr>
                                    </p:animEffect>
                                  </p:childTnLst>
                                </p:cTn>
                              </p:par>
                            </p:childTnLst>
                          </p:cTn>
                        </p:par>
                        <p:par>
                          <p:cTn id="26" fill="hold">
                            <p:stCondLst>
                              <p:cond delay="2000"/>
                            </p:stCondLst>
                            <p:childTnLst>
                              <p:par>
                                <p:cTn id="27" presetID="22" presetClass="entr" presetSubtype="4" fill="hold" grpId="0" nodeType="after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animEffect transition="in" filter="wipe(down)">
                                      <p:cBhvr>
                                        <p:cTn id="29"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6" grpId="0" build="p"/>
      <p:bldP spid="7" grpId="0" build="p"/>
      <p:bldP spid="8" grpId="0" build="p"/>
      <p:bldP spid="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ext uri="{D42A27DB-BD31-4B8C-83A1-F6EECF244321}">
                <p14:modId xmlns:p14="http://schemas.microsoft.com/office/powerpoint/2010/main" val="3400549009"/>
              </p:ext>
            </p:extLst>
          </p:nvPr>
        </p:nvGraphicFramePr>
        <p:xfrm>
          <a:off x="1618262" y="1527549"/>
          <a:ext cx="8674261" cy="3466926"/>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组合 1"/>
          <p:cNvGrpSpPr/>
          <p:nvPr/>
        </p:nvGrpSpPr>
        <p:grpSpPr>
          <a:xfrm>
            <a:off x="1850088" y="5392002"/>
            <a:ext cx="568325" cy="530225"/>
            <a:chOff x="1850088" y="5392002"/>
            <a:chExt cx="568325" cy="530225"/>
          </a:xfrm>
        </p:grpSpPr>
        <p:sp>
          <p:nvSpPr>
            <p:cNvPr id="17" name="Freeform 61"/>
            <p:cNvSpPr>
              <a:spLocks noEditPoints="1"/>
            </p:cNvSpPr>
            <p:nvPr/>
          </p:nvSpPr>
          <p:spPr bwMode="auto">
            <a:xfrm>
              <a:off x="1850088" y="5392002"/>
              <a:ext cx="568325" cy="530225"/>
            </a:xfrm>
            <a:custGeom>
              <a:avLst/>
              <a:gdLst>
                <a:gd name="T0" fmla="*/ 215 w 301"/>
                <a:gd name="T1" fmla="*/ 0 h 281"/>
                <a:gd name="T2" fmla="*/ 129 w 301"/>
                <a:gd name="T3" fmla="*/ 86 h 281"/>
                <a:gd name="T4" fmla="*/ 134 w 301"/>
                <a:gd name="T5" fmla="*/ 115 h 281"/>
                <a:gd name="T6" fmla="*/ 1 w 301"/>
                <a:gd name="T7" fmla="*/ 248 h 281"/>
                <a:gd name="T8" fmla="*/ 0 w 301"/>
                <a:gd name="T9" fmla="*/ 252 h 281"/>
                <a:gd name="T10" fmla="*/ 1 w 301"/>
                <a:gd name="T11" fmla="*/ 275 h 281"/>
                <a:gd name="T12" fmla="*/ 7 w 301"/>
                <a:gd name="T13" fmla="*/ 281 h 281"/>
                <a:gd name="T14" fmla="*/ 7 w 301"/>
                <a:gd name="T15" fmla="*/ 281 h 281"/>
                <a:gd name="T16" fmla="*/ 55 w 301"/>
                <a:gd name="T17" fmla="*/ 279 h 281"/>
                <a:gd name="T18" fmla="*/ 60 w 301"/>
                <a:gd name="T19" fmla="*/ 275 h 281"/>
                <a:gd name="T20" fmla="*/ 66 w 301"/>
                <a:gd name="T21" fmla="*/ 255 h 281"/>
                <a:gd name="T22" fmla="*/ 87 w 301"/>
                <a:gd name="T23" fmla="*/ 250 h 281"/>
                <a:gd name="T24" fmla="*/ 92 w 301"/>
                <a:gd name="T25" fmla="*/ 246 h 281"/>
                <a:gd name="T26" fmla="*/ 95 w 301"/>
                <a:gd name="T27" fmla="*/ 227 h 281"/>
                <a:gd name="T28" fmla="*/ 115 w 301"/>
                <a:gd name="T29" fmla="*/ 222 h 281"/>
                <a:gd name="T30" fmla="*/ 120 w 301"/>
                <a:gd name="T31" fmla="*/ 217 h 281"/>
                <a:gd name="T32" fmla="*/ 121 w 301"/>
                <a:gd name="T33" fmla="*/ 196 h 281"/>
                <a:gd name="T34" fmla="*/ 137 w 301"/>
                <a:gd name="T35" fmla="*/ 195 h 281"/>
                <a:gd name="T36" fmla="*/ 142 w 301"/>
                <a:gd name="T37" fmla="*/ 190 h 281"/>
                <a:gd name="T38" fmla="*/ 147 w 301"/>
                <a:gd name="T39" fmla="*/ 170 h 281"/>
                <a:gd name="T40" fmla="*/ 149 w 301"/>
                <a:gd name="T41" fmla="*/ 170 h 281"/>
                <a:gd name="T42" fmla="*/ 174 w 301"/>
                <a:gd name="T43" fmla="*/ 162 h 281"/>
                <a:gd name="T44" fmla="*/ 215 w 301"/>
                <a:gd name="T45" fmla="*/ 172 h 281"/>
                <a:gd name="T46" fmla="*/ 301 w 301"/>
                <a:gd name="T47" fmla="*/ 86 h 281"/>
                <a:gd name="T48" fmla="*/ 215 w 301"/>
                <a:gd name="T49" fmla="*/ 0 h 281"/>
                <a:gd name="T50" fmla="*/ 215 w 301"/>
                <a:gd name="T51" fmla="*/ 160 h 281"/>
                <a:gd name="T52" fmla="*/ 177 w 301"/>
                <a:gd name="T53" fmla="*/ 150 h 281"/>
                <a:gd name="T54" fmla="*/ 171 w 301"/>
                <a:gd name="T55" fmla="*/ 150 h 281"/>
                <a:gd name="T56" fmla="*/ 149 w 301"/>
                <a:gd name="T57" fmla="*/ 158 h 281"/>
                <a:gd name="T58" fmla="*/ 144 w 301"/>
                <a:gd name="T59" fmla="*/ 158 h 281"/>
                <a:gd name="T60" fmla="*/ 144 w 301"/>
                <a:gd name="T61" fmla="*/ 158 h 281"/>
                <a:gd name="T62" fmla="*/ 140 w 301"/>
                <a:gd name="T63" fmla="*/ 158 h 281"/>
                <a:gd name="T64" fmla="*/ 137 w 301"/>
                <a:gd name="T65" fmla="*/ 162 h 281"/>
                <a:gd name="T66" fmla="*/ 132 w 301"/>
                <a:gd name="T67" fmla="*/ 184 h 281"/>
                <a:gd name="T68" fmla="*/ 115 w 301"/>
                <a:gd name="T69" fmla="*/ 186 h 281"/>
                <a:gd name="T70" fmla="*/ 110 w 301"/>
                <a:gd name="T71" fmla="*/ 191 h 281"/>
                <a:gd name="T72" fmla="*/ 108 w 301"/>
                <a:gd name="T73" fmla="*/ 212 h 281"/>
                <a:gd name="T74" fmla="*/ 89 w 301"/>
                <a:gd name="T75" fmla="*/ 217 h 281"/>
                <a:gd name="T76" fmla="*/ 85 w 301"/>
                <a:gd name="T77" fmla="*/ 221 h 281"/>
                <a:gd name="T78" fmla="*/ 81 w 301"/>
                <a:gd name="T79" fmla="*/ 240 h 281"/>
                <a:gd name="T80" fmla="*/ 60 w 301"/>
                <a:gd name="T81" fmla="*/ 244 h 281"/>
                <a:gd name="T82" fmla="*/ 55 w 301"/>
                <a:gd name="T83" fmla="*/ 248 h 281"/>
                <a:gd name="T84" fmla="*/ 50 w 301"/>
                <a:gd name="T85" fmla="*/ 268 h 281"/>
                <a:gd name="T86" fmla="*/ 12 w 301"/>
                <a:gd name="T87" fmla="*/ 269 h 281"/>
                <a:gd name="T88" fmla="*/ 11 w 301"/>
                <a:gd name="T89" fmla="*/ 254 h 281"/>
                <a:gd name="T90" fmla="*/ 145 w 301"/>
                <a:gd name="T91" fmla="*/ 120 h 281"/>
                <a:gd name="T92" fmla="*/ 146 w 301"/>
                <a:gd name="T93" fmla="*/ 114 h 281"/>
                <a:gd name="T94" fmla="*/ 141 w 301"/>
                <a:gd name="T95" fmla="*/ 86 h 281"/>
                <a:gd name="T96" fmla="*/ 215 w 301"/>
                <a:gd name="T97" fmla="*/ 12 h 281"/>
                <a:gd name="T98" fmla="*/ 289 w 301"/>
                <a:gd name="T99" fmla="*/ 86 h 281"/>
                <a:gd name="T100" fmla="*/ 215 w 301"/>
                <a:gd name="T101" fmla="*/ 16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1" h="281">
                  <a:moveTo>
                    <a:pt x="215" y="0"/>
                  </a:moveTo>
                  <a:cubicBezTo>
                    <a:pt x="168" y="0"/>
                    <a:pt x="129" y="39"/>
                    <a:pt x="129" y="86"/>
                  </a:cubicBezTo>
                  <a:cubicBezTo>
                    <a:pt x="129" y="96"/>
                    <a:pt x="131" y="106"/>
                    <a:pt x="134" y="115"/>
                  </a:cubicBezTo>
                  <a:cubicBezTo>
                    <a:pt x="1" y="248"/>
                    <a:pt x="1" y="248"/>
                    <a:pt x="1" y="248"/>
                  </a:cubicBezTo>
                  <a:cubicBezTo>
                    <a:pt x="0" y="249"/>
                    <a:pt x="0" y="250"/>
                    <a:pt x="0" y="252"/>
                  </a:cubicBezTo>
                  <a:cubicBezTo>
                    <a:pt x="1" y="275"/>
                    <a:pt x="1" y="275"/>
                    <a:pt x="1" y="275"/>
                  </a:cubicBezTo>
                  <a:cubicBezTo>
                    <a:pt x="1" y="278"/>
                    <a:pt x="4" y="281"/>
                    <a:pt x="7" y="281"/>
                  </a:cubicBezTo>
                  <a:cubicBezTo>
                    <a:pt x="7" y="281"/>
                    <a:pt x="7" y="281"/>
                    <a:pt x="7" y="281"/>
                  </a:cubicBezTo>
                  <a:cubicBezTo>
                    <a:pt x="55" y="279"/>
                    <a:pt x="55" y="279"/>
                    <a:pt x="55" y="279"/>
                  </a:cubicBezTo>
                  <a:cubicBezTo>
                    <a:pt x="57" y="279"/>
                    <a:pt x="59" y="277"/>
                    <a:pt x="60" y="275"/>
                  </a:cubicBezTo>
                  <a:cubicBezTo>
                    <a:pt x="66" y="255"/>
                    <a:pt x="66" y="255"/>
                    <a:pt x="66" y="255"/>
                  </a:cubicBezTo>
                  <a:cubicBezTo>
                    <a:pt x="87" y="250"/>
                    <a:pt x="87" y="250"/>
                    <a:pt x="87" y="250"/>
                  </a:cubicBezTo>
                  <a:cubicBezTo>
                    <a:pt x="90" y="250"/>
                    <a:pt x="91" y="248"/>
                    <a:pt x="92" y="246"/>
                  </a:cubicBezTo>
                  <a:cubicBezTo>
                    <a:pt x="95" y="227"/>
                    <a:pt x="95" y="227"/>
                    <a:pt x="95" y="227"/>
                  </a:cubicBezTo>
                  <a:cubicBezTo>
                    <a:pt x="115" y="222"/>
                    <a:pt x="115" y="222"/>
                    <a:pt x="115" y="222"/>
                  </a:cubicBezTo>
                  <a:cubicBezTo>
                    <a:pt x="118" y="221"/>
                    <a:pt x="119" y="219"/>
                    <a:pt x="120" y="217"/>
                  </a:cubicBezTo>
                  <a:cubicBezTo>
                    <a:pt x="121" y="196"/>
                    <a:pt x="121" y="196"/>
                    <a:pt x="121" y="196"/>
                  </a:cubicBezTo>
                  <a:cubicBezTo>
                    <a:pt x="137" y="195"/>
                    <a:pt x="137" y="195"/>
                    <a:pt x="137" y="195"/>
                  </a:cubicBezTo>
                  <a:cubicBezTo>
                    <a:pt x="140" y="194"/>
                    <a:pt x="142" y="192"/>
                    <a:pt x="142" y="190"/>
                  </a:cubicBezTo>
                  <a:cubicBezTo>
                    <a:pt x="147" y="170"/>
                    <a:pt x="147" y="170"/>
                    <a:pt x="147" y="170"/>
                  </a:cubicBezTo>
                  <a:cubicBezTo>
                    <a:pt x="147" y="170"/>
                    <a:pt x="148" y="170"/>
                    <a:pt x="149" y="170"/>
                  </a:cubicBezTo>
                  <a:cubicBezTo>
                    <a:pt x="155" y="170"/>
                    <a:pt x="164" y="168"/>
                    <a:pt x="174" y="162"/>
                  </a:cubicBezTo>
                  <a:cubicBezTo>
                    <a:pt x="187" y="168"/>
                    <a:pt x="201" y="172"/>
                    <a:pt x="215" y="172"/>
                  </a:cubicBezTo>
                  <a:cubicBezTo>
                    <a:pt x="262" y="172"/>
                    <a:pt x="301" y="133"/>
                    <a:pt x="301" y="86"/>
                  </a:cubicBezTo>
                  <a:cubicBezTo>
                    <a:pt x="301" y="39"/>
                    <a:pt x="262" y="0"/>
                    <a:pt x="215" y="0"/>
                  </a:cubicBezTo>
                  <a:close/>
                  <a:moveTo>
                    <a:pt x="215" y="160"/>
                  </a:moveTo>
                  <a:cubicBezTo>
                    <a:pt x="202" y="160"/>
                    <a:pt x="188" y="157"/>
                    <a:pt x="177" y="150"/>
                  </a:cubicBezTo>
                  <a:cubicBezTo>
                    <a:pt x="175" y="149"/>
                    <a:pt x="173" y="149"/>
                    <a:pt x="171" y="150"/>
                  </a:cubicBezTo>
                  <a:cubicBezTo>
                    <a:pt x="161" y="157"/>
                    <a:pt x="154" y="158"/>
                    <a:pt x="149" y="158"/>
                  </a:cubicBezTo>
                  <a:cubicBezTo>
                    <a:pt x="146" y="158"/>
                    <a:pt x="144" y="158"/>
                    <a:pt x="144" y="158"/>
                  </a:cubicBezTo>
                  <a:cubicBezTo>
                    <a:pt x="144" y="158"/>
                    <a:pt x="144" y="158"/>
                    <a:pt x="144" y="158"/>
                  </a:cubicBezTo>
                  <a:cubicBezTo>
                    <a:pt x="143" y="157"/>
                    <a:pt x="141" y="157"/>
                    <a:pt x="140" y="158"/>
                  </a:cubicBezTo>
                  <a:cubicBezTo>
                    <a:pt x="138" y="158"/>
                    <a:pt x="137" y="160"/>
                    <a:pt x="137" y="162"/>
                  </a:cubicBezTo>
                  <a:cubicBezTo>
                    <a:pt x="132" y="184"/>
                    <a:pt x="132" y="184"/>
                    <a:pt x="132" y="184"/>
                  </a:cubicBezTo>
                  <a:cubicBezTo>
                    <a:pt x="115" y="186"/>
                    <a:pt x="115" y="186"/>
                    <a:pt x="115" y="186"/>
                  </a:cubicBezTo>
                  <a:cubicBezTo>
                    <a:pt x="112" y="186"/>
                    <a:pt x="110" y="188"/>
                    <a:pt x="110" y="191"/>
                  </a:cubicBezTo>
                  <a:cubicBezTo>
                    <a:pt x="108" y="212"/>
                    <a:pt x="108" y="212"/>
                    <a:pt x="108" y="212"/>
                  </a:cubicBezTo>
                  <a:cubicBezTo>
                    <a:pt x="89" y="217"/>
                    <a:pt x="89" y="217"/>
                    <a:pt x="89" y="217"/>
                  </a:cubicBezTo>
                  <a:cubicBezTo>
                    <a:pt x="87" y="217"/>
                    <a:pt x="85" y="219"/>
                    <a:pt x="85" y="221"/>
                  </a:cubicBezTo>
                  <a:cubicBezTo>
                    <a:pt x="81" y="240"/>
                    <a:pt x="81" y="240"/>
                    <a:pt x="81" y="240"/>
                  </a:cubicBezTo>
                  <a:cubicBezTo>
                    <a:pt x="60" y="244"/>
                    <a:pt x="60" y="244"/>
                    <a:pt x="60" y="244"/>
                  </a:cubicBezTo>
                  <a:cubicBezTo>
                    <a:pt x="58" y="244"/>
                    <a:pt x="56" y="246"/>
                    <a:pt x="55" y="248"/>
                  </a:cubicBezTo>
                  <a:cubicBezTo>
                    <a:pt x="50" y="268"/>
                    <a:pt x="50" y="268"/>
                    <a:pt x="50" y="268"/>
                  </a:cubicBezTo>
                  <a:cubicBezTo>
                    <a:pt x="12" y="269"/>
                    <a:pt x="12" y="269"/>
                    <a:pt x="12" y="269"/>
                  </a:cubicBezTo>
                  <a:cubicBezTo>
                    <a:pt x="11" y="254"/>
                    <a:pt x="11" y="254"/>
                    <a:pt x="11" y="254"/>
                  </a:cubicBezTo>
                  <a:cubicBezTo>
                    <a:pt x="145" y="120"/>
                    <a:pt x="145" y="120"/>
                    <a:pt x="145" y="120"/>
                  </a:cubicBezTo>
                  <a:cubicBezTo>
                    <a:pt x="147" y="119"/>
                    <a:pt x="147" y="116"/>
                    <a:pt x="146" y="114"/>
                  </a:cubicBezTo>
                  <a:cubicBezTo>
                    <a:pt x="142" y="105"/>
                    <a:pt x="141" y="96"/>
                    <a:pt x="141" y="86"/>
                  </a:cubicBezTo>
                  <a:cubicBezTo>
                    <a:pt x="141" y="45"/>
                    <a:pt x="174" y="12"/>
                    <a:pt x="215" y="12"/>
                  </a:cubicBezTo>
                  <a:cubicBezTo>
                    <a:pt x="256" y="12"/>
                    <a:pt x="289" y="45"/>
                    <a:pt x="289" y="86"/>
                  </a:cubicBezTo>
                  <a:cubicBezTo>
                    <a:pt x="289" y="127"/>
                    <a:pt x="256" y="160"/>
                    <a:pt x="215" y="160"/>
                  </a:cubicBezTo>
                  <a:close/>
                </a:path>
              </a:pathLst>
            </a:custGeom>
            <a:solidFill>
              <a:srgbClr val="4F4D50"/>
            </a:solidFill>
            <a:ln>
              <a:noFill/>
            </a:ln>
            <a:extLst/>
          </p:spPr>
          <p:txBody>
            <a:bodyPr vert="horz" wrap="square" lIns="91440" tIns="45720" rIns="91440" bIns="45720" numCol="1" anchor="t" anchorCtr="0" compatLnSpc="1">
              <a:prstTxWarp prst="textNoShape">
                <a:avLst/>
              </a:prstTxWarp>
            </a:bodyPr>
            <a:lstStyle/>
            <a:p>
              <a:endParaRPr lang="en-US" sz="1000">
                <a:solidFill>
                  <a:srgbClr val="4F4D50"/>
                </a:solidFill>
                <a:cs typeface="+mn-ea"/>
                <a:sym typeface="+mn-lt"/>
              </a:endParaRPr>
            </a:p>
          </p:txBody>
        </p:sp>
        <p:sp>
          <p:nvSpPr>
            <p:cNvPr id="18" name="Freeform 62"/>
            <p:cNvSpPr>
              <a:spLocks noEditPoints="1"/>
            </p:cNvSpPr>
            <p:nvPr/>
          </p:nvSpPr>
          <p:spPr bwMode="auto">
            <a:xfrm>
              <a:off x="2194576" y="5465027"/>
              <a:ext cx="96838" cy="98425"/>
            </a:xfrm>
            <a:custGeom>
              <a:avLst/>
              <a:gdLst>
                <a:gd name="T0" fmla="*/ 26 w 52"/>
                <a:gd name="T1" fmla="*/ 0 h 52"/>
                <a:gd name="T2" fmla="*/ 0 w 52"/>
                <a:gd name="T3" fmla="*/ 26 h 52"/>
                <a:gd name="T4" fmla="*/ 26 w 52"/>
                <a:gd name="T5" fmla="*/ 52 h 52"/>
                <a:gd name="T6" fmla="*/ 52 w 52"/>
                <a:gd name="T7" fmla="*/ 26 h 52"/>
                <a:gd name="T8" fmla="*/ 26 w 52"/>
                <a:gd name="T9" fmla="*/ 0 h 52"/>
                <a:gd name="T10" fmla="*/ 26 w 52"/>
                <a:gd name="T11" fmla="*/ 42 h 52"/>
                <a:gd name="T12" fmla="*/ 10 w 52"/>
                <a:gd name="T13" fmla="*/ 26 h 52"/>
                <a:gd name="T14" fmla="*/ 26 w 52"/>
                <a:gd name="T15" fmla="*/ 10 h 52"/>
                <a:gd name="T16" fmla="*/ 42 w 52"/>
                <a:gd name="T17" fmla="*/ 26 h 52"/>
                <a:gd name="T18" fmla="*/ 26 w 52"/>
                <a:gd name="T19" fmla="*/ 4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26" y="0"/>
                  </a:moveTo>
                  <a:cubicBezTo>
                    <a:pt x="12" y="0"/>
                    <a:pt x="0" y="11"/>
                    <a:pt x="0" y="26"/>
                  </a:cubicBezTo>
                  <a:cubicBezTo>
                    <a:pt x="0" y="40"/>
                    <a:pt x="12" y="52"/>
                    <a:pt x="26" y="52"/>
                  </a:cubicBezTo>
                  <a:cubicBezTo>
                    <a:pt x="40" y="52"/>
                    <a:pt x="52" y="40"/>
                    <a:pt x="52" y="26"/>
                  </a:cubicBezTo>
                  <a:cubicBezTo>
                    <a:pt x="52" y="11"/>
                    <a:pt x="40" y="0"/>
                    <a:pt x="26" y="0"/>
                  </a:cubicBezTo>
                  <a:close/>
                  <a:moveTo>
                    <a:pt x="26" y="42"/>
                  </a:moveTo>
                  <a:cubicBezTo>
                    <a:pt x="17" y="42"/>
                    <a:pt x="10" y="34"/>
                    <a:pt x="10" y="26"/>
                  </a:cubicBezTo>
                  <a:cubicBezTo>
                    <a:pt x="10" y="17"/>
                    <a:pt x="17" y="10"/>
                    <a:pt x="26" y="10"/>
                  </a:cubicBezTo>
                  <a:cubicBezTo>
                    <a:pt x="35" y="10"/>
                    <a:pt x="42" y="17"/>
                    <a:pt x="42" y="26"/>
                  </a:cubicBezTo>
                  <a:cubicBezTo>
                    <a:pt x="42" y="34"/>
                    <a:pt x="35" y="42"/>
                    <a:pt x="26" y="42"/>
                  </a:cubicBezTo>
                  <a:close/>
                </a:path>
              </a:pathLst>
            </a:custGeom>
            <a:solidFill>
              <a:srgbClr val="4F4D50"/>
            </a:solidFill>
            <a:ln>
              <a:noFill/>
            </a:ln>
            <a:extLst/>
          </p:spPr>
          <p:txBody>
            <a:bodyPr vert="horz" wrap="square" lIns="91440" tIns="45720" rIns="91440" bIns="45720" numCol="1" anchor="t" anchorCtr="0" compatLnSpc="1">
              <a:prstTxWarp prst="textNoShape">
                <a:avLst/>
              </a:prstTxWarp>
            </a:bodyPr>
            <a:lstStyle/>
            <a:p>
              <a:endParaRPr lang="en-US" sz="1000">
                <a:solidFill>
                  <a:srgbClr val="4F4D50"/>
                </a:solidFill>
                <a:cs typeface="+mn-ea"/>
                <a:sym typeface="+mn-lt"/>
              </a:endParaRPr>
            </a:p>
          </p:txBody>
        </p:sp>
      </p:grpSp>
      <p:sp>
        <p:nvSpPr>
          <p:cNvPr id="21" name="Freeform 159"/>
          <p:cNvSpPr>
            <a:spLocks noEditPoints="1"/>
          </p:cNvSpPr>
          <p:nvPr/>
        </p:nvSpPr>
        <p:spPr bwMode="auto">
          <a:xfrm>
            <a:off x="4834351" y="5388864"/>
            <a:ext cx="534988" cy="571500"/>
          </a:xfrm>
          <a:custGeom>
            <a:avLst/>
            <a:gdLst>
              <a:gd name="T0" fmla="*/ 196 w 283"/>
              <a:gd name="T1" fmla="*/ 190 h 303"/>
              <a:gd name="T2" fmla="*/ 240 w 283"/>
              <a:gd name="T3" fmla="*/ 123 h 303"/>
              <a:gd name="T4" fmla="*/ 184 w 283"/>
              <a:gd name="T5" fmla="*/ 16 h 303"/>
              <a:gd name="T6" fmla="*/ 69 w 283"/>
              <a:gd name="T7" fmla="*/ 63 h 303"/>
              <a:gd name="T8" fmla="*/ 83 w 283"/>
              <a:gd name="T9" fmla="*/ 109 h 303"/>
              <a:gd name="T10" fmla="*/ 87 w 283"/>
              <a:gd name="T11" fmla="*/ 190 h 303"/>
              <a:gd name="T12" fmla="*/ 0 w 283"/>
              <a:gd name="T13" fmla="*/ 192 h 303"/>
              <a:gd name="T14" fmla="*/ 98 w 283"/>
              <a:gd name="T15" fmla="*/ 303 h 303"/>
              <a:gd name="T16" fmla="*/ 283 w 283"/>
              <a:gd name="T17" fmla="*/ 198 h 303"/>
              <a:gd name="T18" fmla="*/ 196 w 283"/>
              <a:gd name="T19" fmla="*/ 192 h 303"/>
              <a:gd name="T20" fmla="*/ 234 w 283"/>
              <a:gd name="T21" fmla="*/ 99 h 303"/>
              <a:gd name="T22" fmla="*/ 96 w 283"/>
              <a:gd name="T23" fmla="*/ 45 h 303"/>
              <a:gd name="T24" fmla="*/ 91 w 283"/>
              <a:gd name="T25" fmla="*/ 100 h 303"/>
              <a:gd name="T26" fmla="*/ 119 w 283"/>
              <a:gd name="T27" fmla="*/ 54 h 303"/>
              <a:gd name="T28" fmla="*/ 216 w 283"/>
              <a:gd name="T29" fmla="*/ 91 h 303"/>
              <a:gd name="T30" fmla="*/ 188 w 283"/>
              <a:gd name="T31" fmla="*/ 137 h 303"/>
              <a:gd name="T32" fmla="*/ 149 w 283"/>
              <a:gd name="T33" fmla="*/ 88 h 303"/>
              <a:gd name="T34" fmla="*/ 142 w 283"/>
              <a:gd name="T35" fmla="*/ 87 h 303"/>
              <a:gd name="T36" fmla="*/ 141 w 283"/>
              <a:gd name="T37" fmla="*/ 87 h 303"/>
              <a:gd name="T38" fmla="*/ 91 w 283"/>
              <a:gd name="T39" fmla="*/ 100 h 303"/>
              <a:gd name="T40" fmla="*/ 184 w 283"/>
              <a:gd name="T41" fmla="*/ 192 h 303"/>
              <a:gd name="T42" fmla="*/ 164 w 283"/>
              <a:gd name="T43" fmla="*/ 115 h 303"/>
              <a:gd name="T44" fmla="*/ 163 w 283"/>
              <a:gd name="T45" fmla="*/ 192 h 303"/>
              <a:gd name="T46" fmla="*/ 126 w 283"/>
              <a:gd name="T47" fmla="*/ 166 h 303"/>
              <a:gd name="T48" fmla="*/ 144 w 283"/>
              <a:gd name="T49" fmla="*/ 99 h 303"/>
              <a:gd name="T50" fmla="*/ 162 w 283"/>
              <a:gd name="T51" fmla="*/ 166 h 303"/>
              <a:gd name="T52" fmla="*/ 128 w 283"/>
              <a:gd name="T53" fmla="*/ 104 h 303"/>
              <a:gd name="T54" fmla="*/ 99 w 283"/>
              <a:gd name="T55" fmla="*/ 192 h 303"/>
              <a:gd name="T56" fmla="*/ 128 w 283"/>
              <a:gd name="T57" fmla="*/ 104 h 303"/>
              <a:gd name="T58" fmla="*/ 98 w 283"/>
              <a:gd name="T59" fmla="*/ 292 h 303"/>
              <a:gd name="T60" fmla="*/ 168 w 283"/>
              <a:gd name="T61" fmla="*/ 204 h 303"/>
              <a:gd name="T62" fmla="*/ 169 w 283"/>
              <a:gd name="T63" fmla="*/ 204 h 303"/>
              <a:gd name="T64" fmla="*/ 271 w 283"/>
              <a:gd name="T65" fmla="*/ 204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3" h="303">
                <a:moveTo>
                  <a:pt x="196" y="192"/>
                </a:moveTo>
                <a:cubicBezTo>
                  <a:pt x="196" y="192"/>
                  <a:pt x="196" y="191"/>
                  <a:pt x="196" y="190"/>
                </a:cubicBezTo>
                <a:cubicBezTo>
                  <a:pt x="196" y="176"/>
                  <a:pt x="194" y="162"/>
                  <a:pt x="190" y="148"/>
                </a:cubicBezTo>
                <a:cubicBezTo>
                  <a:pt x="217" y="148"/>
                  <a:pt x="235" y="138"/>
                  <a:pt x="240" y="123"/>
                </a:cubicBezTo>
                <a:cubicBezTo>
                  <a:pt x="241" y="120"/>
                  <a:pt x="241" y="116"/>
                  <a:pt x="241" y="112"/>
                </a:cubicBezTo>
                <a:cubicBezTo>
                  <a:pt x="250" y="42"/>
                  <a:pt x="184" y="16"/>
                  <a:pt x="184" y="16"/>
                </a:cubicBezTo>
                <a:cubicBezTo>
                  <a:pt x="100" y="0"/>
                  <a:pt x="69" y="63"/>
                  <a:pt x="69" y="63"/>
                </a:cubicBezTo>
                <a:cubicBezTo>
                  <a:pt x="69" y="63"/>
                  <a:pt x="69" y="63"/>
                  <a:pt x="69" y="63"/>
                </a:cubicBezTo>
                <a:cubicBezTo>
                  <a:pt x="69" y="64"/>
                  <a:pt x="68" y="66"/>
                  <a:pt x="67" y="67"/>
                </a:cubicBezTo>
                <a:cubicBezTo>
                  <a:pt x="63" y="80"/>
                  <a:pt x="69" y="95"/>
                  <a:pt x="83" y="109"/>
                </a:cubicBezTo>
                <a:cubicBezTo>
                  <a:pt x="89" y="113"/>
                  <a:pt x="95" y="118"/>
                  <a:pt x="101" y="122"/>
                </a:cubicBezTo>
                <a:cubicBezTo>
                  <a:pt x="92" y="142"/>
                  <a:pt x="87" y="167"/>
                  <a:pt x="87" y="190"/>
                </a:cubicBezTo>
                <a:cubicBezTo>
                  <a:pt x="87" y="191"/>
                  <a:pt x="87" y="192"/>
                  <a:pt x="87" y="192"/>
                </a:cubicBezTo>
                <a:cubicBezTo>
                  <a:pt x="0" y="192"/>
                  <a:pt x="0" y="192"/>
                  <a:pt x="0" y="192"/>
                </a:cubicBezTo>
                <a:cubicBezTo>
                  <a:pt x="0" y="198"/>
                  <a:pt x="0" y="198"/>
                  <a:pt x="0" y="198"/>
                </a:cubicBezTo>
                <a:cubicBezTo>
                  <a:pt x="4" y="257"/>
                  <a:pt x="47" y="303"/>
                  <a:pt x="98" y="303"/>
                </a:cubicBezTo>
                <a:cubicBezTo>
                  <a:pt x="185" y="303"/>
                  <a:pt x="185" y="303"/>
                  <a:pt x="185" y="303"/>
                </a:cubicBezTo>
                <a:cubicBezTo>
                  <a:pt x="236" y="303"/>
                  <a:pt x="279" y="257"/>
                  <a:pt x="283" y="198"/>
                </a:cubicBezTo>
                <a:cubicBezTo>
                  <a:pt x="283" y="192"/>
                  <a:pt x="283" y="192"/>
                  <a:pt x="283" y="192"/>
                </a:cubicBezTo>
                <a:lnTo>
                  <a:pt x="196" y="192"/>
                </a:lnTo>
                <a:close/>
                <a:moveTo>
                  <a:pt x="182" y="27"/>
                </a:moveTo>
                <a:cubicBezTo>
                  <a:pt x="207" y="38"/>
                  <a:pt x="231" y="64"/>
                  <a:pt x="234" y="99"/>
                </a:cubicBezTo>
                <a:cubicBezTo>
                  <a:pt x="224" y="77"/>
                  <a:pt x="195" y="60"/>
                  <a:pt x="173" y="53"/>
                </a:cubicBezTo>
                <a:cubicBezTo>
                  <a:pt x="157" y="48"/>
                  <a:pt x="118" y="40"/>
                  <a:pt x="96" y="45"/>
                </a:cubicBezTo>
                <a:cubicBezTo>
                  <a:pt x="93" y="46"/>
                  <a:pt x="130" y="13"/>
                  <a:pt x="182" y="27"/>
                </a:cubicBezTo>
                <a:close/>
                <a:moveTo>
                  <a:pt x="91" y="100"/>
                </a:moveTo>
                <a:cubicBezTo>
                  <a:pt x="80" y="90"/>
                  <a:pt x="76" y="79"/>
                  <a:pt x="78" y="71"/>
                </a:cubicBezTo>
                <a:cubicBezTo>
                  <a:pt x="82" y="61"/>
                  <a:pt x="97" y="54"/>
                  <a:pt x="119" y="54"/>
                </a:cubicBezTo>
                <a:cubicBezTo>
                  <a:pt x="133" y="54"/>
                  <a:pt x="149" y="57"/>
                  <a:pt x="164" y="62"/>
                </a:cubicBezTo>
                <a:cubicBezTo>
                  <a:pt x="185" y="69"/>
                  <a:pt x="203" y="79"/>
                  <a:pt x="216" y="91"/>
                </a:cubicBezTo>
                <a:cubicBezTo>
                  <a:pt x="227" y="101"/>
                  <a:pt x="231" y="112"/>
                  <a:pt x="229" y="120"/>
                </a:cubicBezTo>
                <a:cubicBezTo>
                  <a:pt x="225" y="130"/>
                  <a:pt x="210" y="137"/>
                  <a:pt x="188" y="137"/>
                </a:cubicBezTo>
                <a:cubicBezTo>
                  <a:pt x="188" y="137"/>
                  <a:pt x="187" y="137"/>
                  <a:pt x="187" y="137"/>
                </a:cubicBezTo>
                <a:cubicBezTo>
                  <a:pt x="179" y="112"/>
                  <a:pt x="165" y="92"/>
                  <a:pt x="149" y="88"/>
                </a:cubicBezTo>
                <a:cubicBezTo>
                  <a:pt x="148" y="88"/>
                  <a:pt x="148" y="87"/>
                  <a:pt x="148" y="87"/>
                </a:cubicBezTo>
                <a:cubicBezTo>
                  <a:pt x="146" y="87"/>
                  <a:pt x="144" y="87"/>
                  <a:pt x="142" y="87"/>
                </a:cubicBezTo>
                <a:cubicBezTo>
                  <a:pt x="142" y="87"/>
                  <a:pt x="142" y="87"/>
                  <a:pt x="142" y="87"/>
                </a:cubicBezTo>
                <a:cubicBezTo>
                  <a:pt x="142" y="87"/>
                  <a:pt x="141" y="87"/>
                  <a:pt x="141" y="87"/>
                </a:cubicBezTo>
                <a:cubicBezTo>
                  <a:pt x="128" y="87"/>
                  <a:pt x="116" y="97"/>
                  <a:pt x="107" y="112"/>
                </a:cubicBezTo>
                <a:cubicBezTo>
                  <a:pt x="101" y="108"/>
                  <a:pt x="96" y="104"/>
                  <a:pt x="91" y="100"/>
                </a:cubicBezTo>
                <a:close/>
                <a:moveTo>
                  <a:pt x="184" y="190"/>
                </a:moveTo>
                <a:cubicBezTo>
                  <a:pt x="184" y="191"/>
                  <a:pt x="184" y="192"/>
                  <a:pt x="184" y="192"/>
                </a:cubicBezTo>
                <a:cubicBezTo>
                  <a:pt x="175" y="192"/>
                  <a:pt x="175" y="192"/>
                  <a:pt x="175" y="192"/>
                </a:cubicBezTo>
                <a:cubicBezTo>
                  <a:pt x="175" y="155"/>
                  <a:pt x="170" y="131"/>
                  <a:pt x="164" y="115"/>
                </a:cubicBezTo>
                <a:cubicBezTo>
                  <a:pt x="176" y="132"/>
                  <a:pt x="184" y="161"/>
                  <a:pt x="184" y="190"/>
                </a:cubicBezTo>
                <a:close/>
                <a:moveTo>
                  <a:pt x="163" y="192"/>
                </a:moveTo>
                <a:cubicBezTo>
                  <a:pt x="125" y="192"/>
                  <a:pt x="125" y="192"/>
                  <a:pt x="125" y="192"/>
                </a:cubicBezTo>
                <a:cubicBezTo>
                  <a:pt x="125" y="182"/>
                  <a:pt x="125" y="174"/>
                  <a:pt x="126" y="166"/>
                </a:cubicBezTo>
                <a:cubicBezTo>
                  <a:pt x="138" y="111"/>
                  <a:pt x="138" y="111"/>
                  <a:pt x="138" y="111"/>
                </a:cubicBezTo>
                <a:cubicBezTo>
                  <a:pt x="140" y="105"/>
                  <a:pt x="142" y="101"/>
                  <a:pt x="144" y="99"/>
                </a:cubicBezTo>
                <a:cubicBezTo>
                  <a:pt x="145" y="101"/>
                  <a:pt x="148" y="105"/>
                  <a:pt x="150" y="111"/>
                </a:cubicBezTo>
                <a:cubicBezTo>
                  <a:pt x="162" y="166"/>
                  <a:pt x="162" y="166"/>
                  <a:pt x="162" y="166"/>
                </a:cubicBezTo>
                <a:cubicBezTo>
                  <a:pt x="163" y="174"/>
                  <a:pt x="163" y="183"/>
                  <a:pt x="163" y="192"/>
                </a:cubicBezTo>
                <a:close/>
                <a:moveTo>
                  <a:pt x="128" y="104"/>
                </a:moveTo>
                <a:cubicBezTo>
                  <a:pt x="121" y="119"/>
                  <a:pt x="113" y="146"/>
                  <a:pt x="113" y="192"/>
                </a:cubicBezTo>
                <a:cubicBezTo>
                  <a:pt x="99" y="192"/>
                  <a:pt x="99" y="192"/>
                  <a:pt x="99" y="192"/>
                </a:cubicBezTo>
                <a:cubicBezTo>
                  <a:pt x="99" y="192"/>
                  <a:pt x="99" y="191"/>
                  <a:pt x="99" y="190"/>
                </a:cubicBezTo>
                <a:cubicBezTo>
                  <a:pt x="99" y="154"/>
                  <a:pt x="112" y="118"/>
                  <a:pt x="128" y="104"/>
                </a:cubicBezTo>
                <a:close/>
                <a:moveTo>
                  <a:pt x="185" y="292"/>
                </a:moveTo>
                <a:cubicBezTo>
                  <a:pt x="98" y="292"/>
                  <a:pt x="98" y="292"/>
                  <a:pt x="98" y="292"/>
                </a:cubicBezTo>
                <a:cubicBezTo>
                  <a:pt x="54" y="292"/>
                  <a:pt x="18" y="254"/>
                  <a:pt x="12" y="204"/>
                </a:cubicBezTo>
                <a:cubicBezTo>
                  <a:pt x="168" y="204"/>
                  <a:pt x="168" y="204"/>
                  <a:pt x="168" y="204"/>
                </a:cubicBezTo>
                <a:cubicBezTo>
                  <a:pt x="169" y="204"/>
                  <a:pt x="169" y="204"/>
                  <a:pt x="169" y="204"/>
                </a:cubicBezTo>
                <a:cubicBezTo>
                  <a:pt x="169" y="204"/>
                  <a:pt x="169" y="204"/>
                  <a:pt x="169" y="204"/>
                </a:cubicBezTo>
                <a:cubicBezTo>
                  <a:pt x="169" y="204"/>
                  <a:pt x="170" y="204"/>
                  <a:pt x="170" y="204"/>
                </a:cubicBezTo>
                <a:cubicBezTo>
                  <a:pt x="271" y="204"/>
                  <a:pt x="271" y="204"/>
                  <a:pt x="271" y="204"/>
                </a:cubicBezTo>
                <a:cubicBezTo>
                  <a:pt x="265" y="254"/>
                  <a:pt x="229" y="292"/>
                  <a:pt x="185" y="292"/>
                </a:cubicBezTo>
                <a:close/>
              </a:path>
            </a:pathLst>
          </a:custGeom>
          <a:solidFill>
            <a:srgbClr val="4F4D50"/>
          </a:solidFill>
          <a:ln>
            <a:noFill/>
          </a:ln>
          <a:extLst/>
        </p:spPr>
        <p:txBody>
          <a:bodyPr vert="horz" wrap="square" lIns="91440" tIns="45720" rIns="91440" bIns="45720" numCol="1" anchor="t" anchorCtr="0" compatLnSpc="1">
            <a:prstTxWarp prst="textNoShape">
              <a:avLst/>
            </a:prstTxWarp>
          </a:bodyPr>
          <a:lstStyle/>
          <a:p>
            <a:endParaRPr lang="en-US" sz="1000">
              <a:solidFill>
                <a:srgbClr val="4F4D50"/>
              </a:solidFill>
              <a:cs typeface="+mn-ea"/>
              <a:sym typeface="+mn-lt"/>
            </a:endParaRPr>
          </a:p>
        </p:txBody>
      </p:sp>
      <p:grpSp>
        <p:nvGrpSpPr>
          <p:cNvPr id="3" name="组合 2"/>
          <p:cNvGrpSpPr/>
          <p:nvPr/>
        </p:nvGrpSpPr>
        <p:grpSpPr>
          <a:xfrm>
            <a:off x="7813476" y="5344280"/>
            <a:ext cx="415925" cy="666750"/>
            <a:chOff x="7813476" y="5344280"/>
            <a:chExt cx="415925" cy="666750"/>
          </a:xfrm>
        </p:grpSpPr>
        <p:sp>
          <p:nvSpPr>
            <p:cNvPr id="24" name="Freeform 193"/>
            <p:cNvSpPr>
              <a:spLocks/>
            </p:cNvSpPr>
            <p:nvPr/>
          </p:nvSpPr>
          <p:spPr bwMode="auto">
            <a:xfrm>
              <a:off x="7813476" y="5874505"/>
              <a:ext cx="115888" cy="136525"/>
            </a:xfrm>
            <a:custGeom>
              <a:avLst/>
              <a:gdLst>
                <a:gd name="T0" fmla="*/ 35 w 62"/>
                <a:gd name="T1" fmla="*/ 0 h 72"/>
                <a:gd name="T2" fmla="*/ 26 w 62"/>
                <a:gd name="T3" fmla="*/ 16 h 72"/>
                <a:gd name="T4" fmla="*/ 20 w 62"/>
                <a:gd name="T5" fmla="*/ 63 h 72"/>
                <a:gd name="T6" fmla="*/ 52 w 62"/>
                <a:gd name="T7" fmla="*/ 61 h 72"/>
                <a:gd name="T8" fmla="*/ 44 w 62"/>
                <a:gd name="T9" fmla="*/ 17 h 72"/>
                <a:gd name="T10" fmla="*/ 35 w 62"/>
                <a:gd name="T11" fmla="*/ 0 h 72"/>
              </a:gdLst>
              <a:ahLst/>
              <a:cxnLst>
                <a:cxn ang="0">
                  <a:pos x="T0" y="T1"/>
                </a:cxn>
                <a:cxn ang="0">
                  <a:pos x="T2" y="T3"/>
                </a:cxn>
                <a:cxn ang="0">
                  <a:pos x="T4" y="T5"/>
                </a:cxn>
                <a:cxn ang="0">
                  <a:pos x="T6" y="T7"/>
                </a:cxn>
                <a:cxn ang="0">
                  <a:pos x="T8" y="T9"/>
                </a:cxn>
                <a:cxn ang="0">
                  <a:pos x="T10" y="T11"/>
                </a:cxn>
              </a:cxnLst>
              <a:rect l="0" t="0" r="r" b="b"/>
              <a:pathLst>
                <a:path w="62" h="72">
                  <a:moveTo>
                    <a:pt x="35" y="0"/>
                  </a:moveTo>
                  <a:cubicBezTo>
                    <a:pt x="35" y="0"/>
                    <a:pt x="31" y="10"/>
                    <a:pt x="26" y="16"/>
                  </a:cubicBezTo>
                  <a:cubicBezTo>
                    <a:pt x="21" y="22"/>
                    <a:pt x="0" y="45"/>
                    <a:pt x="20" y="63"/>
                  </a:cubicBezTo>
                  <a:cubicBezTo>
                    <a:pt x="30" y="72"/>
                    <a:pt x="45" y="71"/>
                    <a:pt x="52" y="61"/>
                  </a:cubicBezTo>
                  <a:cubicBezTo>
                    <a:pt x="60" y="52"/>
                    <a:pt x="62" y="36"/>
                    <a:pt x="44" y="17"/>
                  </a:cubicBezTo>
                  <a:cubicBezTo>
                    <a:pt x="38" y="10"/>
                    <a:pt x="35" y="0"/>
                    <a:pt x="35" y="0"/>
                  </a:cubicBezTo>
                  <a:close/>
                </a:path>
              </a:pathLst>
            </a:custGeom>
            <a:solidFill>
              <a:srgbClr val="4F4D50"/>
            </a:solidFill>
            <a:ln>
              <a:noFill/>
            </a:ln>
            <a:extLst/>
          </p:spPr>
          <p:txBody>
            <a:bodyPr vert="horz" wrap="square" lIns="91440" tIns="45720" rIns="91440" bIns="45720" numCol="1" anchor="t" anchorCtr="0" compatLnSpc="1">
              <a:prstTxWarp prst="textNoShape">
                <a:avLst/>
              </a:prstTxWarp>
            </a:bodyPr>
            <a:lstStyle/>
            <a:p>
              <a:endParaRPr lang="en-US" sz="1000">
                <a:solidFill>
                  <a:srgbClr val="4F4D50"/>
                </a:solidFill>
                <a:cs typeface="+mn-ea"/>
                <a:sym typeface="+mn-lt"/>
              </a:endParaRPr>
            </a:p>
          </p:txBody>
        </p:sp>
        <p:sp>
          <p:nvSpPr>
            <p:cNvPr id="25" name="Freeform 194"/>
            <p:cNvSpPr>
              <a:spLocks noEditPoints="1"/>
            </p:cNvSpPr>
            <p:nvPr/>
          </p:nvSpPr>
          <p:spPr bwMode="auto">
            <a:xfrm>
              <a:off x="7813476" y="5344280"/>
              <a:ext cx="415925" cy="503238"/>
            </a:xfrm>
            <a:custGeom>
              <a:avLst/>
              <a:gdLst>
                <a:gd name="T0" fmla="*/ 206 w 220"/>
                <a:gd name="T1" fmla="*/ 86 h 266"/>
                <a:gd name="T2" fmla="*/ 158 w 220"/>
                <a:gd name="T3" fmla="*/ 86 h 266"/>
                <a:gd name="T4" fmla="*/ 126 w 220"/>
                <a:gd name="T5" fmla="*/ 55 h 266"/>
                <a:gd name="T6" fmla="*/ 126 w 220"/>
                <a:gd name="T7" fmla="*/ 49 h 266"/>
                <a:gd name="T8" fmla="*/ 137 w 220"/>
                <a:gd name="T9" fmla="*/ 49 h 266"/>
                <a:gd name="T10" fmla="*/ 156 w 220"/>
                <a:gd name="T11" fmla="*/ 30 h 266"/>
                <a:gd name="T12" fmla="*/ 137 w 220"/>
                <a:gd name="T13" fmla="*/ 11 h 266"/>
                <a:gd name="T14" fmla="*/ 125 w 220"/>
                <a:gd name="T15" fmla="*/ 11 h 266"/>
                <a:gd name="T16" fmla="*/ 109 w 220"/>
                <a:gd name="T17" fmla="*/ 0 h 266"/>
                <a:gd name="T18" fmla="*/ 93 w 220"/>
                <a:gd name="T19" fmla="*/ 11 h 266"/>
                <a:gd name="T20" fmla="*/ 81 w 220"/>
                <a:gd name="T21" fmla="*/ 11 h 266"/>
                <a:gd name="T22" fmla="*/ 62 w 220"/>
                <a:gd name="T23" fmla="*/ 30 h 266"/>
                <a:gd name="T24" fmla="*/ 81 w 220"/>
                <a:gd name="T25" fmla="*/ 49 h 266"/>
                <a:gd name="T26" fmla="*/ 92 w 220"/>
                <a:gd name="T27" fmla="*/ 49 h 266"/>
                <a:gd name="T28" fmla="*/ 92 w 220"/>
                <a:gd name="T29" fmla="*/ 55 h 266"/>
                <a:gd name="T30" fmla="*/ 58 w 220"/>
                <a:gd name="T31" fmla="*/ 92 h 266"/>
                <a:gd name="T32" fmla="*/ 0 w 220"/>
                <a:gd name="T33" fmla="*/ 160 h 266"/>
                <a:gd name="T34" fmla="*/ 0 w 220"/>
                <a:gd name="T35" fmla="*/ 167 h 266"/>
                <a:gd name="T36" fmla="*/ 0 w 220"/>
                <a:gd name="T37" fmla="*/ 246 h 266"/>
                <a:gd name="T38" fmla="*/ 20 w 220"/>
                <a:gd name="T39" fmla="*/ 266 h 266"/>
                <a:gd name="T40" fmla="*/ 50 w 220"/>
                <a:gd name="T41" fmla="*/ 266 h 266"/>
                <a:gd name="T42" fmla="*/ 70 w 220"/>
                <a:gd name="T43" fmla="*/ 246 h 266"/>
                <a:gd name="T44" fmla="*/ 70 w 220"/>
                <a:gd name="T45" fmla="*/ 190 h 266"/>
                <a:gd name="T46" fmla="*/ 70 w 220"/>
                <a:gd name="T47" fmla="*/ 189 h 266"/>
                <a:gd name="T48" fmla="*/ 102 w 220"/>
                <a:gd name="T49" fmla="*/ 177 h 266"/>
                <a:gd name="T50" fmla="*/ 206 w 220"/>
                <a:gd name="T51" fmla="*/ 177 h 266"/>
                <a:gd name="T52" fmla="*/ 220 w 220"/>
                <a:gd name="T53" fmla="*/ 157 h 266"/>
                <a:gd name="T54" fmla="*/ 220 w 220"/>
                <a:gd name="T55" fmla="*/ 105 h 266"/>
                <a:gd name="T56" fmla="*/ 206 w 220"/>
                <a:gd name="T57" fmla="*/ 86 h 266"/>
                <a:gd name="T58" fmla="*/ 82 w 220"/>
                <a:gd name="T59" fmla="*/ 39 h 266"/>
                <a:gd name="T60" fmla="*/ 72 w 220"/>
                <a:gd name="T61" fmla="*/ 30 h 266"/>
                <a:gd name="T62" fmla="*/ 82 w 220"/>
                <a:gd name="T63" fmla="*/ 20 h 266"/>
                <a:gd name="T64" fmla="*/ 136 w 220"/>
                <a:gd name="T65" fmla="*/ 20 h 266"/>
                <a:gd name="T66" fmla="*/ 146 w 220"/>
                <a:gd name="T67" fmla="*/ 30 h 266"/>
                <a:gd name="T68" fmla="*/ 136 w 220"/>
                <a:gd name="T69" fmla="*/ 39 h 266"/>
                <a:gd name="T70" fmla="*/ 82 w 220"/>
                <a:gd name="T71" fmla="*/ 39 h 266"/>
                <a:gd name="T72" fmla="*/ 100 w 220"/>
                <a:gd name="T73" fmla="*/ 67 h 266"/>
                <a:gd name="T74" fmla="*/ 106 w 220"/>
                <a:gd name="T75" fmla="*/ 65 h 266"/>
                <a:gd name="T76" fmla="*/ 106 w 220"/>
                <a:gd name="T77" fmla="*/ 49 h 266"/>
                <a:gd name="T78" fmla="*/ 113 w 220"/>
                <a:gd name="T79" fmla="*/ 49 h 266"/>
                <a:gd name="T80" fmla="*/ 113 w 220"/>
                <a:gd name="T81" fmla="*/ 65 h 266"/>
                <a:gd name="T82" fmla="*/ 118 w 220"/>
                <a:gd name="T83" fmla="*/ 67 h 266"/>
                <a:gd name="T84" fmla="*/ 146 w 220"/>
                <a:gd name="T85" fmla="*/ 92 h 266"/>
                <a:gd name="T86" fmla="*/ 108 w 220"/>
                <a:gd name="T87" fmla="*/ 96 h 266"/>
                <a:gd name="T88" fmla="*/ 72 w 220"/>
                <a:gd name="T89" fmla="*/ 93 h 266"/>
                <a:gd name="T90" fmla="*/ 100 w 220"/>
                <a:gd name="T91" fmla="*/ 67 h 266"/>
                <a:gd name="T92" fmla="*/ 206 w 220"/>
                <a:gd name="T93" fmla="*/ 157 h 266"/>
                <a:gd name="T94" fmla="*/ 205 w 220"/>
                <a:gd name="T95" fmla="*/ 163 h 266"/>
                <a:gd name="T96" fmla="*/ 102 w 220"/>
                <a:gd name="T97" fmla="*/ 163 h 266"/>
                <a:gd name="T98" fmla="*/ 57 w 220"/>
                <a:gd name="T99" fmla="*/ 182 h 266"/>
                <a:gd name="T100" fmla="*/ 56 w 220"/>
                <a:gd name="T101" fmla="*/ 183 h 266"/>
                <a:gd name="T102" fmla="*/ 56 w 220"/>
                <a:gd name="T103" fmla="*/ 246 h 266"/>
                <a:gd name="T104" fmla="*/ 50 w 220"/>
                <a:gd name="T105" fmla="*/ 253 h 266"/>
                <a:gd name="T106" fmla="*/ 20 w 220"/>
                <a:gd name="T107" fmla="*/ 253 h 266"/>
                <a:gd name="T108" fmla="*/ 14 w 220"/>
                <a:gd name="T109" fmla="*/ 246 h 266"/>
                <a:gd name="T110" fmla="*/ 14 w 220"/>
                <a:gd name="T111" fmla="*/ 160 h 266"/>
                <a:gd name="T112" fmla="*/ 66 w 220"/>
                <a:gd name="T113" fmla="*/ 104 h 266"/>
                <a:gd name="T114" fmla="*/ 67 w 220"/>
                <a:gd name="T115" fmla="*/ 103 h 266"/>
                <a:gd name="T116" fmla="*/ 110 w 220"/>
                <a:gd name="T117" fmla="*/ 108 h 266"/>
                <a:gd name="T118" fmla="*/ 159 w 220"/>
                <a:gd name="T119" fmla="*/ 99 h 266"/>
                <a:gd name="T120" fmla="*/ 205 w 220"/>
                <a:gd name="T121" fmla="*/ 99 h 266"/>
                <a:gd name="T122" fmla="*/ 206 w 220"/>
                <a:gd name="T123" fmla="*/ 105 h 266"/>
                <a:gd name="T124" fmla="*/ 206 w 220"/>
                <a:gd name="T125" fmla="*/ 15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0" h="266">
                  <a:moveTo>
                    <a:pt x="206" y="86"/>
                  </a:moveTo>
                  <a:cubicBezTo>
                    <a:pt x="158" y="86"/>
                    <a:pt x="158" y="86"/>
                    <a:pt x="158" y="86"/>
                  </a:cubicBezTo>
                  <a:cubicBezTo>
                    <a:pt x="153" y="71"/>
                    <a:pt x="141" y="60"/>
                    <a:pt x="126" y="55"/>
                  </a:cubicBezTo>
                  <a:cubicBezTo>
                    <a:pt x="126" y="49"/>
                    <a:pt x="126" y="49"/>
                    <a:pt x="126" y="49"/>
                  </a:cubicBezTo>
                  <a:cubicBezTo>
                    <a:pt x="137" y="49"/>
                    <a:pt x="137" y="49"/>
                    <a:pt x="137" y="49"/>
                  </a:cubicBezTo>
                  <a:cubicBezTo>
                    <a:pt x="148" y="49"/>
                    <a:pt x="156" y="41"/>
                    <a:pt x="156" y="30"/>
                  </a:cubicBezTo>
                  <a:cubicBezTo>
                    <a:pt x="156" y="20"/>
                    <a:pt x="148" y="11"/>
                    <a:pt x="137" y="11"/>
                  </a:cubicBezTo>
                  <a:cubicBezTo>
                    <a:pt x="125" y="11"/>
                    <a:pt x="125" y="11"/>
                    <a:pt x="125" y="11"/>
                  </a:cubicBezTo>
                  <a:cubicBezTo>
                    <a:pt x="123" y="5"/>
                    <a:pt x="116" y="0"/>
                    <a:pt x="109" y="0"/>
                  </a:cubicBezTo>
                  <a:cubicBezTo>
                    <a:pt x="102" y="0"/>
                    <a:pt x="96" y="5"/>
                    <a:pt x="93" y="11"/>
                  </a:cubicBezTo>
                  <a:cubicBezTo>
                    <a:pt x="81" y="11"/>
                    <a:pt x="81" y="11"/>
                    <a:pt x="81" y="11"/>
                  </a:cubicBezTo>
                  <a:cubicBezTo>
                    <a:pt x="71" y="11"/>
                    <a:pt x="62" y="20"/>
                    <a:pt x="62" y="30"/>
                  </a:cubicBezTo>
                  <a:cubicBezTo>
                    <a:pt x="62" y="41"/>
                    <a:pt x="71" y="49"/>
                    <a:pt x="81" y="49"/>
                  </a:cubicBezTo>
                  <a:cubicBezTo>
                    <a:pt x="92" y="49"/>
                    <a:pt x="92" y="49"/>
                    <a:pt x="92" y="49"/>
                  </a:cubicBezTo>
                  <a:cubicBezTo>
                    <a:pt x="92" y="55"/>
                    <a:pt x="92" y="55"/>
                    <a:pt x="92" y="55"/>
                  </a:cubicBezTo>
                  <a:cubicBezTo>
                    <a:pt x="75" y="61"/>
                    <a:pt x="63" y="74"/>
                    <a:pt x="58" y="92"/>
                  </a:cubicBezTo>
                  <a:cubicBezTo>
                    <a:pt x="32" y="99"/>
                    <a:pt x="1" y="117"/>
                    <a:pt x="0" y="160"/>
                  </a:cubicBezTo>
                  <a:cubicBezTo>
                    <a:pt x="0" y="162"/>
                    <a:pt x="0" y="165"/>
                    <a:pt x="0" y="167"/>
                  </a:cubicBezTo>
                  <a:cubicBezTo>
                    <a:pt x="0" y="246"/>
                    <a:pt x="0" y="246"/>
                    <a:pt x="0" y="246"/>
                  </a:cubicBezTo>
                  <a:cubicBezTo>
                    <a:pt x="0" y="257"/>
                    <a:pt x="9" y="266"/>
                    <a:pt x="20" y="266"/>
                  </a:cubicBezTo>
                  <a:cubicBezTo>
                    <a:pt x="50" y="266"/>
                    <a:pt x="50" y="266"/>
                    <a:pt x="50" y="266"/>
                  </a:cubicBezTo>
                  <a:cubicBezTo>
                    <a:pt x="61" y="266"/>
                    <a:pt x="70" y="257"/>
                    <a:pt x="70" y="246"/>
                  </a:cubicBezTo>
                  <a:cubicBezTo>
                    <a:pt x="70" y="190"/>
                    <a:pt x="70" y="190"/>
                    <a:pt x="70" y="190"/>
                  </a:cubicBezTo>
                  <a:cubicBezTo>
                    <a:pt x="70" y="189"/>
                    <a:pt x="70" y="189"/>
                    <a:pt x="70" y="189"/>
                  </a:cubicBezTo>
                  <a:cubicBezTo>
                    <a:pt x="71" y="189"/>
                    <a:pt x="81" y="177"/>
                    <a:pt x="102" y="177"/>
                  </a:cubicBezTo>
                  <a:cubicBezTo>
                    <a:pt x="206" y="177"/>
                    <a:pt x="206" y="177"/>
                    <a:pt x="206" y="177"/>
                  </a:cubicBezTo>
                  <a:cubicBezTo>
                    <a:pt x="214" y="177"/>
                    <a:pt x="220" y="168"/>
                    <a:pt x="220" y="157"/>
                  </a:cubicBezTo>
                  <a:cubicBezTo>
                    <a:pt x="220" y="105"/>
                    <a:pt x="220" y="105"/>
                    <a:pt x="220" y="105"/>
                  </a:cubicBezTo>
                  <a:cubicBezTo>
                    <a:pt x="220" y="94"/>
                    <a:pt x="214" y="86"/>
                    <a:pt x="206" y="86"/>
                  </a:cubicBezTo>
                  <a:close/>
                  <a:moveTo>
                    <a:pt x="82" y="39"/>
                  </a:moveTo>
                  <a:cubicBezTo>
                    <a:pt x="77" y="39"/>
                    <a:pt x="72" y="35"/>
                    <a:pt x="72" y="30"/>
                  </a:cubicBezTo>
                  <a:cubicBezTo>
                    <a:pt x="72" y="24"/>
                    <a:pt x="77" y="20"/>
                    <a:pt x="82" y="20"/>
                  </a:cubicBezTo>
                  <a:cubicBezTo>
                    <a:pt x="136" y="20"/>
                    <a:pt x="136" y="20"/>
                    <a:pt x="136" y="20"/>
                  </a:cubicBezTo>
                  <a:cubicBezTo>
                    <a:pt x="142" y="20"/>
                    <a:pt x="146" y="24"/>
                    <a:pt x="146" y="30"/>
                  </a:cubicBezTo>
                  <a:cubicBezTo>
                    <a:pt x="146" y="35"/>
                    <a:pt x="142" y="39"/>
                    <a:pt x="136" y="39"/>
                  </a:cubicBezTo>
                  <a:lnTo>
                    <a:pt x="82" y="39"/>
                  </a:lnTo>
                  <a:close/>
                  <a:moveTo>
                    <a:pt x="100" y="67"/>
                  </a:moveTo>
                  <a:cubicBezTo>
                    <a:pt x="106" y="65"/>
                    <a:pt x="106" y="65"/>
                    <a:pt x="106" y="65"/>
                  </a:cubicBezTo>
                  <a:cubicBezTo>
                    <a:pt x="106" y="49"/>
                    <a:pt x="106" y="49"/>
                    <a:pt x="106" y="49"/>
                  </a:cubicBezTo>
                  <a:cubicBezTo>
                    <a:pt x="113" y="49"/>
                    <a:pt x="113" y="49"/>
                    <a:pt x="113" y="49"/>
                  </a:cubicBezTo>
                  <a:cubicBezTo>
                    <a:pt x="113" y="65"/>
                    <a:pt x="113" y="65"/>
                    <a:pt x="113" y="65"/>
                  </a:cubicBezTo>
                  <a:cubicBezTo>
                    <a:pt x="118" y="67"/>
                    <a:pt x="118" y="67"/>
                    <a:pt x="118" y="67"/>
                  </a:cubicBezTo>
                  <a:cubicBezTo>
                    <a:pt x="131" y="70"/>
                    <a:pt x="141" y="79"/>
                    <a:pt x="146" y="92"/>
                  </a:cubicBezTo>
                  <a:cubicBezTo>
                    <a:pt x="134" y="95"/>
                    <a:pt x="122" y="96"/>
                    <a:pt x="108" y="96"/>
                  </a:cubicBezTo>
                  <a:cubicBezTo>
                    <a:pt x="92" y="96"/>
                    <a:pt x="79" y="94"/>
                    <a:pt x="72" y="93"/>
                  </a:cubicBezTo>
                  <a:cubicBezTo>
                    <a:pt x="76" y="80"/>
                    <a:pt x="87" y="70"/>
                    <a:pt x="100" y="67"/>
                  </a:cubicBezTo>
                  <a:close/>
                  <a:moveTo>
                    <a:pt x="206" y="157"/>
                  </a:moveTo>
                  <a:cubicBezTo>
                    <a:pt x="206" y="160"/>
                    <a:pt x="205" y="162"/>
                    <a:pt x="205" y="163"/>
                  </a:cubicBezTo>
                  <a:cubicBezTo>
                    <a:pt x="102" y="163"/>
                    <a:pt x="102" y="163"/>
                    <a:pt x="102" y="163"/>
                  </a:cubicBezTo>
                  <a:cubicBezTo>
                    <a:pt x="73" y="163"/>
                    <a:pt x="58" y="181"/>
                    <a:pt x="57" y="182"/>
                  </a:cubicBezTo>
                  <a:cubicBezTo>
                    <a:pt x="56" y="183"/>
                    <a:pt x="56" y="183"/>
                    <a:pt x="56" y="183"/>
                  </a:cubicBezTo>
                  <a:cubicBezTo>
                    <a:pt x="56" y="246"/>
                    <a:pt x="56" y="246"/>
                    <a:pt x="56" y="246"/>
                  </a:cubicBezTo>
                  <a:cubicBezTo>
                    <a:pt x="56" y="250"/>
                    <a:pt x="54" y="253"/>
                    <a:pt x="50" y="253"/>
                  </a:cubicBezTo>
                  <a:cubicBezTo>
                    <a:pt x="20" y="253"/>
                    <a:pt x="20" y="253"/>
                    <a:pt x="20" y="253"/>
                  </a:cubicBezTo>
                  <a:cubicBezTo>
                    <a:pt x="17" y="253"/>
                    <a:pt x="14" y="250"/>
                    <a:pt x="14" y="246"/>
                  </a:cubicBezTo>
                  <a:cubicBezTo>
                    <a:pt x="14" y="217"/>
                    <a:pt x="14" y="162"/>
                    <a:pt x="14" y="160"/>
                  </a:cubicBezTo>
                  <a:cubicBezTo>
                    <a:pt x="15" y="131"/>
                    <a:pt x="32" y="112"/>
                    <a:pt x="66" y="104"/>
                  </a:cubicBezTo>
                  <a:cubicBezTo>
                    <a:pt x="67" y="103"/>
                    <a:pt x="67" y="103"/>
                    <a:pt x="67" y="103"/>
                  </a:cubicBezTo>
                  <a:cubicBezTo>
                    <a:pt x="82" y="106"/>
                    <a:pt x="97" y="108"/>
                    <a:pt x="110" y="108"/>
                  </a:cubicBezTo>
                  <a:cubicBezTo>
                    <a:pt x="138" y="108"/>
                    <a:pt x="155" y="101"/>
                    <a:pt x="159" y="99"/>
                  </a:cubicBezTo>
                  <a:cubicBezTo>
                    <a:pt x="205" y="99"/>
                    <a:pt x="205" y="99"/>
                    <a:pt x="205" y="99"/>
                  </a:cubicBezTo>
                  <a:cubicBezTo>
                    <a:pt x="205" y="100"/>
                    <a:pt x="206" y="102"/>
                    <a:pt x="206" y="105"/>
                  </a:cubicBezTo>
                  <a:lnTo>
                    <a:pt x="206" y="157"/>
                  </a:lnTo>
                  <a:close/>
                </a:path>
              </a:pathLst>
            </a:custGeom>
            <a:solidFill>
              <a:srgbClr val="4F4D50"/>
            </a:solidFill>
            <a:ln>
              <a:noFill/>
            </a:ln>
            <a:extLst/>
          </p:spPr>
          <p:txBody>
            <a:bodyPr vert="horz" wrap="square" lIns="91440" tIns="45720" rIns="91440" bIns="45720" numCol="1" anchor="t" anchorCtr="0" compatLnSpc="1">
              <a:prstTxWarp prst="textNoShape">
                <a:avLst/>
              </a:prstTxWarp>
            </a:bodyPr>
            <a:lstStyle/>
            <a:p>
              <a:endParaRPr lang="en-US" sz="1000">
                <a:solidFill>
                  <a:srgbClr val="4F4D50"/>
                </a:solidFill>
                <a:cs typeface="+mn-ea"/>
                <a:sym typeface="+mn-lt"/>
              </a:endParaRPr>
            </a:p>
          </p:txBody>
        </p:sp>
      </p:grpSp>
      <p:sp>
        <p:nvSpPr>
          <p:cNvPr id="19" name="Text Placeholder 8">
            <a:extLst>
              <a:ext uri="{FF2B5EF4-FFF2-40B4-BE49-F238E27FC236}">
                <a16:creationId xmlns:a16="http://schemas.microsoft.com/office/drawing/2014/main" xmlns:c="http://schemas.openxmlformats.org/drawingml/2006/chart" xmlns:p14="http://schemas.microsoft.com/office/powerpoint/2010/main" xmlns="" id="{D8BD9DE3-25FA-42E6-8F74-C6723C4E9964}"/>
              </a:ext>
            </a:extLst>
          </p:cNvPr>
          <p:cNvSpPr txBox="1">
            <a:spLocks/>
          </p:cNvSpPr>
          <p:nvPr/>
        </p:nvSpPr>
        <p:spPr>
          <a:xfrm>
            <a:off x="2492617" y="5264180"/>
            <a:ext cx="2009593" cy="336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400" dirty="0">
                <a:solidFill>
                  <a:srgbClr val="4F4D50"/>
                </a:solidFill>
                <a:cs typeface="+mn-ea"/>
                <a:sym typeface="+mn-lt"/>
              </a:rPr>
              <a:t>标题文字添加</a:t>
            </a:r>
            <a:endParaRPr lang="en-US" altLang="zh-CN" sz="1400" dirty="0">
              <a:solidFill>
                <a:srgbClr val="4F4D50"/>
              </a:solidFill>
              <a:cs typeface="+mn-ea"/>
              <a:sym typeface="+mn-lt"/>
            </a:endParaRPr>
          </a:p>
        </p:txBody>
      </p:sp>
      <p:sp>
        <p:nvSpPr>
          <p:cNvPr id="20" name="Text Placeholder 9">
            <a:extLst>
              <a:ext uri="{FF2B5EF4-FFF2-40B4-BE49-F238E27FC236}">
                <a16:creationId xmlns:a16="http://schemas.microsoft.com/office/drawing/2014/main" xmlns:c="http://schemas.openxmlformats.org/drawingml/2006/chart" xmlns:p14="http://schemas.microsoft.com/office/powerpoint/2010/main" xmlns="" id="{679C58A0-13B8-4952-B5F7-1A947AD1F627}"/>
              </a:ext>
            </a:extLst>
          </p:cNvPr>
          <p:cNvSpPr txBox="1">
            <a:spLocks/>
          </p:cNvSpPr>
          <p:nvPr/>
        </p:nvSpPr>
        <p:spPr>
          <a:xfrm>
            <a:off x="2492617" y="5563452"/>
            <a:ext cx="2009593" cy="564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000" dirty="0">
                <a:solidFill>
                  <a:srgbClr val="4F4D50"/>
                </a:solidFill>
                <a:cs typeface="+mn-ea"/>
                <a:sym typeface="+mn-lt"/>
              </a:rPr>
              <a:t>请在此粘贴或者输入你的文字内容请在此粘贴或者输入</a:t>
            </a:r>
            <a:r>
              <a:rPr lang="zh-CN" altLang="en-US" sz="1000" dirty="0" smtClean="0">
                <a:solidFill>
                  <a:srgbClr val="4F4D50"/>
                </a:solidFill>
                <a:cs typeface="+mn-ea"/>
                <a:sym typeface="+mn-lt"/>
              </a:rPr>
              <a:t>你</a:t>
            </a:r>
            <a:endParaRPr lang="en-AU" altLang="zh-CN" sz="1000" dirty="0">
              <a:solidFill>
                <a:srgbClr val="4F4D50"/>
              </a:solidFill>
              <a:cs typeface="+mn-ea"/>
              <a:sym typeface="+mn-lt"/>
            </a:endParaRPr>
          </a:p>
        </p:txBody>
      </p:sp>
      <p:sp>
        <p:nvSpPr>
          <p:cNvPr id="22" name="Text Placeholder 8">
            <a:extLst>
              <a:ext uri="{FF2B5EF4-FFF2-40B4-BE49-F238E27FC236}">
                <a16:creationId xmlns:a16="http://schemas.microsoft.com/office/drawing/2014/main" xmlns:c="http://schemas.openxmlformats.org/drawingml/2006/chart" xmlns:p14="http://schemas.microsoft.com/office/powerpoint/2010/main" xmlns="" id="{6EAC3132-F1CC-4370-BE41-5CBA06EC9060}"/>
              </a:ext>
            </a:extLst>
          </p:cNvPr>
          <p:cNvSpPr txBox="1">
            <a:spLocks/>
          </p:cNvSpPr>
          <p:nvPr/>
        </p:nvSpPr>
        <p:spPr>
          <a:xfrm>
            <a:off x="5443543" y="5264180"/>
            <a:ext cx="2009593" cy="336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400" dirty="0">
                <a:solidFill>
                  <a:srgbClr val="4F4D50"/>
                </a:solidFill>
                <a:cs typeface="+mn-ea"/>
                <a:sym typeface="+mn-lt"/>
              </a:rPr>
              <a:t>标题文字添加</a:t>
            </a:r>
            <a:endParaRPr lang="en-US" altLang="zh-CN" sz="1400" dirty="0">
              <a:solidFill>
                <a:srgbClr val="4F4D50"/>
              </a:solidFill>
              <a:cs typeface="+mn-ea"/>
              <a:sym typeface="+mn-lt"/>
            </a:endParaRPr>
          </a:p>
        </p:txBody>
      </p:sp>
      <p:sp>
        <p:nvSpPr>
          <p:cNvPr id="23" name="Text Placeholder 9">
            <a:extLst>
              <a:ext uri="{FF2B5EF4-FFF2-40B4-BE49-F238E27FC236}">
                <a16:creationId xmlns:a16="http://schemas.microsoft.com/office/drawing/2014/main" xmlns:c="http://schemas.openxmlformats.org/drawingml/2006/chart" xmlns:p14="http://schemas.microsoft.com/office/powerpoint/2010/main" xmlns="" id="{D1FFE19E-2B46-4D1D-8A61-1DFD440D8C50}"/>
              </a:ext>
            </a:extLst>
          </p:cNvPr>
          <p:cNvSpPr txBox="1">
            <a:spLocks/>
          </p:cNvSpPr>
          <p:nvPr/>
        </p:nvSpPr>
        <p:spPr>
          <a:xfrm>
            <a:off x="5443543" y="5563452"/>
            <a:ext cx="2009593" cy="564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000" dirty="0">
                <a:solidFill>
                  <a:srgbClr val="4F4D50"/>
                </a:solidFill>
                <a:cs typeface="+mn-ea"/>
                <a:sym typeface="+mn-lt"/>
              </a:rPr>
              <a:t>请在此粘贴或者输入你的文字内容请在此粘贴或者输入你</a:t>
            </a:r>
            <a:r>
              <a:rPr lang="zh-CN" altLang="en-US" sz="1000" dirty="0" smtClean="0">
                <a:solidFill>
                  <a:srgbClr val="4F4D50"/>
                </a:solidFill>
                <a:cs typeface="+mn-ea"/>
                <a:sym typeface="+mn-lt"/>
              </a:rPr>
              <a:t>的</a:t>
            </a:r>
            <a:endParaRPr lang="en-AU" altLang="zh-CN" sz="1000" dirty="0">
              <a:solidFill>
                <a:srgbClr val="4F4D50"/>
              </a:solidFill>
              <a:cs typeface="+mn-ea"/>
              <a:sym typeface="+mn-lt"/>
            </a:endParaRPr>
          </a:p>
        </p:txBody>
      </p:sp>
      <p:sp>
        <p:nvSpPr>
          <p:cNvPr id="26" name="Text Placeholder 8">
            <a:extLst>
              <a:ext uri="{FF2B5EF4-FFF2-40B4-BE49-F238E27FC236}">
                <a16:creationId xmlns:a16="http://schemas.microsoft.com/office/drawing/2014/main" xmlns:c="http://schemas.openxmlformats.org/drawingml/2006/chart" xmlns:p14="http://schemas.microsoft.com/office/powerpoint/2010/main" xmlns="" id="{15566535-1E29-42B1-885F-2E2836B42247}"/>
              </a:ext>
            </a:extLst>
          </p:cNvPr>
          <p:cNvSpPr txBox="1">
            <a:spLocks/>
          </p:cNvSpPr>
          <p:nvPr/>
        </p:nvSpPr>
        <p:spPr>
          <a:xfrm>
            <a:off x="8357398" y="5264180"/>
            <a:ext cx="2009593" cy="336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400">
                <a:solidFill>
                  <a:srgbClr val="4F4D50"/>
                </a:solidFill>
                <a:cs typeface="+mn-ea"/>
                <a:sym typeface="+mn-lt"/>
              </a:rPr>
              <a:t>标题文字添加</a:t>
            </a:r>
            <a:endParaRPr lang="en-US" altLang="zh-CN" sz="1400" dirty="0">
              <a:solidFill>
                <a:srgbClr val="4F4D50"/>
              </a:solidFill>
              <a:cs typeface="+mn-ea"/>
              <a:sym typeface="+mn-lt"/>
            </a:endParaRPr>
          </a:p>
        </p:txBody>
      </p:sp>
      <p:sp>
        <p:nvSpPr>
          <p:cNvPr id="27" name="Text Placeholder 9">
            <a:extLst>
              <a:ext uri="{FF2B5EF4-FFF2-40B4-BE49-F238E27FC236}">
                <a16:creationId xmlns:a16="http://schemas.microsoft.com/office/drawing/2014/main" xmlns:c="http://schemas.openxmlformats.org/drawingml/2006/chart" xmlns:p14="http://schemas.microsoft.com/office/powerpoint/2010/main" xmlns="" id="{CDC701BB-D8F8-4C7A-BC32-5866CCA60C97}"/>
              </a:ext>
            </a:extLst>
          </p:cNvPr>
          <p:cNvSpPr txBox="1">
            <a:spLocks/>
          </p:cNvSpPr>
          <p:nvPr/>
        </p:nvSpPr>
        <p:spPr>
          <a:xfrm>
            <a:off x="8357398" y="5563452"/>
            <a:ext cx="2009593" cy="564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000" dirty="0">
                <a:solidFill>
                  <a:srgbClr val="4F4D50"/>
                </a:solidFill>
                <a:cs typeface="+mn-ea"/>
                <a:sym typeface="+mn-lt"/>
              </a:rPr>
              <a:t>请在此粘贴或者输入你的文字内容请在此粘贴或者输入</a:t>
            </a:r>
            <a:r>
              <a:rPr lang="zh-CN" altLang="en-US" sz="1000" dirty="0" smtClean="0">
                <a:solidFill>
                  <a:srgbClr val="4F4D50"/>
                </a:solidFill>
                <a:cs typeface="+mn-ea"/>
                <a:sym typeface="+mn-lt"/>
              </a:rPr>
              <a:t>你</a:t>
            </a:r>
            <a:endParaRPr lang="en-AU" altLang="zh-CN" sz="1000" dirty="0">
              <a:solidFill>
                <a:srgbClr val="4F4D50"/>
              </a:solidFill>
              <a:cs typeface="+mn-ea"/>
              <a:sym typeface="+mn-lt"/>
            </a:endParaRPr>
          </a:p>
        </p:txBody>
      </p:sp>
      <p:grpSp>
        <p:nvGrpSpPr>
          <p:cNvPr id="28" name="组合 27"/>
          <p:cNvGrpSpPr/>
          <p:nvPr/>
        </p:nvGrpSpPr>
        <p:grpSpPr>
          <a:xfrm>
            <a:off x="81785" y="126017"/>
            <a:ext cx="12110216" cy="766370"/>
            <a:chOff x="81785" y="126017"/>
            <a:chExt cx="12110216" cy="766370"/>
          </a:xfrm>
        </p:grpSpPr>
        <p:sp>
          <p:nvSpPr>
            <p:cNvPr id="32" name="矩形 31"/>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3" name="TextBox 6">
              <a:extLst>
                <a:ext uri="{FF2B5EF4-FFF2-40B4-BE49-F238E27FC236}">
                  <a16:creationId xmlns:a16="http://schemas.microsoft.com/office/drawing/2014/main" xmlns:c="http://schemas.openxmlformats.org/drawingml/2006/chart" xmlns:p14="http://schemas.microsoft.com/office/powerpoint/2010/main" xmlns="" id="{8083E77C-E488-400A-8503-359C6655BD40}"/>
                </a:ext>
              </a:extLst>
            </p:cNvPr>
            <p:cNvSpPr txBox="1"/>
            <p:nvPr/>
          </p:nvSpPr>
          <p:spPr>
            <a:xfrm>
              <a:off x="2583248"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34" name="TextBox 7">
              <a:extLst>
                <a:ext uri="{FF2B5EF4-FFF2-40B4-BE49-F238E27FC236}">
                  <a16:creationId xmlns:a16="http://schemas.microsoft.com/office/drawing/2014/main" xmlns:c="http://schemas.openxmlformats.org/drawingml/2006/chart" xmlns:p14="http://schemas.microsoft.com/office/powerpoint/2010/main" xmlns="" id="{BAF49D56-8FCD-4804-8411-594F1BC85F38}"/>
                </a:ext>
              </a:extLst>
            </p:cNvPr>
            <p:cNvSpPr txBox="1"/>
            <p:nvPr/>
          </p:nvSpPr>
          <p:spPr>
            <a:xfrm>
              <a:off x="1016260" y="286054"/>
              <a:ext cx="1627369"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数据分析</a:t>
              </a:r>
              <a:endParaRPr lang="zh-CN" altLang="en-US" sz="2800" b="1" dirty="0">
                <a:solidFill>
                  <a:srgbClr val="141519"/>
                </a:solidFill>
                <a:cs typeface="+mn-ea"/>
                <a:sym typeface="+mn-lt"/>
              </a:endParaRPr>
            </a:p>
          </p:txBody>
        </p:sp>
        <p:grpSp>
          <p:nvGrpSpPr>
            <p:cNvPr id="35" name="组合 34"/>
            <p:cNvGrpSpPr/>
            <p:nvPr/>
          </p:nvGrpSpPr>
          <p:grpSpPr>
            <a:xfrm>
              <a:off x="81785" y="126017"/>
              <a:ext cx="771511" cy="766370"/>
              <a:chOff x="76127" y="101358"/>
              <a:chExt cx="771511" cy="766370"/>
            </a:xfrm>
          </p:grpSpPr>
          <p:sp>
            <p:nvSpPr>
              <p:cNvPr id="36"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7" name="文本框 36"/>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06</a:t>
                </a:r>
                <a:endParaRPr lang="zh-CN" altLang="en-US" sz="2400" b="1" dirty="0">
                  <a:solidFill>
                    <a:schemeClr val="bg1"/>
                  </a:solidFill>
                  <a:cs typeface="+mn-ea"/>
                  <a:sym typeface="+mn-lt"/>
                </a:endParaRPr>
              </a:p>
            </p:txBody>
          </p:sp>
        </p:grpSp>
      </p:grpSp>
    </p:spTree>
    <p:extLst>
      <p:ext uri="{BB962C8B-B14F-4D97-AF65-F5344CB8AC3E}">
        <p14:creationId xmlns:p14="http://schemas.microsoft.com/office/powerpoint/2010/main" val="1541027748"/>
      </p:ext>
    </p:extLst>
  </p:cSld>
  <p:clrMapOvr>
    <a:masterClrMapping/>
  </p:clrMapOvr>
  <p:transition spd="slow" advClick="0"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2000"/>
                                  </p:stCondLst>
                                  <p:childTnLst>
                                    <p:set>
                                      <p:cBhvr>
                                        <p:cTn id="6" dur="1" fill="hold">
                                          <p:stCondLst>
                                            <p:cond delay="0"/>
                                          </p:stCondLst>
                                        </p:cTn>
                                        <p:tgtEl>
                                          <p:spTgt spid="11">
                                            <p:graphicEl>
                                              <a:chart seriesIdx="-3" categoryIdx="-3" bldStep="gridLegend"/>
                                            </p:graphicEl>
                                          </p:spTgt>
                                        </p:tgtEl>
                                        <p:attrNameLst>
                                          <p:attrName>style.visibility</p:attrName>
                                        </p:attrNameLst>
                                      </p:cBhvr>
                                      <p:to>
                                        <p:strVal val="visible"/>
                                      </p:to>
                                    </p:set>
                                    <p:anim calcmode="lin" valueType="num">
                                      <p:cBhvr additive="base">
                                        <p:cTn id="7" dur="500" fill="hold"/>
                                        <p:tgtEl>
                                          <p:spTgt spid="11">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graphicEl>
                                              <a:chart seriesIdx="-3" categoryIdx="-3" bldStep="gridLegend"/>
                                            </p:graphic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500"/>
                                  </p:stCondLst>
                                  <p:childTnLst>
                                    <p:set>
                                      <p:cBhvr>
                                        <p:cTn id="10" dur="1" fill="hold">
                                          <p:stCondLst>
                                            <p:cond delay="0"/>
                                          </p:stCondLst>
                                        </p:cTn>
                                        <p:tgtEl>
                                          <p:spTgt spid="11">
                                            <p:graphicEl>
                                              <a:chart seriesIdx="0" categoryIdx="0" bldStep="ptInCategory"/>
                                            </p:graphicEl>
                                          </p:spTgt>
                                        </p:tgtEl>
                                        <p:attrNameLst>
                                          <p:attrName>style.visibility</p:attrName>
                                        </p:attrNameLst>
                                      </p:cBhvr>
                                      <p:to>
                                        <p:strVal val="visible"/>
                                      </p:to>
                                    </p:set>
                                    <p:anim calcmode="lin" valueType="num">
                                      <p:cBhvr additive="base">
                                        <p:cTn id="11" dur="500" fill="hold"/>
                                        <p:tgtEl>
                                          <p:spTgt spid="11">
                                            <p:graphicEl>
                                              <a:chart seriesIdx="0" categoryIdx="0" bldStep="ptInCategory"/>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graphicEl>
                                              <a:chart seriesIdx="0" categoryIdx="0" bldStep="ptInCategory"/>
                                            </p:graphicEl>
                                          </p:spTgt>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3000"/>
                                  </p:stCondLst>
                                  <p:childTnLst>
                                    <p:set>
                                      <p:cBhvr>
                                        <p:cTn id="14" dur="1" fill="hold">
                                          <p:stCondLst>
                                            <p:cond delay="0"/>
                                          </p:stCondLst>
                                        </p:cTn>
                                        <p:tgtEl>
                                          <p:spTgt spid="11">
                                            <p:graphicEl>
                                              <a:chart seriesIdx="1" categoryIdx="0" bldStep="ptInCategory"/>
                                            </p:graphicEl>
                                          </p:spTgt>
                                        </p:tgtEl>
                                        <p:attrNameLst>
                                          <p:attrName>style.visibility</p:attrName>
                                        </p:attrNameLst>
                                      </p:cBhvr>
                                      <p:to>
                                        <p:strVal val="visible"/>
                                      </p:to>
                                    </p:set>
                                    <p:anim calcmode="lin" valueType="num">
                                      <p:cBhvr additive="base">
                                        <p:cTn id="15" dur="500" fill="hold"/>
                                        <p:tgtEl>
                                          <p:spTgt spid="11">
                                            <p:graphicEl>
                                              <a:chart seriesIdx="1" categoryIdx="0" bldStep="ptInCategory"/>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graphicEl>
                                              <a:chart seriesIdx="1" categoryIdx="0" bldStep="ptInCategory"/>
                                            </p:graphicEl>
                                          </p:spTgt>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3500"/>
                                  </p:stCondLst>
                                  <p:childTnLst>
                                    <p:set>
                                      <p:cBhvr>
                                        <p:cTn id="18" dur="1" fill="hold">
                                          <p:stCondLst>
                                            <p:cond delay="0"/>
                                          </p:stCondLst>
                                        </p:cTn>
                                        <p:tgtEl>
                                          <p:spTgt spid="11">
                                            <p:graphicEl>
                                              <a:chart seriesIdx="2" categoryIdx="0" bldStep="ptInCategory"/>
                                            </p:graphicEl>
                                          </p:spTgt>
                                        </p:tgtEl>
                                        <p:attrNameLst>
                                          <p:attrName>style.visibility</p:attrName>
                                        </p:attrNameLst>
                                      </p:cBhvr>
                                      <p:to>
                                        <p:strVal val="visible"/>
                                      </p:to>
                                    </p:set>
                                    <p:anim calcmode="lin" valueType="num">
                                      <p:cBhvr additive="base">
                                        <p:cTn id="19" dur="500" fill="hold"/>
                                        <p:tgtEl>
                                          <p:spTgt spid="11">
                                            <p:graphicEl>
                                              <a:chart seriesIdx="2" categoryIdx="0" bldStep="ptInCategory"/>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graphicEl>
                                              <a:chart seriesIdx="2" categoryIdx="0" bldStep="ptInCategory"/>
                                            </p:graphicEl>
                                          </p:spTgt>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4000"/>
                                  </p:stCondLst>
                                  <p:childTnLst>
                                    <p:set>
                                      <p:cBhvr>
                                        <p:cTn id="22" dur="1" fill="hold">
                                          <p:stCondLst>
                                            <p:cond delay="0"/>
                                          </p:stCondLst>
                                        </p:cTn>
                                        <p:tgtEl>
                                          <p:spTgt spid="11">
                                            <p:graphicEl>
                                              <a:chart seriesIdx="0" categoryIdx="1" bldStep="ptInCategory"/>
                                            </p:graphicEl>
                                          </p:spTgt>
                                        </p:tgtEl>
                                        <p:attrNameLst>
                                          <p:attrName>style.visibility</p:attrName>
                                        </p:attrNameLst>
                                      </p:cBhvr>
                                      <p:to>
                                        <p:strVal val="visible"/>
                                      </p:to>
                                    </p:set>
                                    <p:anim calcmode="lin" valueType="num">
                                      <p:cBhvr additive="base">
                                        <p:cTn id="23" dur="500" fill="hold"/>
                                        <p:tgtEl>
                                          <p:spTgt spid="11">
                                            <p:graphicEl>
                                              <a:chart seriesIdx="0" categoryIdx="1" bldStep="ptInCategory"/>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
                                            <p:graphicEl>
                                              <a:chart seriesIdx="0" categoryIdx="1" bldStep="ptInCategory"/>
                                            </p:graphicEl>
                                          </p:spTgt>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4500"/>
                                  </p:stCondLst>
                                  <p:childTnLst>
                                    <p:set>
                                      <p:cBhvr>
                                        <p:cTn id="26" dur="1" fill="hold">
                                          <p:stCondLst>
                                            <p:cond delay="0"/>
                                          </p:stCondLst>
                                        </p:cTn>
                                        <p:tgtEl>
                                          <p:spTgt spid="11">
                                            <p:graphicEl>
                                              <a:chart seriesIdx="1" categoryIdx="1" bldStep="ptInCategory"/>
                                            </p:graphicEl>
                                          </p:spTgt>
                                        </p:tgtEl>
                                        <p:attrNameLst>
                                          <p:attrName>style.visibility</p:attrName>
                                        </p:attrNameLst>
                                      </p:cBhvr>
                                      <p:to>
                                        <p:strVal val="visible"/>
                                      </p:to>
                                    </p:set>
                                    <p:anim calcmode="lin" valueType="num">
                                      <p:cBhvr additive="base">
                                        <p:cTn id="27" dur="500" fill="hold"/>
                                        <p:tgtEl>
                                          <p:spTgt spid="11">
                                            <p:graphicEl>
                                              <a:chart seriesIdx="1" categoryIdx="1" bldStep="ptInCategory"/>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graphicEl>
                                              <a:chart seriesIdx="1" categoryIdx="1" bldStep="ptInCategory"/>
                                            </p:graphicEl>
                                          </p:spTgt>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5000"/>
                                  </p:stCondLst>
                                  <p:childTnLst>
                                    <p:set>
                                      <p:cBhvr>
                                        <p:cTn id="30" dur="1" fill="hold">
                                          <p:stCondLst>
                                            <p:cond delay="0"/>
                                          </p:stCondLst>
                                        </p:cTn>
                                        <p:tgtEl>
                                          <p:spTgt spid="11">
                                            <p:graphicEl>
                                              <a:chart seriesIdx="2" categoryIdx="1" bldStep="ptInCategory"/>
                                            </p:graphicEl>
                                          </p:spTgt>
                                        </p:tgtEl>
                                        <p:attrNameLst>
                                          <p:attrName>style.visibility</p:attrName>
                                        </p:attrNameLst>
                                      </p:cBhvr>
                                      <p:to>
                                        <p:strVal val="visible"/>
                                      </p:to>
                                    </p:set>
                                    <p:anim calcmode="lin" valueType="num">
                                      <p:cBhvr additive="base">
                                        <p:cTn id="31" dur="500" fill="hold"/>
                                        <p:tgtEl>
                                          <p:spTgt spid="11">
                                            <p:graphicEl>
                                              <a:chart seriesIdx="2" categoryIdx="1" bldStep="ptInCategory"/>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
                                            <p:graphicEl>
                                              <a:chart seriesIdx="2" categoryIdx="1" bldStep="ptInCategory"/>
                                            </p:graphicEl>
                                          </p:spTgt>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5500"/>
                                  </p:stCondLst>
                                  <p:childTnLst>
                                    <p:set>
                                      <p:cBhvr>
                                        <p:cTn id="34" dur="1" fill="hold">
                                          <p:stCondLst>
                                            <p:cond delay="0"/>
                                          </p:stCondLst>
                                        </p:cTn>
                                        <p:tgtEl>
                                          <p:spTgt spid="11">
                                            <p:graphicEl>
                                              <a:chart seriesIdx="0" categoryIdx="2" bldStep="ptInCategory"/>
                                            </p:graphicEl>
                                          </p:spTgt>
                                        </p:tgtEl>
                                        <p:attrNameLst>
                                          <p:attrName>style.visibility</p:attrName>
                                        </p:attrNameLst>
                                      </p:cBhvr>
                                      <p:to>
                                        <p:strVal val="visible"/>
                                      </p:to>
                                    </p:set>
                                    <p:anim calcmode="lin" valueType="num">
                                      <p:cBhvr additive="base">
                                        <p:cTn id="35" dur="500" fill="hold"/>
                                        <p:tgtEl>
                                          <p:spTgt spid="11">
                                            <p:graphicEl>
                                              <a:chart seriesIdx="0" categoryIdx="2" bldStep="ptInCategory"/>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
                                            <p:graphicEl>
                                              <a:chart seriesIdx="0" categoryIdx="2" bldStep="ptInCategory"/>
                                            </p:graphicEl>
                                          </p:spTgt>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6000"/>
                                  </p:stCondLst>
                                  <p:childTnLst>
                                    <p:set>
                                      <p:cBhvr>
                                        <p:cTn id="38" dur="1" fill="hold">
                                          <p:stCondLst>
                                            <p:cond delay="0"/>
                                          </p:stCondLst>
                                        </p:cTn>
                                        <p:tgtEl>
                                          <p:spTgt spid="11">
                                            <p:graphicEl>
                                              <a:chart seriesIdx="1" categoryIdx="2" bldStep="ptInCategory"/>
                                            </p:graphicEl>
                                          </p:spTgt>
                                        </p:tgtEl>
                                        <p:attrNameLst>
                                          <p:attrName>style.visibility</p:attrName>
                                        </p:attrNameLst>
                                      </p:cBhvr>
                                      <p:to>
                                        <p:strVal val="visible"/>
                                      </p:to>
                                    </p:set>
                                    <p:anim calcmode="lin" valueType="num">
                                      <p:cBhvr additive="base">
                                        <p:cTn id="39" dur="500" fill="hold"/>
                                        <p:tgtEl>
                                          <p:spTgt spid="11">
                                            <p:graphicEl>
                                              <a:chart seriesIdx="1" categoryIdx="2" bldStep="ptInCategory"/>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11">
                                            <p:graphicEl>
                                              <a:chart seriesIdx="1" categoryIdx="2" bldStep="ptInCategory"/>
                                            </p:graphicEl>
                                          </p:spTgt>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6500"/>
                                  </p:stCondLst>
                                  <p:childTnLst>
                                    <p:set>
                                      <p:cBhvr>
                                        <p:cTn id="42" dur="1" fill="hold">
                                          <p:stCondLst>
                                            <p:cond delay="0"/>
                                          </p:stCondLst>
                                        </p:cTn>
                                        <p:tgtEl>
                                          <p:spTgt spid="11">
                                            <p:graphicEl>
                                              <a:chart seriesIdx="2" categoryIdx="2" bldStep="ptInCategory"/>
                                            </p:graphicEl>
                                          </p:spTgt>
                                        </p:tgtEl>
                                        <p:attrNameLst>
                                          <p:attrName>style.visibility</p:attrName>
                                        </p:attrNameLst>
                                      </p:cBhvr>
                                      <p:to>
                                        <p:strVal val="visible"/>
                                      </p:to>
                                    </p:set>
                                    <p:anim calcmode="lin" valueType="num">
                                      <p:cBhvr additive="base">
                                        <p:cTn id="43" dur="500" fill="hold"/>
                                        <p:tgtEl>
                                          <p:spTgt spid="11">
                                            <p:graphicEl>
                                              <a:chart seriesIdx="2" categoryIdx="2" bldStep="ptInCategory"/>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
                                            <p:graphicEl>
                                              <a:chart seriesIdx="2" categoryIdx="2" bldStep="ptInCategory"/>
                                            </p:graphicEl>
                                          </p:spTgt>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7000"/>
                                  </p:stCondLst>
                                  <p:childTnLst>
                                    <p:set>
                                      <p:cBhvr>
                                        <p:cTn id="46" dur="1" fill="hold">
                                          <p:stCondLst>
                                            <p:cond delay="0"/>
                                          </p:stCondLst>
                                        </p:cTn>
                                        <p:tgtEl>
                                          <p:spTgt spid="11">
                                            <p:graphicEl>
                                              <a:chart seriesIdx="0" categoryIdx="3" bldStep="ptInCategory"/>
                                            </p:graphicEl>
                                          </p:spTgt>
                                        </p:tgtEl>
                                        <p:attrNameLst>
                                          <p:attrName>style.visibility</p:attrName>
                                        </p:attrNameLst>
                                      </p:cBhvr>
                                      <p:to>
                                        <p:strVal val="visible"/>
                                      </p:to>
                                    </p:set>
                                    <p:anim calcmode="lin" valueType="num">
                                      <p:cBhvr additive="base">
                                        <p:cTn id="47" dur="500" fill="hold"/>
                                        <p:tgtEl>
                                          <p:spTgt spid="11">
                                            <p:graphicEl>
                                              <a:chart seriesIdx="0" categoryIdx="3" bldStep="ptInCategory"/>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11">
                                            <p:graphicEl>
                                              <a:chart seriesIdx="0" categoryIdx="3" bldStep="ptInCategory"/>
                                            </p:graphicEl>
                                          </p:spTgt>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7500"/>
                                  </p:stCondLst>
                                  <p:childTnLst>
                                    <p:set>
                                      <p:cBhvr>
                                        <p:cTn id="50" dur="1" fill="hold">
                                          <p:stCondLst>
                                            <p:cond delay="0"/>
                                          </p:stCondLst>
                                        </p:cTn>
                                        <p:tgtEl>
                                          <p:spTgt spid="11">
                                            <p:graphicEl>
                                              <a:chart seriesIdx="1" categoryIdx="3" bldStep="ptInCategory"/>
                                            </p:graphicEl>
                                          </p:spTgt>
                                        </p:tgtEl>
                                        <p:attrNameLst>
                                          <p:attrName>style.visibility</p:attrName>
                                        </p:attrNameLst>
                                      </p:cBhvr>
                                      <p:to>
                                        <p:strVal val="visible"/>
                                      </p:to>
                                    </p:set>
                                    <p:anim calcmode="lin" valueType="num">
                                      <p:cBhvr additive="base">
                                        <p:cTn id="51" dur="500" fill="hold"/>
                                        <p:tgtEl>
                                          <p:spTgt spid="11">
                                            <p:graphicEl>
                                              <a:chart seriesIdx="1" categoryIdx="3" bldStep="ptInCategory"/>
                                            </p:graphicEl>
                                          </p:spTgt>
                                        </p:tgtEl>
                                        <p:attrNameLst>
                                          <p:attrName>ppt_x</p:attrName>
                                        </p:attrNameLst>
                                      </p:cBhvr>
                                      <p:tavLst>
                                        <p:tav tm="0">
                                          <p:val>
                                            <p:strVal val="#ppt_x"/>
                                          </p:val>
                                        </p:tav>
                                        <p:tav tm="100000">
                                          <p:val>
                                            <p:strVal val="#ppt_x"/>
                                          </p:val>
                                        </p:tav>
                                      </p:tavLst>
                                    </p:anim>
                                    <p:anim calcmode="lin" valueType="num">
                                      <p:cBhvr additive="base">
                                        <p:cTn id="52" dur="500" fill="hold"/>
                                        <p:tgtEl>
                                          <p:spTgt spid="11">
                                            <p:graphicEl>
                                              <a:chart seriesIdx="1" categoryIdx="3" bldStep="ptInCategory"/>
                                            </p:graphicEl>
                                          </p:spTgt>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stCondLst>
                                    <p:cond delay="8000"/>
                                  </p:stCondLst>
                                  <p:childTnLst>
                                    <p:set>
                                      <p:cBhvr>
                                        <p:cTn id="54" dur="1" fill="hold">
                                          <p:stCondLst>
                                            <p:cond delay="0"/>
                                          </p:stCondLst>
                                        </p:cTn>
                                        <p:tgtEl>
                                          <p:spTgt spid="11">
                                            <p:graphicEl>
                                              <a:chart seriesIdx="2" categoryIdx="3" bldStep="ptInCategory"/>
                                            </p:graphicEl>
                                          </p:spTgt>
                                        </p:tgtEl>
                                        <p:attrNameLst>
                                          <p:attrName>style.visibility</p:attrName>
                                        </p:attrNameLst>
                                      </p:cBhvr>
                                      <p:to>
                                        <p:strVal val="visible"/>
                                      </p:to>
                                    </p:set>
                                    <p:anim calcmode="lin" valueType="num">
                                      <p:cBhvr additive="base">
                                        <p:cTn id="55" dur="500" fill="hold"/>
                                        <p:tgtEl>
                                          <p:spTgt spid="11">
                                            <p:graphicEl>
                                              <a:chart seriesIdx="2" categoryIdx="3" bldStep="ptInCategory"/>
                                            </p:graphicEl>
                                          </p:spTgt>
                                        </p:tgtEl>
                                        <p:attrNameLst>
                                          <p:attrName>ppt_x</p:attrName>
                                        </p:attrNameLst>
                                      </p:cBhvr>
                                      <p:tavLst>
                                        <p:tav tm="0">
                                          <p:val>
                                            <p:strVal val="#ppt_x"/>
                                          </p:val>
                                        </p:tav>
                                        <p:tav tm="100000">
                                          <p:val>
                                            <p:strVal val="#ppt_x"/>
                                          </p:val>
                                        </p:tav>
                                      </p:tavLst>
                                    </p:anim>
                                    <p:anim calcmode="lin" valueType="num">
                                      <p:cBhvr additive="base">
                                        <p:cTn id="56" dur="500" fill="hold"/>
                                        <p:tgtEl>
                                          <p:spTgt spid="11">
                                            <p:graphicEl>
                                              <a:chart seriesIdx="2" categoryIdx="3" bldStep="ptInCategory"/>
                                            </p:graphicEl>
                                          </p:spTgt>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8500"/>
                                  </p:stCondLst>
                                  <p:childTnLst>
                                    <p:set>
                                      <p:cBhvr>
                                        <p:cTn id="58" dur="1" fill="hold">
                                          <p:stCondLst>
                                            <p:cond delay="0"/>
                                          </p:stCondLst>
                                        </p:cTn>
                                        <p:tgtEl>
                                          <p:spTgt spid="11">
                                            <p:graphicEl>
                                              <a:chart seriesIdx="0" categoryIdx="4" bldStep="ptInCategory"/>
                                            </p:graphicEl>
                                          </p:spTgt>
                                        </p:tgtEl>
                                        <p:attrNameLst>
                                          <p:attrName>style.visibility</p:attrName>
                                        </p:attrNameLst>
                                      </p:cBhvr>
                                      <p:to>
                                        <p:strVal val="visible"/>
                                      </p:to>
                                    </p:set>
                                    <p:anim calcmode="lin" valueType="num">
                                      <p:cBhvr additive="base">
                                        <p:cTn id="59" dur="500" fill="hold"/>
                                        <p:tgtEl>
                                          <p:spTgt spid="11">
                                            <p:graphicEl>
                                              <a:chart seriesIdx="0" categoryIdx="4" bldStep="ptInCategory"/>
                                            </p:graphicEl>
                                          </p:spTgt>
                                        </p:tgtEl>
                                        <p:attrNameLst>
                                          <p:attrName>ppt_x</p:attrName>
                                        </p:attrNameLst>
                                      </p:cBhvr>
                                      <p:tavLst>
                                        <p:tav tm="0">
                                          <p:val>
                                            <p:strVal val="#ppt_x"/>
                                          </p:val>
                                        </p:tav>
                                        <p:tav tm="100000">
                                          <p:val>
                                            <p:strVal val="#ppt_x"/>
                                          </p:val>
                                        </p:tav>
                                      </p:tavLst>
                                    </p:anim>
                                    <p:anim calcmode="lin" valueType="num">
                                      <p:cBhvr additive="base">
                                        <p:cTn id="60" dur="500" fill="hold"/>
                                        <p:tgtEl>
                                          <p:spTgt spid="11">
                                            <p:graphicEl>
                                              <a:chart seriesIdx="0" categoryIdx="4" bldStep="ptInCategory"/>
                                            </p:graphicEl>
                                          </p:spTgt>
                                        </p:tgtEl>
                                        <p:attrNameLst>
                                          <p:attrName>ppt_y</p:attrName>
                                        </p:attrNameLst>
                                      </p:cBhvr>
                                      <p:tavLst>
                                        <p:tav tm="0">
                                          <p:val>
                                            <p:strVal val="0-#ppt_h/2"/>
                                          </p:val>
                                        </p:tav>
                                        <p:tav tm="100000">
                                          <p:val>
                                            <p:strVal val="#ppt_y"/>
                                          </p:val>
                                        </p:tav>
                                      </p:tavLst>
                                    </p:anim>
                                  </p:childTnLst>
                                </p:cTn>
                              </p:par>
                              <p:par>
                                <p:cTn id="61" presetID="2" presetClass="entr" presetSubtype="1" fill="hold" grpId="0" nodeType="withEffect">
                                  <p:stCondLst>
                                    <p:cond delay="9000"/>
                                  </p:stCondLst>
                                  <p:childTnLst>
                                    <p:set>
                                      <p:cBhvr>
                                        <p:cTn id="62" dur="1" fill="hold">
                                          <p:stCondLst>
                                            <p:cond delay="0"/>
                                          </p:stCondLst>
                                        </p:cTn>
                                        <p:tgtEl>
                                          <p:spTgt spid="11">
                                            <p:graphicEl>
                                              <a:chart seriesIdx="1" categoryIdx="4" bldStep="ptInCategory"/>
                                            </p:graphicEl>
                                          </p:spTgt>
                                        </p:tgtEl>
                                        <p:attrNameLst>
                                          <p:attrName>style.visibility</p:attrName>
                                        </p:attrNameLst>
                                      </p:cBhvr>
                                      <p:to>
                                        <p:strVal val="visible"/>
                                      </p:to>
                                    </p:set>
                                    <p:anim calcmode="lin" valueType="num">
                                      <p:cBhvr additive="base">
                                        <p:cTn id="63" dur="500" fill="hold"/>
                                        <p:tgtEl>
                                          <p:spTgt spid="11">
                                            <p:graphicEl>
                                              <a:chart seriesIdx="1" categoryIdx="4" bldStep="ptInCategory"/>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11">
                                            <p:graphicEl>
                                              <a:chart seriesIdx="1" categoryIdx="4" bldStep="ptInCategory"/>
                                            </p:graphicEl>
                                          </p:spTgt>
                                        </p:tgtEl>
                                        <p:attrNameLst>
                                          <p:attrName>ppt_y</p:attrName>
                                        </p:attrNameLst>
                                      </p:cBhvr>
                                      <p:tavLst>
                                        <p:tav tm="0">
                                          <p:val>
                                            <p:strVal val="0-#ppt_h/2"/>
                                          </p:val>
                                        </p:tav>
                                        <p:tav tm="100000">
                                          <p:val>
                                            <p:strVal val="#ppt_y"/>
                                          </p:val>
                                        </p:tav>
                                      </p:tavLst>
                                    </p:anim>
                                  </p:childTnLst>
                                </p:cTn>
                              </p:par>
                              <p:par>
                                <p:cTn id="65" presetID="2" presetClass="entr" presetSubtype="1" fill="hold" grpId="0" nodeType="withEffect">
                                  <p:stCondLst>
                                    <p:cond delay="9500"/>
                                  </p:stCondLst>
                                  <p:childTnLst>
                                    <p:set>
                                      <p:cBhvr>
                                        <p:cTn id="66" dur="1" fill="hold">
                                          <p:stCondLst>
                                            <p:cond delay="0"/>
                                          </p:stCondLst>
                                        </p:cTn>
                                        <p:tgtEl>
                                          <p:spTgt spid="11">
                                            <p:graphicEl>
                                              <a:chart seriesIdx="2" categoryIdx="4" bldStep="ptInCategory"/>
                                            </p:graphicEl>
                                          </p:spTgt>
                                        </p:tgtEl>
                                        <p:attrNameLst>
                                          <p:attrName>style.visibility</p:attrName>
                                        </p:attrNameLst>
                                      </p:cBhvr>
                                      <p:to>
                                        <p:strVal val="visible"/>
                                      </p:to>
                                    </p:set>
                                    <p:anim calcmode="lin" valueType="num">
                                      <p:cBhvr additive="base">
                                        <p:cTn id="67" dur="500" fill="hold"/>
                                        <p:tgtEl>
                                          <p:spTgt spid="11">
                                            <p:graphicEl>
                                              <a:chart seriesIdx="2" categoryIdx="4" bldStep="ptInCategory"/>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11">
                                            <p:graphicEl>
                                              <a:chart seriesIdx="2" categoryIdx="4" bldStep="ptInCategory"/>
                                            </p:graphicEl>
                                          </p:spTgt>
                                        </p:tgtEl>
                                        <p:attrNameLst>
                                          <p:attrName>ppt_y</p:attrName>
                                        </p:attrNameLst>
                                      </p:cBhvr>
                                      <p:tavLst>
                                        <p:tav tm="0">
                                          <p:val>
                                            <p:strVal val="0-#ppt_h/2"/>
                                          </p:val>
                                        </p:tav>
                                        <p:tav tm="100000">
                                          <p:val>
                                            <p:strVal val="#ppt_y"/>
                                          </p:val>
                                        </p:tav>
                                      </p:tavLst>
                                    </p:anim>
                                  </p:childTnLst>
                                </p:cTn>
                              </p:par>
                            </p:childTnLst>
                          </p:cTn>
                        </p:par>
                        <p:par>
                          <p:cTn id="69" fill="hold">
                            <p:stCondLst>
                              <p:cond delay="10000"/>
                            </p:stCondLst>
                            <p:childTnLst>
                              <p:par>
                                <p:cTn id="70" presetID="53" presetClass="entr" presetSubtype="16" fill="hold" grpId="0" nodeType="afterEffect">
                                  <p:stCondLst>
                                    <p:cond delay="0"/>
                                  </p:stCondLst>
                                  <p:childTnLst>
                                    <p:set>
                                      <p:cBhvr>
                                        <p:cTn id="71" dur="1" fill="hold">
                                          <p:stCondLst>
                                            <p:cond delay="0"/>
                                          </p:stCondLst>
                                        </p:cTn>
                                        <p:tgtEl>
                                          <p:spTgt spid="19">
                                            <p:txEl>
                                              <p:pRg st="0" end="0"/>
                                            </p:txEl>
                                          </p:spTgt>
                                        </p:tgtEl>
                                        <p:attrNameLst>
                                          <p:attrName>style.visibility</p:attrName>
                                        </p:attrNameLst>
                                      </p:cBhvr>
                                      <p:to>
                                        <p:strVal val="visible"/>
                                      </p:to>
                                    </p:set>
                                    <p:anim calcmode="lin" valueType="num">
                                      <p:cBhvr>
                                        <p:cTn id="72"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74" dur="500"/>
                                        <p:tgtEl>
                                          <p:spTgt spid="19">
                                            <p:txEl>
                                              <p:pRg st="0" end="0"/>
                                            </p:txEl>
                                          </p:spTgt>
                                        </p:tgtEl>
                                      </p:cBhvr>
                                    </p:animEffect>
                                  </p:childTnLst>
                                </p:cTn>
                              </p:par>
                            </p:childTnLst>
                          </p:cTn>
                        </p:par>
                        <p:par>
                          <p:cTn id="75" fill="hold">
                            <p:stCondLst>
                              <p:cond delay="10500"/>
                            </p:stCondLst>
                            <p:childTnLst>
                              <p:par>
                                <p:cTn id="76" presetID="22" presetClass="entr" presetSubtype="4" fill="hold" grpId="0" nodeType="afterEffect">
                                  <p:stCondLst>
                                    <p:cond delay="0"/>
                                  </p:stCondLst>
                                  <p:childTnLst>
                                    <p:set>
                                      <p:cBhvr>
                                        <p:cTn id="77" dur="1" fill="hold">
                                          <p:stCondLst>
                                            <p:cond delay="0"/>
                                          </p:stCondLst>
                                        </p:cTn>
                                        <p:tgtEl>
                                          <p:spTgt spid="20">
                                            <p:txEl>
                                              <p:pRg st="0" end="0"/>
                                            </p:txEl>
                                          </p:spTgt>
                                        </p:tgtEl>
                                        <p:attrNameLst>
                                          <p:attrName>style.visibility</p:attrName>
                                        </p:attrNameLst>
                                      </p:cBhvr>
                                      <p:to>
                                        <p:strVal val="visible"/>
                                      </p:to>
                                    </p:set>
                                    <p:animEffect transition="in" filter="wipe(down)">
                                      <p:cBhvr>
                                        <p:cTn id="78" dur="500"/>
                                        <p:tgtEl>
                                          <p:spTgt spid="20">
                                            <p:txEl>
                                              <p:pRg st="0" end="0"/>
                                            </p:txEl>
                                          </p:spTgt>
                                        </p:tgtEl>
                                      </p:cBhvr>
                                    </p:animEffect>
                                  </p:childTnLst>
                                </p:cTn>
                              </p:par>
                            </p:childTnLst>
                          </p:cTn>
                        </p:par>
                        <p:par>
                          <p:cTn id="79" fill="hold">
                            <p:stCondLst>
                              <p:cond delay="11000"/>
                            </p:stCondLst>
                            <p:childTnLst>
                              <p:par>
                                <p:cTn id="80" presetID="53" presetClass="entr" presetSubtype="16" fill="hold" grpId="0" nodeType="afterEffect">
                                  <p:stCondLst>
                                    <p:cond delay="0"/>
                                  </p:stCondLst>
                                  <p:childTnLst>
                                    <p:set>
                                      <p:cBhvr>
                                        <p:cTn id="81" dur="1" fill="hold">
                                          <p:stCondLst>
                                            <p:cond delay="0"/>
                                          </p:stCondLst>
                                        </p:cTn>
                                        <p:tgtEl>
                                          <p:spTgt spid="22">
                                            <p:txEl>
                                              <p:pRg st="0" end="0"/>
                                            </p:txEl>
                                          </p:spTgt>
                                        </p:tgtEl>
                                        <p:attrNameLst>
                                          <p:attrName>style.visibility</p:attrName>
                                        </p:attrNameLst>
                                      </p:cBhvr>
                                      <p:to>
                                        <p:strVal val="visible"/>
                                      </p:to>
                                    </p:set>
                                    <p:anim calcmode="lin" valueType="num">
                                      <p:cBhvr>
                                        <p:cTn id="82"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84" dur="500"/>
                                        <p:tgtEl>
                                          <p:spTgt spid="22">
                                            <p:txEl>
                                              <p:pRg st="0" end="0"/>
                                            </p:txEl>
                                          </p:spTgt>
                                        </p:tgtEl>
                                      </p:cBhvr>
                                    </p:animEffect>
                                  </p:childTnLst>
                                </p:cTn>
                              </p:par>
                            </p:childTnLst>
                          </p:cTn>
                        </p:par>
                        <p:par>
                          <p:cTn id="85" fill="hold">
                            <p:stCondLst>
                              <p:cond delay="11500"/>
                            </p:stCondLst>
                            <p:childTnLst>
                              <p:par>
                                <p:cTn id="86" presetID="22" presetClass="entr" presetSubtype="4" fill="hold" grpId="0" nodeType="afterEffect">
                                  <p:stCondLst>
                                    <p:cond delay="0"/>
                                  </p:stCondLst>
                                  <p:childTnLst>
                                    <p:set>
                                      <p:cBhvr>
                                        <p:cTn id="87" dur="1" fill="hold">
                                          <p:stCondLst>
                                            <p:cond delay="0"/>
                                          </p:stCondLst>
                                        </p:cTn>
                                        <p:tgtEl>
                                          <p:spTgt spid="23">
                                            <p:txEl>
                                              <p:pRg st="0" end="0"/>
                                            </p:txEl>
                                          </p:spTgt>
                                        </p:tgtEl>
                                        <p:attrNameLst>
                                          <p:attrName>style.visibility</p:attrName>
                                        </p:attrNameLst>
                                      </p:cBhvr>
                                      <p:to>
                                        <p:strVal val="visible"/>
                                      </p:to>
                                    </p:set>
                                    <p:animEffect transition="in" filter="wipe(down)">
                                      <p:cBhvr>
                                        <p:cTn id="88" dur="500"/>
                                        <p:tgtEl>
                                          <p:spTgt spid="23">
                                            <p:txEl>
                                              <p:pRg st="0" end="0"/>
                                            </p:txEl>
                                          </p:spTgt>
                                        </p:tgtEl>
                                      </p:cBhvr>
                                    </p:animEffect>
                                  </p:childTnLst>
                                </p:cTn>
                              </p:par>
                            </p:childTnLst>
                          </p:cTn>
                        </p:par>
                        <p:par>
                          <p:cTn id="89" fill="hold">
                            <p:stCondLst>
                              <p:cond delay="12000"/>
                            </p:stCondLst>
                            <p:childTnLst>
                              <p:par>
                                <p:cTn id="90" presetID="53" presetClass="entr" presetSubtype="16" fill="hold" grpId="0" nodeType="afterEffect">
                                  <p:stCondLst>
                                    <p:cond delay="0"/>
                                  </p:stCondLst>
                                  <p:childTnLst>
                                    <p:set>
                                      <p:cBhvr>
                                        <p:cTn id="91" dur="1" fill="hold">
                                          <p:stCondLst>
                                            <p:cond delay="0"/>
                                          </p:stCondLst>
                                        </p:cTn>
                                        <p:tgtEl>
                                          <p:spTgt spid="26">
                                            <p:txEl>
                                              <p:pRg st="0" end="0"/>
                                            </p:txEl>
                                          </p:spTgt>
                                        </p:tgtEl>
                                        <p:attrNameLst>
                                          <p:attrName>style.visibility</p:attrName>
                                        </p:attrNameLst>
                                      </p:cBhvr>
                                      <p:to>
                                        <p:strVal val="visible"/>
                                      </p:to>
                                    </p:set>
                                    <p:anim calcmode="lin" valueType="num">
                                      <p:cBhvr>
                                        <p:cTn id="92"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93" dur="5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94" dur="500"/>
                                        <p:tgtEl>
                                          <p:spTgt spid="26">
                                            <p:txEl>
                                              <p:pRg st="0" end="0"/>
                                            </p:txEl>
                                          </p:spTgt>
                                        </p:tgtEl>
                                      </p:cBhvr>
                                    </p:animEffect>
                                  </p:childTnLst>
                                </p:cTn>
                              </p:par>
                            </p:childTnLst>
                          </p:cTn>
                        </p:par>
                        <p:par>
                          <p:cTn id="95" fill="hold">
                            <p:stCondLst>
                              <p:cond delay="12500"/>
                            </p:stCondLst>
                            <p:childTnLst>
                              <p:par>
                                <p:cTn id="96" presetID="22" presetClass="entr" presetSubtype="4" fill="hold" grpId="0" nodeType="afterEffect">
                                  <p:stCondLst>
                                    <p:cond delay="0"/>
                                  </p:stCondLst>
                                  <p:childTnLst>
                                    <p:set>
                                      <p:cBhvr>
                                        <p:cTn id="97" dur="1" fill="hold">
                                          <p:stCondLst>
                                            <p:cond delay="0"/>
                                          </p:stCondLst>
                                        </p:cTn>
                                        <p:tgtEl>
                                          <p:spTgt spid="27">
                                            <p:txEl>
                                              <p:pRg st="0" end="0"/>
                                            </p:txEl>
                                          </p:spTgt>
                                        </p:tgtEl>
                                        <p:attrNameLst>
                                          <p:attrName>style.visibility</p:attrName>
                                        </p:attrNameLst>
                                      </p:cBhvr>
                                      <p:to>
                                        <p:strVal val="visible"/>
                                      </p:to>
                                    </p:set>
                                    <p:animEffect transition="in" filter="wipe(down)">
                                      <p:cBhvr>
                                        <p:cTn id="98" dur="500"/>
                                        <p:tgtEl>
                                          <p:spTgt spid="27">
                                            <p:txEl>
                                              <p:pRg st="0" end="0"/>
                                            </p:txEl>
                                          </p:spTgt>
                                        </p:tgtEl>
                                      </p:cBhvr>
                                    </p:animEffect>
                                  </p:childTnLst>
                                </p:cTn>
                              </p:par>
                              <p:par>
                                <p:cTn id="99" presetID="53" presetClass="entr" presetSubtype="16" fill="hold" nodeType="withEffect">
                                  <p:stCondLst>
                                    <p:cond delay="0"/>
                                  </p:stCondLst>
                                  <p:childTnLst>
                                    <p:set>
                                      <p:cBhvr>
                                        <p:cTn id="100" dur="1" fill="hold">
                                          <p:stCondLst>
                                            <p:cond delay="0"/>
                                          </p:stCondLst>
                                        </p:cTn>
                                        <p:tgtEl>
                                          <p:spTgt spid="2"/>
                                        </p:tgtEl>
                                        <p:attrNameLst>
                                          <p:attrName>style.visibility</p:attrName>
                                        </p:attrNameLst>
                                      </p:cBhvr>
                                      <p:to>
                                        <p:strVal val="visible"/>
                                      </p:to>
                                    </p:set>
                                    <p:anim calcmode="lin" valueType="num">
                                      <p:cBhvr>
                                        <p:cTn id="101" dur="500" fill="hold"/>
                                        <p:tgtEl>
                                          <p:spTgt spid="2"/>
                                        </p:tgtEl>
                                        <p:attrNameLst>
                                          <p:attrName>ppt_w</p:attrName>
                                        </p:attrNameLst>
                                      </p:cBhvr>
                                      <p:tavLst>
                                        <p:tav tm="0">
                                          <p:val>
                                            <p:fltVal val="0"/>
                                          </p:val>
                                        </p:tav>
                                        <p:tav tm="100000">
                                          <p:val>
                                            <p:strVal val="#ppt_w"/>
                                          </p:val>
                                        </p:tav>
                                      </p:tavLst>
                                    </p:anim>
                                    <p:anim calcmode="lin" valueType="num">
                                      <p:cBhvr>
                                        <p:cTn id="102" dur="500" fill="hold"/>
                                        <p:tgtEl>
                                          <p:spTgt spid="2"/>
                                        </p:tgtEl>
                                        <p:attrNameLst>
                                          <p:attrName>ppt_h</p:attrName>
                                        </p:attrNameLst>
                                      </p:cBhvr>
                                      <p:tavLst>
                                        <p:tav tm="0">
                                          <p:val>
                                            <p:fltVal val="0"/>
                                          </p:val>
                                        </p:tav>
                                        <p:tav tm="100000">
                                          <p:val>
                                            <p:strVal val="#ppt_h"/>
                                          </p:val>
                                        </p:tav>
                                      </p:tavLst>
                                    </p:anim>
                                    <p:animEffect transition="in" filter="fade">
                                      <p:cBhvr>
                                        <p:cTn id="103" dur="500"/>
                                        <p:tgtEl>
                                          <p:spTgt spid="2"/>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21"/>
                                        </p:tgtEl>
                                        <p:attrNameLst>
                                          <p:attrName>style.visibility</p:attrName>
                                        </p:attrNameLst>
                                      </p:cBhvr>
                                      <p:to>
                                        <p:strVal val="visible"/>
                                      </p:to>
                                    </p:set>
                                    <p:anim calcmode="lin" valueType="num">
                                      <p:cBhvr>
                                        <p:cTn id="106" dur="500" fill="hold"/>
                                        <p:tgtEl>
                                          <p:spTgt spid="21"/>
                                        </p:tgtEl>
                                        <p:attrNameLst>
                                          <p:attrName>ppt_w</p:attrName>
                                        </p:attrNameLst>
                                      </p:cBhvr>
                                      <p:tavLst>
                                        <p:tav tm="0">
                                          <p:val>
                                            <p:fltVal val="0"/>
                                          </p:val>
                                        </p:tav>
                                        <p:tav tm="100000">
                                          <p:val>
                                            <p:strVal val="#ppt_w"/>
                                          </p:val>
                                        </p:tav>
                                      </p:tavLst>
                                    </p:anim>
                                    <p:anim calcmode="lin" valueType="num">
                                      <p:cBhvr>
                                        <p:cTn id="107" dur="500" fill="hold"/>
                                        <p:tgtEl>
                                          <p:spTgt spid="21"/>
                                        </p:tgtEl>
                                        <p:attrNameLst>
                                          <p:attrName>ppt_h</p:attrName>
                                        </p:attrNameLst>
                                      </p:cBhvr>
                                      <p:tavLst>
                                        <p:tav tm="0">
                                          <p:val>
                                            <p:fltVal val="0"/>
                                          </p:val>
                                        </p:tav>
                                        <p:tav tm="100000">
                                          <p:val>
                                            <p:strVal val="#ppt_h"/>
                                          </p:val>
                                        </p:tav>
                                      </p:tavLst>
                                    </p:anim>
                                    <p:animEffect transition="in" filter="fade">
                                      <p:cBhvr>
                                        <p:cTn id="108" dur="500"/>
                                        <p:tgtEl>
                                          <p:spTgt spid="21"/>
                                        </p:tgtEl>
                                      </p:cBhvr>
                                    </p:animEffect>
                                  </p:childTnLst>
                                </p:cTn>
                              </p:par>
                              <p:par>
                                <p:cTn id="109" presetID="53" presetClass="entr" presetSubtype="16" fill="hold" nodeType="withEffect">
                                  <p:stCondLst>
                                    <p:cond delay="0"/>
                                  </p:stCondLst>
                                  <p:childTnLst>
                                    <p:set>
                                      <p:cBhvr>
                                        <p:cTn id="110" dur="1" fill="hold">
                                          <p:stCondLst>
                                            <p:cond delay="0"/>
                                          </p:stCondLst>
                                        </p:cTn>
                                        <p:tgtEl>
                                          <p:spTgt spid="3"/>
                                        </p:tgtEl>
                                        <p:attrNameLst>
                                          <p:attrName>style.visibility</p:attrName>
                                        </p:attrNameLst>
                                      </p:cBhvr>
                                      <p:to>
                                        <p:strVal val="visible"/>
                                      </p:to>
                                    </p:set>
                                    <p:anim calcmode="lin" valueType="num">
                                      <p:cBhvr>
                                        <p:cTn id="111" dur="500" fill="hold"/>
                                        <p:tgtEl>
                                          <p:spTgt spid="3"/>
                                        </p:tgtEl>
                                        <p:attrNameLst>
                                          <p:attrName>ppt_w</p:attrName>
                                        </p:attrNameLst>
                                      </p:cBhvr>
                                      <p:tavLst>
                                        <p:tav tm="0">
                                          <p:val>
                                            <p:fltVal val="0"/>
                                          </p:val>
                                        </p:tav>
                                        <p:tav tm="100000">
                                          <p:val>
                                            <p:strVal val="#ppt_w"/>
                                          </p:val>
                                        </p:tav>
                                      </p:tavLst>
                                    </p:anim>
                                    <p:anim calcmode="lin" valueType="num">
                                      <p:cBhvr>
                                        <p:cTn id="112" dur="500" fill="hold"/>
                                        <p:tgtEl>
                                          <p:spTgt spid="3"/>
                                        </p:tgtEl>
                                        <p:attrNameLst>
                                          <p:attrName>ppt_h</p:attrName>
                                        </p:attrNameLst>
                                      </p:cBhvr>
                                      <p:tavLst>
                                        <p:tav tm="0">
                                          <p:val>
                                            <p:fltVal val="0"/>
                                          </p:val>
                                        </p:tav>
                                        <p:tav tm="100000">
                                          <p:val>
                                            <p:strVal val="#ppt_h"/>
                                          </p:val>
                                        </p:tav>
                                      </p:tavLst>
                                    </p:anim>
                                    <p:animEffect transition="in" filter="fade">
                                      <p:cBhvr>
                                        <p:cTn id="1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Chart bld="categoryEl"/>
        </p:bldSub>
      </p:bldGraphic>
      <p:bldP spid="21" grpId="0" animBg="1"/>
      <p:bldP spid="19" grpId="0" build="p"/>
      <p:bldP spid="20" grpId="0" build="p"/>
      <p:bldP spid="22" grpId="0" build="p"/>
      <p:bldP spid="23" grpId="0" build="p"/>
      <p:bldP spid="26" grpId="0" build="p"/>
      <p:bldP spid="2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p:cNvGraphicFramePr/>
          <p:nvPr>
            <p:extLst>
              <p:ext uri="{D42A27DB-BD31-4B8C-83A1-F6EECF244321}">
                <p14:modId xmlns:p14="http://schemas.microsoft.com/office/powerpoint/2010/main" val="1694790416"/>
              </p:ext>
            </p:extLst>
          </p:nvPr>
        </p:nvGraphicFramePr>
        <p:xfrm>
          <a:off x="1247869" y="1529572"/>
          <a:ext cx="9616975" cy="3505924"/>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 Placeholder 8">
            <a:extLst>
              <a:ext uri="{FF2B5EF4-FFF2-40B4-BE49-F238E27FC236}">
                <a16:creationId xmlns:a16="http://schemas.microsoft.com/office/drawing/2014/main" xmlns:c="http://schemas.openxmlformats.org/drawingml/2006/chart" xmlns:p14="http://schemas.microsoft.com/office/powerpoint/2010/main" xmlns="" id="{5B1D4F78-FEC6-4A07-A059-CBE731909EEA}"/>
              </a:ext>
            </a:extLst>
          </p:cNvPr>
          <p:cNvSpPr txBox="1">
            <a:spLocks/>
          </p:cNvSpPr>
          <p:nvPr/>
        </p:nvSpPr>
        <p:spPr>
          <a:xfrm>
            <a:off x="1564233" y="5268672"/>
            <a:ext cx="2009593" cy="336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400" dirty="0">
                <a:solidFill>
                  <a:srgbClr val="4F4D50"/>
                </a:solidFill>
                <a:cs typeface="+mn-ea"/>
                <a:sym typeface="+mn-lt"/>
              </a:rPr>
              <a:t>标题文字添加</a:t>
            </a:r>
            <a:endParaRPr lang="en-US" altLang="zh-CN" sz="1400" dirty="0">
              <a:solidFill>
                <a:srgbClr val="4F4D50"/>
              </a:solidFill>
              <a:cs typeface="+mn-ea"/>
              <a:sym typeface="+mn-lt"/>
            </a:endParaRPr>
          </a:p>
        </p:txBody>
      </p:sp>
      <p:sp>
        <p:nvSpPr>
          <p:cNvPr id="21" name="Text Placeholder 9">
            <a:extLst>
              <a:ext uri="{FF2B5EF4-FFF2-40B4-BE49-F238E27FC236}">
                <a16:creationId xmlns:a16="http://schemas.microsoft.com/office/drawing/2014/main" xmlns:c="http://schemas.openxmlformats.org/drawingml/2006/chart" xmlns:p14="http://schemas.microsoft.com/office/powerpoint/2010/main" xmlns="" id="{724F69F4-C35B-4525-925A-3E084C95659C}"/>
              </a:ext>
            </a:extLst>
          </p:cNvPr>
          <p:cNvSpPr txBox="1">
            <a:spLocks/>
          </p:cNvSpPr>
          <p:nvPr/>
        </p:nvSpPr>
        <p:spPr>
          <a:xfrm>
            <a:off x="1564233" y="5579615"/>
            <a:ext cx="2519396" cy="564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000">
                <a:solidFill>
                  <a:srgbClr val="4F4D50"/>
                </a:solidFill>
                <a:cs typeface="+mn-ea"/>
                <a:sym typeface="+mn-lt"/>
              </a:rPr>
              <a:t>请在此粘贴或者输入你的文字内容请在此粘贴或者输入你的文字内容</a:t>
            </a:r>
            <a:endParaRPr lang="en-AU" altLang="zh-CN" sz="1000" dirty="0">
              <a:solidFill>
                <a:srgbClr val="4F4D50"/>
              </a:solidFill>
              <a:cs typeface="+mn-ea"/>
              <a:sym typeface="+mn-lt"/>
            </a:endParaRPr>
          </a:p>
        </p:txBody>
      </p:sp>
      <p:sp>
        <p:nvSpPr>
          <p:cNvPr id="22" name="Text Placeholder 8">
            <a:extLst>
              <a:ext uri="{FF2B5EF4-FFF2-40B4-BE49-F238E27FC236}">
                <a16:creationId xmlns:a16="http://schemas.microsoft.com/office/drawing/2014/main" xmlns:c="http://schemas.openxmlformats.org/drawingml/2006/chart" xmlns:p14="http://schemas.microsoft.com/office/powerpoint/2010/main" xmlns="" id="{F478A744-E700-4CA3-A3DA-5AC75F431E50}"/>
              </a:ext>
            </a:extLst>
          </p:cNvPr>
          <p:cNvSpPr txBox="1">
            <a:spLocks/>
          </p:cNvSpPr>
          <p:nvPr/>
        </p:nvSpPr>
        <p:spPr>
          <a:xfrm>
            <a:off x="4600731" y="5268672"/>
            <a:ext cx="2009593" cy="336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400">
                <a:solidFill>
                  <a:srgbClr val="4F4D50"/>
                </a:solidFill>
                <a:cs typeface="+mn-ea"/>
                <a:sym typeface="+mn-lt"/>
              </a:rPr>
              <a:t>标题文字添加</a:t>
            </a:r>
            <a:endParaRPr lang="en-US" altLang="zh-CN" sz="1400" dirty="0">
              <a:solidFill>
                <a:srgbClr val="4F4D50"/>
              </a:solidFill>
              <a:cs typeface="+mn-ea"/>
              <a:sym typeface="+mn-lt"/>
            </a:endParaRPr>
          </a:p>
        </p:txBody>
      </p:sp>
      <p:sp>
        <p:nvSpPr>
          <p:cNvPr id="23" name="Text Placeholder 9">
            <a:extLst>
              <a:ext uri="{FF2B5EF4-FFF2-40B4-BE49-F238E27FC236}">
                <a16:creationId xmlns:a16="http://schemas.microsoft.com/office/drawing/2014/main" xmlns:c="http://schemas.openxmlformats.org/drawingml/2006/chart" xmlns:p14="http://schemas.microsoft.com/office/powerpoint/2010/main" xmlns="" id="{51493374-E2B7-4506-97E7-E3A55266009B}"/>
              </a:ext>
            </a:extLst>
          </p:cNvPr>
          <p:cNvSpPr txBox="1">
            <a:spLocks/>
          </p:cNvSpPr>
          <p:nvPr/>
        </p:nvSpPr>
        <p:spPr>
          <a:xfrm>
            <a:off x="4600731" y="5579615"/>
            <a:ext cx="2519396" cy="564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000">
                <a:solidFill>
                  <a:srgbClr val="4F4D50"/>
                </a:solidFill>
                <a:cs typeface="+mn-ea"/>
                <a:sym typeface="+mn-lt"/>
              </a:rPr>
              <a:t>请在此粘贴或者输入你的文字内容请在此粘贴或者输入你的文字内容</a:t>
            </a:r>
            <a:endParaRPr lang="en-AU" altLang="zh-CN" sz="1000" dirty="0">
              <a:solidFill>
                <a:srgbClr val="4F4D50"/>
              </a:solidFill>
              <a:cs typeface="+mn-ea"/>
              <a:sym typeface="+mn-lt"/>
            </a:endParaRPr>
          </a:p>
        </p:txBody>
      </p:sp>
      <p:sp>
        <p:nvSpPr>
          <p:cNvPr id="24" name="Text Placeholder 8">
            <a:extLst>
              <a:ext uri="{FF2B5EF4-FFF2-40B4-BE49-F238E27FC236}">
                <a16:creationId xmlns:a16="http://schemas.microsoft.com/office/drawing/2014/main" xmlns:c="http://schemas.openxmlformats.org/drawingml/2006/chart" xmlns:p14="http://schemas.microsoft.com/office/powerpoint/2010/main" xmlns="" id="{A9FC3213-6E94-4C2A-ADB6-AB8B827DFC2F}"/>
              </a:ext>
            </a:extLst>
          </p:cNvPr>
          <p:cNvSpPr txBox="1">
            <a:spLocks/>
          </p:cNvSpPr>
          <p:nvPr/>
        </p:nvSpPr>
        <p:spPr>
          <a:xfrm>
            <a:off x="7637229" y="5268672"/>
            <a:ext cx="2009593" cy="336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400">
                <a:solidFill>
                  <a:srgbClr val="4F4D50"/>
                </a:solidFill>
                <a:cs typeface="+mn-ea"/>
                <a:sym typeface="+mn-lt"/>
              </a:rPr>
              <a:t>标题文字添加</a:t>
            </a:r>
            <a:endParaRPr lang="en-US" altLang="zh-CN" sz="1400" dirty="0">
              <a:solidFill>
                <a:srgbClr val="4F4D50"/>
              </a:solidFill>
              <a:cs typeface="+mn-ea"/>
              <a:sym typeface="+mn-lt"/>
            </a:endParaRPr>
          </a:p>
        </p:txBody>
      </p:sp>
      <p:sp>
        <p:nvSpPr>
          <p:cNvPr id="25" name="Text Placeholder 9">
            <a:extLst>
              <a:ext uri="{FF2B5EF4-FFF2-40B4-BE49-F238E27FC236}">
                <a16:creationId xmlns:a16="http://schemas.microsoft.com/office/drawing/2014/main" xmlns:c="http://schemas.openxmlformats.org/drawingml/2006/chart" xmlns:p14="http://schemas.microsoft.com/office/powerpoint/2010/main" xmlns="" id="{B2634F94-6587-4090-91E9-FE5CE2CD31F2}"/>
              </a:ext>
            </a:extLst>
          </p:cNvPr>
          <p:cNvSpPr txBox="1">
            <a:spLocks/>
          </p:cNvSpPr>
          <p:nvPr/>
        </p:nvSpPr>
        <p:spPr>
          <a:xfrm>
            <a:off x="7637229" y="5579615"/>
            <a:ext cx="2519396" cy="564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000">
                <a:solidFill>
                  <a:srgbClr val="4F4D50"/>
                </a:solidFill>
                <a:cs typeface="+mn-ea"/>
                <a:sym typeface="+mn-lt"/>
              </a:rPr>
              <a:t>请在此粘贴或者输入你的文字内容请在此粘贴或者输入你的文字内容</a:t>
            </a:r>
            <a:endParaRPr lang="en-AU" altLang="zh-CN" sz="1000" dirty="0">
              <a:solidFill>
                <a:srgbClr val="4F4D50"/>
              </a:solidFill>
              <a:cs typeface="+mn-ea"/>
              <a:sym typeface="+mn-lt"/>
            </a:endParaRPr>
          </a:p>
        </p:txBody>
      </p:sp>
      <p:grpSp>
        <p:nvGrpSpPr>
          <p:cNvPr id="13" name="组合 12"/>
          <p:cNvGrpSpPr/>
          <p:nvPr/>
        </p:nvGrpSpPr>
        <p:grpSpPr>
          <a:xfrm>
            <a:off x="81785" y="126017"/>
            <a:ext cx="12110216" cy="766370"/>
            <a:chOff x="81785" y="126017"/>
            <a:chExt cx="12110216" cy="766370"/>
          </a:xfrm>
        </p:grpSpPr>
        <p:sp>
          <p:nvSpPr>
            <p:cNvPr id="18" name="矩形 17"/>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TextBox 6">
              <a:extLst>
                <a:ext uri="{FF2B5EF4-FFF2-40B4-BE49-F238E27FC236}">
                  <a16:creationId xmlns:a16="http://schemas.microsoft.com/office/drawing/2014/main" xmlns:c="http://schemas.openxmlformats.org/drawingml/2006/chart" xmlns:p14="http://schemas.microsoft.com/office/powerpoint/2010/main" xmlns="" id="{8083E77C-E488-400A-8503-359C6655BD40}"/>
                </a:ext>
              </a:extLst>
            </p:cNvPr>
            <p:cNvSpPr txBox="1"/>
            <p:nvPr/>
          </p:nvSpPr>
          <p:spPr>
            <a:xfrm>
              <a:off x="2583248"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20" name="TextBox 7">
              <a:extLst>
                <a:ext uri="{FF2B5EF4-FFF2-40B4-BE49-F238E27FC236}">
                  <a16:creationId xmlns:a16="http://schemas.microsoft.com/office/drawing/2014/main" xmlns:c="http://schemas.openxmlformats.org/drawingml/2006/chart" xmlns:p14="http://schemas.microsoft.com/office/powerpoint/2010/main" xmlns="" id="{BAF49D56-8FCD-4804-8411-594F1BC85F38}"/>
                </a:ext>
              </a:extLst>
            </p:cNvPr>
            <p:cNvSpPr txBox="1"/>
            <p:nvPr/>
          </p:nvSpPr>
          <p:spPr>
            <a:xfrm>
              <a:off x="1016260" y="286054"/>
              <a:ext cx="1627369"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数据分析</a:t>
              </a:r>
              <a:endParaRPr lang="zh-CN" altLang="en-US" sz="2800" b="1" dirty="0">
                <a:solidFill>
                  <a:srgbClr val="141519"/>
                </a:solidFill>
                <a:cs typeface="+mn-ea"/>
                <a:sym typeface="+mn-lt"/>
              </a:endParaRPr>
            </a:p>
          </p:txBody>
        </p:sp>
        <p:grpSp>
          <p:nvGrpSpPr>
            <p:cNvPr id="26" name="组合 25"/>
            <p:cNvGrpSpPr/>
            <p:nvPr/>
          </p:nvGrpSpPr>
          <p:grpSpPr>
            <a:xfrm>
              <a:off x="81785" y="126017"/>
              <a:ext cx="771511" cy="766370"/>
              <a:chOff x="76127" y="101358"/>
              <a:chExt cx="771511" cy="766370"/>
            </a:xfrm>
          </p:grpSpPr>
          <p:sp>
            <p:nvSpPr>
              <p:cNvPr id="27"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8" name="文本框 27"/>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06</a:t>
                </a:r>
                <a:endParaRPr lang="zh-CN" altLang="en-US" sz="2400" b="1" dirty="0">
                  <a:solidFill>
                    <a:schemeClr val="bg1"/>
                  </a:solidFill>
                  <a:cs typeface="+mn-ea"/>
                  <a:sym typeface="+mn-lt"/>
                </a:endParaRPr>
              </a:p>
            </p:txBody>
          </p:sp>
        </p:grpSp>
      </p:grpSp>
    </p:spTree>
    <p:extLst>
      <p:ext uri="{BB962C8B-B14F-4D97-AF65-F5344CB8AC3E}">
        <p14:creationId xmlns:p14="http://schemas.microsoft.com/office/powerpoint/2010/main" val="1889141996"/>
      </p:ext>
    </p:extLst>
  </p:cSld>
  <p:clrMapOvr>
    <a:masterClrMapping/>
  </p:clrMapOvr>
  <p:transition spd="slow" advClick="0"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 calcmode="lin" valueType="num">
                                      <p:cBhvr>
                                        <p:cTn id="13"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12">
                                            <p:txEl>
                                              <p:pRg st="0" end="0"/>
                                            </p:tx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animEffect transition="in" filter="wipe(down)">
                                      <p:cBhvr>
                                        <p:cTn id="19" dur="500"/>
                                        <p:tgtEl>
                                          <p:spTgt spid="21">
                                            <p:txEl>
                                              <p:pRg st="0" end="0"/>
                                            </p:txEl>
                                          </p:spTgt>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22">
                                            <p:txEl>
                                              <p:pRg st="0" end="0"/>
                                            </p:txEl>
                                          </p:spTgt>
                                        </p:tgtEl>
                                        <p:attrNameLst>
                                          <p:attrName>style.visibility</p:attrName>
                                        </p:attrNameLst>
                                      </p:cBhvr>
                                      <p:to>
                                        <p:strVal val="visible"/>
                                      </p:to>
                                    </p:set>
                                    <p:anim calcmode="lin" valueType="num">
                                      <p:cBhvr>
                                        <p:cTn id="23"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22">
                                            <p:txEl>
                                              <p:pRg st="0" end="0"/>
                                            </p:txEl>
                                          </p:spTgt>
                                        </p:tgtEl>
                                      </p:cBhvr>
                                    </p:animEffect>
                                  </p:childTnLst>
                                </p:cTn>
                              </p:par>
                            </p:childTnLst>
                          </p:cTn>
                        </p:par>
                        <p:par>
                          <p:cTn id="26" fill="hold">
                            <p:stCondLst>
                              <p:cond delay="2500"/>
                            </p:stCondLst>
                            <p:childTnLst>
                              <p:par>
                                <p:cTn id="27" presetID="22" presetClass="entr" presetSubtype="4" fill="hold" grpId="0" nodeType="afterEffect">
                                  <p:stCondLst>
                                    <p:cond delay="0"/>
                                  </p:stCondLst>
                                  <p:childTnLst>
                                    <p:set>
                                      <p:cBhvr>
                                        <p:cTn id="28" dur="1" fill="hold">
                                          <p:stCondLst>
                                            <p:cond delay="0"/>
                                          </p:stCondLst>
                                        </p:cTn>
                                        <p:tgtEl>
                                          <p:spTgt spid="23">
                                            <p:txEl>
                                              <p:pRg st="0" end="0"/>
                                            </p:txEl>
                                          </p:spTgt>
                                        </p:tgtEl>
                                        <p:attrNameLst>
                                          <p:attrName>style.visibility</p:attrName>
                                        </p:attrNameLst>
                                      </p:cBhvr>
                                      <p:to>
                                        <p:strVal val="visible"/>
                                      </p:to>
                                    </p:set>
                                    <p:animEffect transition="in" filter="wipe(down)">
                                      <p:cBhvr>
                                        <p:cTn id="29" dur="500"/>
                                        <p:tgtEl>
                                          <p:spTgt spid="23">
                                            <p:txEl>
                                              <p:pRg st="0" end="0"/>
                                            </p:txEl>
                                          </p:spTgt>
                                        </p:tgtEl>
                                      </p:cBhvr>
                                    </p:animEffect>
                                  </p:childTnLst>
                                </p:cTn>
                              </p:par>
                            </p:childTnLst>
                          </p:cTn>
                        </p:par>
                        <p:par>
                          <p:cTn id="30" fill="hold">
                            <p:stCondLst>
                              <p:cond delay="3000"/>
                            </p:stCondLst>
                            <p:childTnLst>
                              <p:par>
                                <p:cTn id="31" presetID="53" presetClass="entr" presetSubtype="16" fill="hold" grpId="0" nodeType="afterEffect">
                                  <p:stCondLst>
                                    <p:cond delay="0"/>
                                  </p:stCondLst>
                                  <p:childTnLst>
                                    <p:set>
                                      <p:cBhvr>
                                        <p:cTn id="32" dur="1" fill="hold">
                                          <p:stCondLst>
                                            <p:cond delay="0"/>
                                          </p:stCondLst>
                                        </p:cTn>
                                        <p:tgtEl>
                                          <p:spTgt spid="24">
                                            <p:txEl>
                                              <p:pRg st="0" end="0"/>
                                            </p:txEl>
                                          </p:spTgt>
                                        </p:tgtEl>
                                        <p:attrNameLst>
                                          <p:attrName>style.visibility</p:attrName>
                                        </p:attrNameLst>
                                      </p:cBhvr>
                                      <p:to>
                                        <p:strVal val="visible"/>
                                      </p:to>
                                    </p:set>
                                    <p:anim calcmode="lin" valueType="num">
                                      <p:cBhvr>
                                        <p:cTn id="33"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24">
                                            <p:txEl>
                                              <p:pRg st="0" end="0"/>
                                            </p:txEl>
                                          </p:spTgt>
                                        </p:tgtEl>
                                      </p:cBhvr>
                                    </p:animEffect>
                                  </p:childTnLst>
                                </p:cTn>
                              </p:par>
                            </p:childTnLst>
                          </p:cTn>
                        </p:par>
                        <p:par>
                          <p:cTn id="36" fill="hold">
                            <p:stCondLst>
                              <p:cond delay="3500"/>
                            </p:stCondLst>
                            <p:childTnLst>
                              <p:par>
                                <p:cTn id="37" presetID="22" presetClass="entr" presetSubtype="4" fill="hold" grpId="0" nodeType="after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Effect transition="in" filter="wipe(down)">
                                      <p:cBhvr>
                                        <p:cTn id="39"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P spid="12" grpId="0" build="p"/>
      <p:bldP spid="21" grpId="0" build="p"/>
      <p:bldP spid="22" grpId="0" build="p"/>
      <p:bldP spid="23" grpId="0" build="p"/>
      <p:bldP spid="24" grpId="0" build="p"/>
      <p:bldP spid="2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blipFill dpi="0" rotWithShape="1">
            <a:blip r:embed="rId2" cstate="screen">
              <a:lum bright="11000"/>
              <a:extLst>
                <a:ext uri="{28A0092B-C50C-407E-A947-70E740481C1C}">
                  <a14:useLocalDpi xmlns:a14="http://schemas.microsoft.com/office/drawing/2010/main"/>
                </a:ext>
              </a:extLst>
            </a:blip>
            <a:srcRect/>
            <a:stretch>
              <a:fillRect l="-29510" r="-295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cs typeface="+mn-ea"/>
                <a:sym typeface="+mn-lt"/>
              </a:rPr>
              <a:t>10</a:t>
            </a:r>
            <a:endParaRPr lang="zh-CN" altLang="en-US" dirty="0">
              <a:cs typeface="+mn-ea"/>
              <a:sym typeface="+mn-lt"/>
            </a:endParaRPr>
          </a:p>
        </p:txBody>
      </p:sp>
      <p:sp>
        <p:nvSpPr>
          <p:cNvPr id="6" name="矩形 5"/>
          <p:cNvSpPr/>
          <p:nvPr/>
        </p:nvSpPr>
        <p:spPr>
          <a:xfrm>
            <a:off x="749136" y="670260"/>
            <a:ext cx="10693728" cy="5534820"/>
          </a:xfrm>
          <a:prstGeom prst="rect">
            <a:avLst/>
          </a:prstGeom>
          <a:solidFill>
            <a:srgbClr val="B10B1F"/>
          </a:solidFill>
          <a:ln w="101600">
            <a:solidFill>
              <a:schemeClr val="bg1"/>
            </a:solid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TextBox 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5C594FBB-C0CF-4EE7-BE59-A6CCAA43EEDE}"/>
              </a:ext>
            </a:extLst>
          </p:cNvPr>
          <p:cNvSpPr txBox="1"/>
          <p:nvPr/>
        </p:nvSpPr>
        <p:spPr>
          <a:xfrm>
            <a:off x="3195206" y="2068850"/>
            <a:ext cx="5801589" cy="1733680"/>
          </a:xfrm>
          <a:prstGeom prst="rect">
            <a:avLst/>
          </a:prstGeom>
          <a:noFill/>
        </p:spPr>
        <p:txBody>
          <a:bodyPr wrap="none" rtlCol="0">
            <a:spAutoFit/>
          </a:bodyPr>
          <a:lstStyle/>
          <a:p>
            <a:pPr algn="ctr" defTabSz="1219020"/>
            <a:r>
              <a:rPr lang="en-US" altLang="zh-CN" sz="10666" dirty="0">
                <a:solidFill>
                  <a:schemeClr val="bg1">
                    <a:alpha val="30000"/>
                  </a:schemeClr>
                </a:solidFill>
                <a:cs typeface="+mn-ea"/>
                <a:sym typeface="+mn-lt"/>
              </a:rPr>
              <a:t>THANKS</a:t>
            </a:r>
            <a:endParaRPr lang="zh-CN" altLang="en-US" sz="10666" dirty="0">
              <a:solidFill>
                <a:schemeClr val="bg1">
                  <a:alpha val="30000"/>
                </a:schemeClr>
              </a:solidFill>
              <a:cs typeface="+mn-ea"/>
              <a:sym typeface="+mn-lt"/>
            </a:endParaRPr>
          </a:p>
        </p:txBody>
      </p:sp>
      <p:sp>
        <p:nvSpPr>
          <p:cNvPr id="4" name="TextBox 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BB7000B9-5A3C-4C54-A46E-CCCD4FD2590C}"/>
              </a:ext>
            </a:extLst>
          </p:cNvPr>
          <p:cNvSpPr txBox="1"/>
          <p:nvPr/>
        </p:nvSpPr>
        <p:spPr>
          <a:xfrm>
            <a:off x="4502725" y="3039150"/>
            <a:ext cx="3186548" cy="913007"/>
          </a:xfrm>
          <a:prstGeom prst="rect">
            <a:avLst/>
          </a:prstGeom>
          <a:noFill/>
        </p:spPr>
        <p:txBody>
          <a:bodyPr wrap="square" rtlCol="0">
            <a:spAutoFit/>
          </a:bodyPr>
          <a:lstStyle/>
          <a:p>
            <a:pPr algn="dist" defTabSz="1219020"/>
            <a:r>
              <a:rPr lang="zh-CN" altLang="en-US" sz="5333" b="1" spc="300" dirty="0">
                <a:solidFill>
                  <a:schemeClr val="bg1"/>
                </a:solidFill>
                <a:effectLst>
                  <a:outerShdw blurRad="254000" dist="63500" dir="2700000" algn="tl">
                    <a:srgbClr val="000000">
                      <a:alpha val="30000"/>
                    </a:srgbClr>
                  </a:outerShdw>
                </a:effectLst>
                <a:cs typeface="+mn-ea"/>
                <a:sym typeface="+mn-lt"/>
              </a:rPr>
              <a:t>感谢聆听</a:t>
            </a:r>
            <a:endParaRPr lang="en-US" altLang="zh-CN" sz="5333" b="1" spc="300" dirty="0">
              <a:solidFill>
                <a:schemeClr val="bg1"/>
              </a:solidFill>
              <a:effectLst>
                <a:outerShdw blurRad="254000" dist="63500" dir="2700000" algn="tl">
                  <a:srgbClr val="000000">
                    <a:alpha val="30000"/>
                  </a:srgbClr>
                </a:outerShdw>
              </a:effectLst>
              <a:cs typeface="+mn-ea"/>
              <a:sym typeface="+mn-lt"/>
            </a:endParaRPr>
          </a:p>
        </p:txBody>
      </p:sp>
      <p:grpSp>
        <p:nvGrpSpPr>
          <p:cNvPr id="7" name="组合 6"/>
          <p:cNvGrpSpPr/>
          <p:nvPr/>
        </p:nvGrpSpPr>
        <p:grpSpPr>
          <a:xfrm>
            <a:off x="5807819" y="4472790"/>
            <a:ext cx="646306" cy="584670"/>
            <a:chOff x="2457818" y="974800"/>
            <a:chExt cx="1239863" cy="1121621"/>
          </a:xfrm>
        </p:grpSpPr>
        <p:sp>
          <p:nvSpPr>
            <p:cNvPr id="8" name="等腰三角形 3"/>
            <p:cNvSpPr/>
            <p:nvPr/>
          </p:nvSpPr>
          <p:spPr>
            <a:xfrm rot="4500000">
              <a:off x="2579797" y="978537"/>
              <a:ext cx="1121621" cy="1114147"/>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chemeClr val="bg1"/>
            </a:solidFill>
            <a:ln>
              <a:noFill/>
            </a:ln>
            <a:effectLst>
              <a:outerShdw blurRad="2540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rgbClr val="B10B1F"/>
                </a:solidFill>
                <a:cs typeface="+mn-ea"/>
                <a:sym typeface="+mn-lt"/>
              </a:endParaRPr>
            </a:p>
          </p:txBody>
        </p:sp>
        <p:sp>
          <p:nvSpPr>
            <p:cNvPr id="9" name="文本框 8"/>
            <p:cNvSpPr txBox="1"/>
            <p:nvPr/>
          </p:nvSpPr>
          <p:spPr>
            <a:xfrm>
              <a:off x="2457818" y="1281204"/>
              <a:ext cx="1224535" cy="442824"/>
            </a:xfrm>
            <a:prstGeom prst="rect">
              <a:avLst/>
            </a:prstGeom>
            <a:noFill/>
          </p:spPr>
          <p:txBody>
            <a:bodyPr wrap="none" rtlCol="0">
              <a:spAutoFit/>
            </a:bodyPr>
            <a:lstStyle/>
            <a:p>
              <a:pPr algn="ctr"/>
              <a:r>
                <a:rPr lang="zh-CN" altLang="en-US" sz="900" dirty="0" smtClean="0">
                  <a:solidFill>
                    <a:srgbClr val="B10B1F"/>
                  </a:solidFill>
                  <a:effectLst>
                    <a:outerShdw blurRad="25400" dist="25400" dir="2700000" algn="tl">
                      <a:srgbClr val="000000">
                        <a:alpha val="20000"/>
                      </a:srgbClr>
                    </a:outerShdw>
                  </a:effectLst>
                  <a:cs typeface="+mn-ea"/>
                  <a:sym typeface="+mn-lt"/>
                </a:rPr>
                <a:t>第一</a:t>
              </a:r>
              <a:r>
                <a:rPr lang="en-US" altLang="zh-CN" sz="900" dirty="0" smtClean="0">
                  <a:solidFill>
                    <a:srgbClr val="B10B1F"/>
                  </a:solidFill>
                  <a:effectLst>
                    <a:outerShdw blurRad="25400" dist="25400" dir="2700000" algn="tl">
                      <a:srgbClr val="000000">
                        <a:alpha val="20000"/>
                      </a:srgbClr>
                    </a:outerShdw>
                  </a:effectLst>
                  <a:cs typeface="+mn-ea"/>
                  <a:sym typeface="+mn-lt"/>
                </a:rPr>
                <a:t>PPT</a:t>
              </a:r>
              <a:endParaRPr lang="zh-CN" altLang="en-US" sz="900" dirty="0">
                <a:solidFill>
                  <a:srgbClr val="B10B1F"/>
                </a:solidFill>
                <a:effectLst>
                  <a:outerShdw blurRad="25400" dist="25400" dir="2700000" algn="tl">
                    <a:srgbClr val="000000">
                      <a:alpha val="20000"/>
                    </a:srgbClr>
                  </a:outerShdw>
                </a:effectLst>
                <a:cs typeface="+mn-ea"/>
                <a:sym typeface="+mn-lt"/>
              </a:endParaRPr>
            </a:p>
          </p:txBody>
        </p:sp>
      </p:grpSp>
    </p:spTree>
    <p:extLst>
      <p:ext uri="{BB962C8B-B14F-4D97-AF65-F5344CB8AC3E}">
        <p14:creationId xmlns:p14="http://schemas.microsoft.com/office/powerpoint/2010/main" val="3815409664"/>
      </p:ext>
    </p:ext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a16="http://schemas.microsoft.com/office/drawing/2014/main" xmlns:a14="http://schemas.microsoft.com/office/drawing/2010/main"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par>
                                <p:cTn id="19" presetID="42"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3" y="4437112"/>
            <a:ext cx="9025003"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板：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材：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5"/>
              </a:rPr>
              <a:t>www.1ppt.com/sucai</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表：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个人简历</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2"/>
              </a:rPr>
              <a:t>www.1ppt.com/jianli/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件：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手抄报</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4"/>
              </a:rPr>
              <a:t>www.1ppt.com/shouchaobao/</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试</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题</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headEnd/>
            <a:tailEnd/>
          </a:ln>
        </p:spPr>
        <p:txBody>
          <a:bodyPr wrap="none" anchor="ctr"/>
          <a:lstStyle/>
          <a:p>
            <a:pPr>
              <a:defRPr/>
            </a:pPr>
            <a:endParaRPr lang="zh-CN" altLang="en-US" kern="0" dirty="0">
              <a:solidFill>
                <a:srgbClr val="005397"/>
              </a:solidFill>
              <a:latin typeface="Arial"/>
              <a:ea typeface="微软雅黑"/>
            </a:endParaRPr>
          </a:p>
        </p:txBody>
      </p:sp>
      <p:sp>
        <p:nvSpPr>
          <p:cNvPr id="15" name="Rectangle 3"/>
          <p:cNvSpPr>
            <a:spLocks noChangeArrowheads="1"/>
          </p:cNvSpPr>
          <p:nvPr/>
        </p:nvSpPr>
        <p:spPr bwMode="auto">
          <a:xfrm>
            <a:off x="528408" y="3097348"/>
            <a:ext cx="5471583"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可以在下列情况使用</a:t>
            </a:r>
            <a:endParaRPr lang="zh-CN" altLang="en-US" sz="1200"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个</a:t>
            </a:r>
            <a:r>
              <a:rPr lang="zh-CN" altLang="en-US" sz="1200" kern="0" dirty="0" smtClean="0">
                <a:solidFill>
                  <a:prstClr val="white"/>
                </a:solidFill>
                <a:latin typeface="微软雅黑" pitchFamily="34" charset="-122"/>
                <a:ea typeface="微软雅黑" pitchFamily="34" charset="-122"/>
              </a:rPr>
              <a:t>人学习、研究。</a:t>
            </a: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6096000" y="3097348"/>
            <a:ext cx="5471584"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不可以在以下情况使用</a:t>
            </a:r>
            <a:endParaRPr lang="zh-CN" altLang="en-US" sz="1050" b="1"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任何形式的在线付费下载。</a:t>
            </a: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网</a:t>
            </a:r>
            <a:r>
              <a:rPr lang="zh-CN" altLang="en-US" sz="1200" kern="0" dirty="0" smtClean="0">
                <a:solidFill>
                  <a:prstClr val="white"/>
                </a:solidFill>
                <a:latin typeface="微软雅黑" pitchFamily="34" charset="-122"/>
                <a:ea typeface="微软雅黑" pitchFamily="34" charset="-122"/>
              </a:rPr>
              <a:t>络转</a:t>
            </a:r>
            <a:r>
              <a:rPr lang="zh-CN" altLang="en-US" sz="1200" kern="0" smtClean="0">
                <a:solidFill>
                  <a:prstClr val="white"/>
                </a:solidFill>
                <a:latin typeface="微软雅黑" pitchFamily="34" charset="-122"/>
                <a:ea typeface="微软雅黑" pitchFamily="34" charset="-122"/>
              </a:rPr>
              <a:t>载、线上线下传</a:t>
            </a:r>
            <a:r>
              <a:rPr lang="zh-CN" altLang="en-US" sz="1200" kern="0" dirty="0" smtClean="0">
                <a:solidFill>
                  <a:prstClr val="white"/>
                </a:solidFill>
                <a:latin typeface="微软雅黑" pitchFamily="34" charset="-122"/>
                <a:ea typeface="微软雅黑" pitchFamily="34" charset="-122"/>
              </a:rPr>
              <a:t>播。</a:t>
            </a:r>
            <a:endParaRPr lang="zh-CN" altLang="en-GB" sz="1200" kern="0" dirty="0" smtClean="0">
              <a:solidFill>
                <a:prstClr val="white"/>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7369" y="356247"/>
            <a:ext cx="7893049"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66863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1785" y="126017"/>
            <a:ext cx="12110216" cy="766370"/>
            <a:chOff x="81785" y="126017"/>
            <a:chExt cx="12110216" cy="766370"/>
          </a:xfrm>
        </p:grpSpPr>
        <p:sp>
          <p:nvSpPr>
            <p:cNvPr id="3" name="矩形 2"/>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3" name="TextBox 6">
              <a:extLst>
                <a:ext uri="{FF2B5EF4-FFF2-40B4-BE49-F238E27FC236}">
                  <a16:creationId xmlns:a16="http://schemas.microsoft.com/office/drawing/2014/main" xmlns:p14="http://schemas.microsoft.com/office/powerpoint/2010/main" xmlns:a14="http://schemas.microsoft.com/office/drawing/2010/main" xmlns="" id="{8083E77C-E488-400A-8503-359C6655BD40}"/>
                </a:ext>
              </a:extLst>
            </p:cNvPr>
            <p:cNvSpPr txBox="1"/>
            <p:nvPr/>
          </p:nvSpPr>
          <p:spPr>
            <a:xfrm>
              <a:off x="2535531"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54" name="TextBox 7">
              <a:extLst>
                <a:ext uri="{FF2B5EF4-FFF2-40B4-BE49-F238E27FC236}">
                  <a16:creationId xmlns:a16="http://schemas.microsoft.com/office/drawing/2014/main" xmlns:p14="http://schemas.microsoft.com/office/powerpoint/2010/main" xmlns:a14="http://schemas.microsoft.com/office/drawing/2010/main" xmlns="" id="{BAF49D56-8FCD-4804-8411-594F1BC85F38}"/>
                </a:ext>
              </a:extLst>
            </p:cNvPr>
            <p:cNvSpPr txBox="1"/>
            <p:nvPr/>
          </p:nvSpPr>
          <p:spPr>
            <a:xfrm>
              <a:off x="1016260" y="286054"/>
              <a:ext cx="1627369"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公司文化</a:t>
              </a:r>
              <a:endParaRPr lang="zh-CN" altLang="en-US" sz="2800" b="1" dirty="0">
                <a:solidFill>
                  <a:srgbClr val="141519"/>
                </a:solidFill>
                <a:cs typeface="+mn-ea"/>
                <a:sym typeface="+mn-lt"/>
              </a:endParaRPr>
            </a:p>
          </p:txBody>
        </p:sp>
        <p:grpSp>
          <p:nvGrpSpPr>
            <p:cNvPr id="4" name="组合 3"/>
            <p:cNvGrpSpPr/>
            <p:nvPr/>
          </p:nvGrpSpPr>
          <p:grpSpPr>
            <a:xfrm>
              <a:off x="81785" y="126017"/>
              <a:ext cx="771511" cy="766370"/>
              <a:chOff x="76127" y="101358"/>
              <a:chExt cx="771511" cy="766370"/>
            </a:xfrm>
          </p:grpSpPr>
          <p:sp>
            <p:nvSpPr>
              <p:cNvPr id="51"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2" name="文本框 51"/>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01</a:t>
                </a:r>
                <a:endParaRPr lang="zh-CN" altLang="en-US" sz="2400" b="1" dirty="0">
                  <a:solidFill>
                    <a:schemeClr val="bg1"/>
                  </a:solidFill>
                  <a:cs typeface="+mn-ea"/>
                  <a:sym typeface="+mn-lt"/>
                </a:endParaRPr>
              </a:p>
            </p:txBody>
          </p:sp>
        </p:grpSp>
      </p:grpSp>
      <p:sp>
        <p:nvSpPr>
          <p:cNvPr id="49" name="任意多边形 48"/>
          <p:cNvSpPr/>
          <p:nvPr/>
        </p:nvSpPr>
        <p:spPr>
          <a:xfrm>
            <a:off x="6795436" y="1995294"/>
            <a:ext cx="4191431" cy="4073521"/>
          </a:xfrm>
          <a:custGeom>
            <a:avLst/>
            <a:gdLst>
              <a:gd name="connsiteX0" fmla="*/ 280393 w 4543388"/>
              <a:gd name="connsiteY0" fmla="*/ 3324800 h 4415577"/>
              <a:gd name="connsiteX1" fmla="*/ 4023253 w 4543388"/>
              <a:gd name="connsiteY1" fmla="*/ 3324800 h 4415577"/>
              <a:gd name="connsiteX2" fmla="*/ 3937333 w 4543388"/>
              <a:gd name="connsiteY2" fmla="*/ 3466229 h 4415577"/>
              <a:gd name="connsiteX3" fmla="*/ 2151823 w 4543388"/>
              <a:gd name="connsiteY3" fmla="*/ 4415577 h 4415577"/>
              <a:gd name="connsiteX4" fmla="*/ 366313 w 4543388"/>
              <a:gd name="connsiteY4" fmla="*/ 3466229 h 4415577"/>
              <a:gd name="connsiteX5" fmla="*/ 238313 w 4543388"/>
              <a:gd name="connsiteY5" fmla="*/ 2194268 h 4415577"/>
              <a:gd name="connsiteX6" fmla="*/ 4541959 w 4543388"/>
              <a:gd name="connsiteY6" fmla="*/ 2194268 h 4415577"/>
              <a:gd name="connsiteX7" fmla="*/ 4543388 w 4543388"/>
              <a:gd name="connsiteY7" fmla="*/ 2222569 h 4415577"/>
              <a:gd name="connsiteX8" fmla="*/ 4283502 w 4543388"/>
              <a:gd name="connsiteY8" fmla="*/ 3248937 h 4415577"/>
              <a:gd name="connsiteX9" fmla="*/ 4261566 w 4543388"/>
              <a:gd name="connsiteY9" fmla="*/ 3285044 h 4415577"/>
              <a:gd name="connsiteX10" fmla="*/ 518706 w 4543388"/>
              <a:gd name="connsiteY10" fmla="*/ 3285044 h 4415577"/>
              <a:gd name="connsiteX11" fmla="*/ 496770 w 4543388"/>
              <a:gd name="connsiteY11" fmla="*/ 3248937 h 4415577"/>
              <a:gd name="connsiteX12" fmla="*/ 236884 w 4543388"/>
              <a:gd name="connsiteY12" fmla="*/ 2222569 h 4415577"/>
              <a:gd name="connsiteX13" fmla="*/ 314780 w 4543388"/>
              <a:gd name="connsiteY13" fmla="*/ 1063736 h 4415577"/>
              <a:gd name="connsiteX14" fmla="*/ 3988867 w 4543388"/>
              <a:gd name="connsiteY14" fmla="*/ 1063736 h 4415577"/>
              <a:gd name="connsiteX15" fmla="*/ 4045189 w 4543388"/>
              <a:gd name="connsiteY15" fmla="*/ 1156446 h 4415577"/>
              <a:gd name="connsiteX16" fmla="*/ 4293958 w 4543388"/>
              <a:gd name="connsiteY16" fmla="*/ 1962656 h 4415577"/>
              <a:gd name="connsiteX17" fmla="*/ 4303646 w 4543388"/>
              <a:gd name="connsiteY17" fmla="*/ 2154512 h 4415577"/>
              <a:gd name="connsiteX18" fmla="*/ 0 w 4543388"/>
              <a:gd name="connsiteY18" fmla="*/ 2154512 h 4415577"/>
              <a:gd name="connsiteX19" fmla="*/ 9688 w 4543388"/>
              <a:gd name="connsiteY19" fmla="*/ 1962656 h 4415577"/>
              <a:gd name="connsiteX20" fmla="*/ 258457 w 4543388"/>
              <a:gd name="connsiteY20" fmla="*/ 1156446 h 4415577"/>
              <a:gd name="connsiteX21" fmla="*/ 2390137 w 4543388"/>
              <a:gd name="connsiteY21" fmla="*/ 0 h 4415577"/>
              <a:gd name="connsiteX22" fmla="*/ 4175647 w 4543388"/>
              <a:gd name="connsiteY22" fmla="*/ 949349 h 4415577"/>
              <a:gd name="connsiteX23" fmla="*/ 4220987 w 4543388"/>
              <a:gd name="connsiteY23" fmla="*/ 1023980 h 4415577"/>
              <a:gd name="connsiteX24" fmla="*/ 559287 w 4543388"/>
              <a:gd name="connsiteY24" fmla="*/ 1023980 h 4415577"/>
              <a:gd name="connsiteX25" fmla="*/ 604627 w 4543388"/>
              <a:gd name="connsiteY25" fmla="*/ 949349 h 4415577"/>
              <a:gd name="connsiteX26" fmla="*/ 2390137 w 4543388"/>
              <a:gd name="connsiteY26" fmla="*/ 0 h 441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43388" h="4415577">
                <a:moveTo>
                  <a:pt x="280393" y="3324800"/>
                </a:moveTo>
                <a:lnTo>
                  <a:pt x="4023253" y="3324800"/>
                </a:lnTo>
                <a:lnTo>
                  <a:pt x="3937333" y="3466229"/>
                </a:lnTo>
                <a:cubicBezTo>
                  <a:pt x="3550378" y="4038998"/>
                  <a:pt x="2895078" y="4415577"/>
                  <a:pt x="2151823" y="4415577"/>
                </a:cubicBezTo>
                <a:cubicBezTo>
                  <a:pt x="1408568" y="4415577"/>
                  <a:pt x="753268" y="4038998"/>
                  <a:pt x="366313" y="3466229"/>
                </a:cubicBezTo>
                <a:close/>
                <a:moveTo>
                  <a:pt x="238313" y="2194268"/>
                </a:moveTo>
                <a:lnTo>
                  <a:pt x="4541959" y="2194268"/>
                </a:lnTo>
                <a:lnTo>
                  <a:pt x="4543388" y="2222569"/>
                </a:lnTo>
                <a:cubicBezTo>
                  <a:pt x="4543388" y="2594197"/>
                  <a:pt x="4449243" y="2943836"/>
                  <a:pt x="4283502" y="3248937"/>
                </a:cubicBezTo>
                <a:lnTo>
                  <a:pt x="4261566" y="3285044"/>
                </a:lnTo>
                <a:lnTo>
                  <a:pt x="518706" y="3285044"/>
                </a:lnTo>
                <a:lnTo>
                  <a:pt x="496770" y="3248937"/>
                </a:lnTo>
                <a:cubicBezTo>
                  <a:pt x="331029" y="2943836"/>
                  <a:pt x="236884" y="2594197"/>
                  <a:pt x="236884" y="2222569"/>
                </a:cubicBezTo>
                <a:close/>
                <a:moveTo>
                  <a:pt x="314780" y="1063736"/>
                </a:moveTo>
                <a:lnTo>
                  <a:pt x="3988867" y="1063736"/>
                </a:lnTo>
                <a:lnTo>
                  <a:pt x="4045189" y="1156446"/>
                </a:lnTo>
                <a:cubicBezTo>
                  <a:pt x="4177782" y="1400527"/>
                  <a:pt x="4264553" y="1673112"/>
                  <a:pt x="4293958" y="1962656"/>
                </a:cubicBezTo>
                <a:lnTo>
                  <a:pt x="4303646" y="2154512"/>
                </a:lnTo>
                <a:lnTo>
                  <a:pt x="0" y="2154512"/>
                </a:lnTo>
                <a:lnTo>
                  <a:pt x="9688" y="1962656"/>
                </a:lnTo>
                <a:cubicBezTo>
                  <a:pt x="39093" y="1673112"/>
                  <a:pt x="125864" y="1400527"/>
                  <a:pt x="258457" y="1156446"/>
                </a:cubicBezTo>
                <a:close/>
                <a:moveTo>
                  <a:pt x="2390137" y="0"/>
                </a:moveTo>
                <a:cubicBezTo>
                  <a:pt x="3133392" y="0"/>
                  <a:pt x="3788692" y="376580"/>
                  <a:pt x="4175647" y="949349"/>
                </a:cubicBezTo>
                <a:lnTo>
                  <a:pt x="4220987" y="1023980"/>
                </a:lnTo>
                <a:lnTo>
                  <a:pt x="559287" y="1023980"/>
                </a:lnTo>
                <a:lnTo>
                  <a:pt x="604627" y="949349"/>
                </a:lnTo>
                <a:cubicBezTo>
                  <a:pt x="991582" y="376580"/>
                  <a:pt x="1646882" y="0"/>
                  <a:pt x="2390137" y="0"/>
                </a:cubicBezTo>
                <a:close/>
              </a:path>
            </a:pathLst>
          </a:custGeom>
          <a:blipFill dpi="0" rotWithShape="1">
            <a:blip r:embed="rId3" cstate="screen">
              <a:extLst>
                <a:ext uri="{BEBA8EAE-BF5A-486C-A8C5-ECC9F3942E4B}">
                  <a14:imgProps xmlns:a14="http://schemas.microsoft.com/office/drawing/2010/main">
                    <a14:imgLayer r:embed="rId4">
                      <a14:imgEffect>
                        <a14:brightnessContrast contrast="30000"/>
                      </a14:imgEffect>
                    </a14:imgLayer>
                  </a14:imgProps>
                </a:ext>
                <a:ext uri="{28A0092B-C50C-407E-A947-70E740481C1C}">
                  <a14:useLocalDpi xmlns:a14="http://schemas.microsoft.com/office/drawing/2010/main"/>
                </a:ext>
              </a:extLst>
            </a:blip>
            <a:srcRect/>
            <a:stretch>
              <a:fillRect/>
            </a:stretch>
          </a:blip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6" name="TextBox 16"/>
          <p:cNvSpPr txBox="1"/>
          <p:nvPr/>
        </p:nvSpPr>
        <p:spPr>
          <a:xfrm>
            <a:off x="1016260" y="2632499"/>
            <a:ext cx="4245520" cy="829203"/>
          </a:xfrm>
          <a:prstGeom prst="rect">
            <a:avLst/>
          </a:prstGeom>
          <a:noFill/>
        </p:spPr>
        <p:txBody>
          <a:bodyPr wrap="square" lIns="135388" tIns="67692" rIns="135388" bIns="67692" rtlCol="0">
            <a:spAutoFit/>
          </a:bodyPr>
          <a:lstStyle/>
          <a:p>
            <a:pPr>
              <a:lnSpc>
                <a:spcPct val="150000"/>
              </a:lnSpc>
            </a:pPr>
            <a:r>
              <a:rPr lang="zh-CN" altLang="en-US" sz="1000" dirty="0" smtClean="0">
                <a:solidFill>
                  <a:schemeClr val="tx1">
                    <a:lumMod val="50000"/>
                    <a:lumOff val="50000"/>
                  </a:schemeClr>
                </a:solidFill>
                <a:cs typeface="+mn-ea"/>
                <a:sym typeface="+mn-lt"/>
              </a:rPr>
              <a:t>点击</a:t>
            </a:r>
            <a:r>
              <a:rPr lang="zh-CN" altLang="en-US" sz="1000" dirty="0">
                <a:solidFill>
                  <a:schemeClr val="tx1">
                    <a:lumMod val="50000"/>
                    <a:lumOff val="50000"/>
                  </a:schemeClr>
                </a:solidFill>
                <a:cs typeface="+mn-ea"/>
                <a:sym typeface="+mn-lt"/>
              </a:rPr>
              <a:t>输人</a:t>
            </a:r>
            <a:r>
              <a:rPr lang="zh-CN" altLang="en-US" sz="1000" dirty="0" smtClean="0">
                <a:solidFill>
                  <a:schemeClr val="tx1">
                    <a:lumMod val="50000"/>
                    <a:lumOff val="50000"/>
                  </a:schemeClr>
                </a:solidFill>
                <a:cs typeface="+mn-ea"/>
                <a:sym typeface="+mn-lt"/>
              </a:rPr>
              <a:t>简要文字</a:t>
            </a:r>
            <a:r>
              <a:rPr lang="zh-CN" altLang="en-US" sz="1000" dirty="0">
                <a:solidFill>
                  <a:schemeClr val="tx1">
                    <a:lumMod val="50000"/>
                    <a:lumOff val="50000"/>
                  </a:schemeClr>
                </a:solidFill>
                <a:cs typeface="+mn-ea"/>
                <a:sym typeface="+mn-lt"/>
              </a:rPr>
              <a:t>内容需概括</a:t>
            </a:r>
            <a:r>
              <a:rPr lang="zh-CN" altLang="en-US" sz="1000" dirty="0" smtClean="0">
                <a:solidFill>
                  <a:schemeClr val="tx1">
                    <a:lumMod val="50000"/>
                    <a:lumOff val="50000"/>
                  </a:schemeClr>
                </a:solidFill>
                <a:cs typeface="+mn-ea"/>
                <a:sym typeface="+mn-lt"/>
              </a:rPr>
              <a:t>精炼不用</a:t>
            </a:r>
            <a:r>
              <a:rPr lang="zh-CN" altLang="en-US" sz="1000" dirty="0">
                <a:solidFill>
                  <a:schemeClr val="tx1">
                    <a:lumMod val="50000"/>
                    <a:lumOff val="50000"/>
                  </a:schemeClr>
                </a:solidFill>
                <a:cs typeface="+mn-ea"/>
                <a:sym typeface="+mn-lt"/>
              </a:rPr>
              <a:t>多余的文字</a:t>
            </a:r>
            <a:r>
              <a:rPr lang="zh-CN" altLang="en-US" sz="1000" dirty="0" smtClean="0">
                <a:solidFill>
                  <a:schemeClr val="tx1">
                    <a:lumMod val="50000"/>
                    <a:lumOff val="50000"/>
                  </a:schemeClr>
                </a:solidFill>
                <a:cs typeface="+mn-ea"/>
                <a:sym typeface="+mn-lt"/>
              </a:rPr>
              <a:t>修饰言简意赅的项内容点击要</a:t>
            </a:r>
            <a:r>
              <a:rPr lang="zh-CN" altLang="en-US" sz="1000" dirty="0">
                <a:solidFill>
                  <a:schemeClr val="tx1">
                    <a:lumMod val="50000"/>
                    <a:lumOff val="50000"/>
                  </a:schemeClr>
                </a:solidFill>
                <a:cs typeface="+mn-ea"/>
                <a:sym typeface="+mn-lt"/>
              </a:rPr>
              <a:t>文字</a:t>
            </a:r>
            <a:r>
              <a:rPr lang="zh-CN" altLang="en-US" sz="1000" dirty="0" smtClean="0">
                <a:solidFill>
                  <a:schemeClr val="tx1">
                    <a:lumMod val="50000"/>
                    <a:lumOff val="50000"/>
                  </a:schemeClr>
                </a:solidFill>
                <a:cs typeface="+mn-ea"/>
                <a:sym typeface="+mn-lt"/>
              </a:rPr>
              <a:t>介绍文字需</a:t>
            </a:r>
            <a:r>
              <a:rPr lang="zh-CN" altLang="en-US" sz="1000" dirty="0">
                <a:solidFill>
                  <a:schemeClr val="tx1">
                    <a:lumMod val="50000"/>
                    <a:lumOff val="50000"/>
                  </a:schemeClr>
                </a:solidFill>
                <a:cs typeface="+mn-ea"/>
                <a:sym typeface="+mn-lt"/>
              </a:rPr>
              <a:t>概括</a:t>
            </a:r>
            <a:r>
              <a:rPr lang="zh-CN" altLang="en-US" sz="1000" dirty="0" smtClean="0">
                <a:solidFill>
                  <a:schemeClr val="tx1">
                    <a:lumMod val="50000"/>
                    <a:lumOff val="50000"/>
                  </a:schemeClr>
                </a:solidFill>
                <a:cs typeface="+mn-ea"/>
                <a:sym typeface="+mn-lt"/>
              </a:rPr>
              <a:t>精炼点击</a:t>
            </a:r>
            <a:r>
              <a:rPr lang="zh-CN" altLang="en-US" sz="1000" dirty="0">
                <a:solidFill>
                  <a:schemeClr val="tx1">
                    <a:lumMod val="50000"/>
                    <a:lumOff val="50000"/>
                  </a:schemeClr>
                </a:solidFill>
                <a:cs typeface="+mn-ea"/>
                <a:sym typeface="+mn-lt"/>
              </a:rPr>
              <a:t>输人点击输人简要文字内容需概括精炼不用多余的文字修饰言简意赅的项内容点击</a:t>
            </a:r>
            <a:r>
              <a:rPr lang="zh-CN" altLang="en-US" sz="1000" dirty="0" smtClean="0">
                <a:solidFill>
                  <a:schemeClr val="tx1">
                    <a:lumMod val="50000"/>
                    <a:lumOff val="50000"/>
                  </a:schemeClr>
                </a:solidFill>
                <a:cs typeface="+mn-ea"/>
                <a:sym typeface="+mn-lt"/>
              </a:rPr>
              <a:t>要</a:t>
            </a:r>
            <a:endParaRPr lang="en-US" altLang="zh-CN" sz="1000" dirty="0">
              <a:solidFill>
                <a:schemeClr val="tx1">
                  <a:lumMod val="50000"/>
                  <a:lumOff val="50000"/>
                </a:schemeClr>
              </a:solidFill>
              <a:cs typeface="+mn-ea"/>
              <a:sym typeface="+mn-lt"/>
            </a:endParaRPr>
          </a:p>
        </p:txBody>
      </p:sp>
      <p:sp>
        <p:nvSpPr>
          <p:cNvPr id="57" name="TextBox 17"/>
          <p:cNvSpPr txBox="1"/>
          <p:nvPr/>
        </p:nvSpPr>
        <p:spPr>
          <a:xfrm>
            <a:off x="1016260" y="2153106"/>
            <a:ext cx="4631066" cy="506038"/>
          </a:xfrm>
          <a:prstGeom prst="rect">
            <a:avLst/>
          </a:prstGeom>
          <a:noFill/>
        </p:spPr>
        <p:txBody>
          <a:bodyPr wrap="square" lIns="135388" tIns="67692" rIns="135388" bIns="67692" rtlCol="0">
            <a:spAutoFit/>
          </a:bodyPr>
          <a:lstStyle/>
          <a:p>
            <a:r>
              <a:rPr lang="zh-CN" altLang="en-US" sz="2400" b="1" dirty="0" smtClean="0">
                <a:solidFill>
                  <a:srgbClr val="141519"/>
                </a:solidFill>
                <a:cs typeface="+mn-ea"/>
                <a:sym typeface="+mn-lt"/>
              </a:rPr>
              <a:t>打开新篇章 </a:t>
            </a:r>
            <a:r>
              <a:rPr lang="zh-CN" altLang="en-US" sz="2400" b="1" dirty="0" smtClean="0">
                <a:solidFill>
                  <a:srgbClr val="B10B1F"/>
                </a:solidFill>
                <a:cs typeface="+mn-ea"/>
                <a:sym typeface="+mn-lt"/>
              </a:rPr>
              <a:t>新未来创造辉煌</a:t>
            </a:r>
            <a:endParaRPr lang="zh-CN" altLang="en-US" sz="2400" b="1" dirty="0">
              <a:solidFill>
                <a:srgbClr val="B10B1F"/>
              </a:solidFill>
              <a:cs typeface="+mn-ea"/>
              <a:sym typeface="+mn-lt"/>
            </a:endParaRPr>
          </a:p>
        </p:txBody>
      </p:sp>
      <p:sp>
        <p:nvSpPr>
          <p:cNvPr id="58" name="TextBox 17"/>
          <p:cNvSpPr txBox="1"/>
          <p:nvPr/>
        </p:nvSpPr>
        <p:spPr>
          <a:xfrm>
            <a:off x="1016260" y="1805601"/>
            <a:ext cx="3243439" cy="382927"/>
          </a:xfrm>
          <a:prstGeom prst="rect">
            <a:avLst/>
          </a:prstGeom>
          <a:noFill/>
        </p:spPr>
        <p:txBody>
          <a:bodyPr wrap="square" lIns="135388" tIns="67692" rIns="135388" bIns="67692" rtlCol="0">
            <a:spAutoFit/>
          </a:bodyPr>
          <a:lstStyle/>
          <a:p>
            <a:r>
              <a:rPr lang="zh-CN" altLang="en-US" sz="1600" b="1" dirty="0" smtClean="0">
                <a:solidFill>
                  <a:srgbClr val="141519"/>
                </a:solidFill>
                <a:cs typeface="+mn-ea"/>
                <a:sym typeface="+mn-lt"/>
              </a:rPr>
              <a:t>新未来 新方向 </a:t>
            </a:r>
            <a:r>
              <a:rPr lang="en-US" altLang="zh-CN" sz="800" dirty="0" smtClean="0">
                <a:solidFill>
                  <a:srgbClr val="4D4D4D"/>
                </a:solidFill>
                <a:cs typeface="+mn-ea"/>
                <a:sym typeface="+mn-lt"/>
              </a:rPr>
              <a:t>CHALLENGE THE FUTURE</a:t>
            </a:r>
            <a:endParaRPr lang="zh-CN" altLang="en-US" sz="1000" dirty="0">
              <a:solidFill>
                <a:srgbClr val="4D4D4D"/>
              </a:solidFill>
              <a:cs typeface="+mn-ea"/>
              <a:sym typeface="+mn-lt"/>
            </a:endParaRPr>
          </a:p>
        </p:txBody>
      </p:sp>
      <p:grpSp>
        <p:nvGrpSpPr>
          <p:cNvPr id="59" name="组合 58"/>
          <p:cNvGrpSpPr/>
          <p:nvPr/>
        </p:nvGrpSpPr>
        <p:grpSpPr>
          <a:xfrm>
            <a:off x="1075326" y="5133586"/>
            <a:ext cx="3883001" cy="879906"/>
            <a:chOff x="954742" y="5376685"/>
            <a:chExt cx="3883001" cy="879906"/>
          </a:xfrm>
        </p:grpSpPr>
        <p:grpSp>
          <p:nvGrpSpPr>
            <p:cNvPr id="60" name="组合 59"/>
            <p:cNvGrpSpPr/>
            <p:nvPr/>
          </p:nvGrpSpPr>
          <p:grpSpPr>
            <a:xfrm>
              <a:off x="954742" y="5459192"/>
              <a:ext cx="628123" cy="628123"/>
              <a:chOff x="1118294" y="5349791"/>
              <a:chExt cx="525963" cy="525963"/>
            </a:xfrm>
          </p:grpSpPr>
          <p:sp>
            <p:nvSpPr>
              <p:cNvPr id="64" name="椭圆 63"/>
              <p:cNvSpPr/>
              <p:nvPr/>
            </p:nvSpPr>
            <p:spPr>
              <a:xfrm>
                <a:off x="1118294" y="5349791"/>
                <a:ext cx="525963" cy="525963"/>
              </a:xfrm>
              <a:prstGeom prst="ellipse">
                <a:avLst/>
              </a:prstGeom>
              <a:solidFill>
                <a:srgbClr val="91919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Freeform 60"/>
              <p:cNvSpPr>
                <a:spLocks noChangeAspect="1" noEditPoints="1"/>
              </p:cNvSpPr>
              <p:nvPr/>
            </p:nvSpPr>
            <p:spPr bwMode="auto">
              <a:xfrm>
                <a:off x="1298312" y="5511428"/>
                <a:ext cx="262982" cy="259838"/>
              </a:xfrm>
              <a:custGeom>
                <a:avLst/>
                <a:gdLst>
                  <a:gd name="T0" fmla="*/ 0 w 1100"/>
                  <a:gd name="T1" fmla="*/ 0 h 1087"/>
                  <a:gd name="T2" fmla="*/ 137 w 1100"/>
                  <a:gd name="T3" fmla="*/ 0 h 1087"/>
                  <a:gd name="T4" fmla="*/ 137 w 1100"/>
                  <a:gd name="T5" fmla="*/ 1087 h 1087"/>
                  <a:gd name="T6" fmla="*/ 0 w 1100"/>
                  <a:gd name="T7" fmla="*/ 1087 h 1087"/>
                  <a:gd name="T8" fmla="*/ 0 w 1100"/>
                  <a:gd name="T9" fmla="*/ 0 h 1087"/>
                  <a:gd name="T10" fmla="*/ 547 w 1100"/>
                  <a:gd name="T11" fmla="*/ 129 h 1087"/>
                  <a:gd name="T12" fmla="*/ 206 w 1100"/>
                  <a:gd name="T13" fmla="*/ 0 h 1087"/>
                  <a:gd name="T14" fmla="*/ 206 w 1100"/>
                  <a:gd name="T15" fmla="*/ 543 h 1087"/>
                  <a:gd name="T16" fmla="*/ 687 w 1100"/>
                  <a:gd name="T17" fmla="*/ 546 h 1087"/>
                  <a:gd name="T18" fmla="*/ 1100 w 1100"/>
                  <a:gd name="T19" fmla="*/ 272 h 1087"/>
                  <a:gd name="T20" fmla="*/ 547 w 1100"/>
                  <a:gd name="T21" fmla="*/ 129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0" h="1087">
                    <a:moveTo>
                      <a:pt x="0" y="0"/>
                    </a:moveTo>
                    <a:lnTo>
                      <a:pt x="137" y="0"/>
                    </a:lnTo>
                    <a:lnTo>
                      <a:pt x="137" y="1087"/>
                    </a:lnTo>
                    <a:lnTo>
                      <a:pt x="0" y="1087"/>
                    </a:lnTo>
                    <a:lnTo>
                      <a:pt x="0" y="0"/>
                    </a:lnTo>
                    <a:close/>
                    <a:moveTo>
                      <a:pt x="547" y="129"/>
                    </a:moveTo>
                    <a:cubicBezTo>
                      <a:pt x="443" y="8"/>
                      <a:pt x="364" y="0"/>
                      <a:pt x="206" y="0"/>
                    </a:cubicBezTo>
                    <a:lnTo>
                      <a:pt x="206" y="543"/>
                    </a:lnTo>
                    <a:cubicBezTo>
                      <a:pt x="482" y="408"/>
                      <a:pt x="513" y="562"/>
                      <a:pt x="687" y="546"/>
                    </a:cubicBezTo>
                    <a:cubicBezTo>
                      <a:pt x="858" y="531"/>
                      <a:pt x="1004" y="401"/>
                      <a:pt x="1100" y="272"/>
                    </a:cubicBezTo>
                    <a:cubicBezTo>
                      <a:pt x="827" y="335"/>
                      <a:pt x="690" y="297"/>
                      <a:pt x="547" y="12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cs typeface="+mn-ea"/>
                  <a:sym typeface="+mn-lt"/>
                </a:endParaRPr>
              </a:p>
            </p:txBody>
          </p:sp>
        </p:grpSp>
        <p:grpSp>
          <p:nvGrpSpPr>
            <p:cNvPr id="61" name="组合 60"/>
            <p:cNvGrpSpPr/>
            <p:nvPr/>
          </p:nvGrpSpPr>
          <p:grpSpPr>
            <a:xfrm>
              <a:off x="1783478" y="5376685"/>
              <a:ext cx="3054265" cy="879906"/>
              <a:chOff x="7867184" y="2308607"/>
              <a:chExt cx="3054265" cy="879906"/>
            </a:xfrm>
          </p:grpSpPr>
          <p:sp>
            <p:nvSpPr>
              <p:cNvPr id="62" name="矩形 61"/>
              <p:cNvSpPr/>
              <p:nvPr/>
            </p:nvSpPr>
            <p:spPr>
              <a:xfrm>
                <a:off x="7867184" y="2661702"/>
                <a:ext cx="3054265" cy="526811"/>
              </a:xfrm>
              <a:prstGeom prst="rect">
                <a:avLst/>
              </a:prstGeom>
            </p:spPr>
            <p:txBody>
              <a:bodyPr wrap="square">
                <a:spAutoFit/>
              </a:bodyPr>
              <a:lstStyle/>
              <a:p>
                <a:pPr algn="just">
                  <a:lnSpc>
                    <a:spcPct val="150000"/>
                  </a:lnSpc>
                </a:pPr>
                <a:r>
                  <a:rPr lang="zh-CN" altLang="en-US" sz="1000" dirty="0">
                    <a:solidFill>
                      <a:schemeClr val="tx1">
                        <a:lumMod val="50000"/>
                        <a:lumOff val="50000"/>
                      </a:schemeClr>
                    </a:solidFill>
                    <a:cs typeface="+mn-ea"/>
                    <a:sym typeface="+mn-lt"/>
                  </a:rPr>
                  <a:t>在这里输入您的文字内容，或者将您的文字内容复制在这里</a:t>
                </a:r>
                <a:r>
                  <a:rPr lang="zh-CN" altLang="en-US" sz="1000" dirty="0" smtClean="0">
                    <a:solidFill>
                      <a:schemeClr val="tx1">
                        <a:lumMod val="50000"/>
                        <a:lumOff val="50000"/>
                      </a:schemeClr>
                    </a:solidFill>
                    <a:cs typeface="+mn-ea"/>
                    <a:sym typeface="+mn-lt"/>
                  </a:rPr>
                  <a:t>。</a:t>
                </a:r>
                <a:endParaRPr lang="zh-CN" altLang="en-US" sz="1000" dirty="0">
                  <a:solidFill>
                    <a:schemeClr val="tx1">
                      <a:lumMod val="50000"/>
                      <a:lumOff val="50000"/>
                    </a:schemeClr>
                  </a:solidFill>
                  <a:cs typeface="+mn-ea"/>
                  <a:sym typeface="+mn-lt"/>
                </a:endParaRPr>
              </a:p>
            </p:txBody>
          </p:sp>
          <p:sp>
            <p:nvSpPr>
              <p:cNvPr id="63" name="矩形 62"/>
              <p:cNvSpPr/>
              <p:nvPr/>
            </p:nvSpPr>
            <p:spPr>
              <a:xfrm>
                <a:off x="7867184" y="2308607"/>
                <a:ext cx="3054265" cy="369332"/>
              </a:xfrm>
              <a:prstGeom prst="rect">
                <a:avLst/>
              </a:prstGeom>
            </p:spPr>
            <p:txBody>
              <a:bodyPr wrap="square">
                <a:spAutoFit/>
              </a:bodyPr>
              <a:lstStyle/>
              <a:p>
                <a:r>
                  <a:rPr lang="zh-CN" altLang="en-US" b="1" dirty="0" smtClean="0">
                    <a:solidFill>
                      <a:srgbClr val="141519"/>
                    </a:solidFill>
                    <a:cs typeface="+mn-ea"/>
                    <a:sym typeface="+mn-lt"/>
                  </a:rPr>
                  <a:t>合作共赢</a:t>
                </a:r>
                <a:endParaRPr lang="zh-CN" altLang="en-US" b="1" dirty="0">
                  <a:solidFill>
                    <a:srgbClr val="141519"/>
                  </a:solidFill>
                  <a:cs typeface="+mn-ea"/>
                  <a:sym typeface="+mn-lt"/>
                </a:endParaRPr>
              </a:p>
            </p:txBody>
          </p:sp>
        </p:grpSp>
      </p:grpSp>
      <p:grpSp>
        <p:nvGrpSpPr>
          <p:cNvPr id="66" name="组合 65"/>
          <p:cNvGrpSpPr/>
          <p:nvPr/>
        </p:nvGrpSpPr>
        <p:grpSpPr>
          <a:xfrm>
            <a:off x="1075326" y="4096193"/>
            <a:ext cx="3883001" cy="879906"/>
            <a:chOff x="954742" y="4339292"/>
            <a:chExt cx="3883001" cy="879906"/>
          </a:xfrm>
        </p:grpSpPr>
        <p:grpSp>
          <p:nvGrpSpPr>
            <p:cNvPr id="67" name="组合 66"/>
            <p:cNvGrpSpPr/>
            <p:nvPr/>
          </p:nvGrpSpPr>
          <p:grpSpPr>
            <a:xfrm>
              <a:off x="954742" y="4427490"/>
              <a:ext cx="628123" cy="628123"/>
              <a:chOff x="1077238" y="4810125"/>
              <a:chExt cx="525963" cy="525963"/>
            </a:xfrm>
          </p:grpSpPr>
          <p:sp>
            <p:nvSpPr>
              <p:cNvPr id="71" name="椭圆 70"/>
              <p:cNvSpPr/>
              <p:nvPr/>
            </p:nvSpPr>
            <p:spPr>
              <a:xfrm>
                <a:off x="1077238" y="4810125"/>
                <a:ext cx="525963" cy="525963"/>
              </a:xfrm>
              <a:prstGeom prst="ellipse">
                <a:avLst/>
              </a:prstGeom>
              <a:solidFill>
                <a:srgbClr val="B10B1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Freeform 52"/>
              <p:cNvSpPr>
                <a:spLocks noChangeAspect="1" noEditPoints="1"/>
              </p:cNvSpPr>
              <p:nvPr/>
            </p:nvSpPr>
            <p:spPr bwMode="auto">
              <a:xfrm>
                <a:off x="1198299" y="4944139"/>
                <a:ext cx="283840" cy="257934"/>
              </a:xfrm>
              <a:custGeom>
                <a:avLst/>
                <a:gdLst>
                  <a:gd name="T0" fmla="*/ 339 w 1101"/>
                  <a:gd name="T1" fmla="*/ 79 h 1003"/>
                  <a:gd name="T2" fmla="*/ 356 w 1101"/>
                  <a:gd name="T3" fmla="*/ 295 h 1003"/>
                  <a:gd name="T4" fmla="*/ 440 w 1101"/>
                  <a:gd name="T5" fmla="*/ 494 h 1003"/>
                  <a:gd name="T6" fmla="*/ 471 w 1101"/>
                  <a:gd name="T7" fmla="*/ 499 h 1003"/>
                  <a:gd name="T8" fmla="*/ 477 w 1101"/>
                  <a:gd name="T9" fmla="*/ 467 h 1003"/>
                  <a:gd name="T10" fmla="*/ 400 w 1101"/>
                  <a:gd name="T11" fmla="*/ 286 h 1003"/>
                  <a:gd name="T12" fmla="*/ 385 w 1101"/>
                  <a:gd name="T13" fmla="*/ 79 h 1003"/>
                  <a:gd name="T14" fmla="*/ 362 w 1101"/>
                  <a:gd name="T15" fmla="*/ 56 h 1003"/>
                  <a:gd name="T16" fmla="*/ 339 w 1101"/>
                  <a:gd name="T17" fmla="*/ 79 h 1003"/>
                  <a:gd name="T18" fmla="*/ 363 w 1101"/>
                  <a:gd name="T19" fmla="*/ 495 h 1003"/>
                  <a:gd name="T20" fmla="*/ 279 w 1101"/>
                  <a:gd name="T21" fmla="*/ 113 h 1003"/>
                  <a:gd name="T22" fmla="*/ 254 w 1101"/>
                  <a:gd name="T23" fmla="*/ 169 h 1003"/>
                  <a:gd name="T24" fmla="*/ 219 w 1101"/>
                  <a:gd name="T25" fmla="*/ 109 h 1003"/>
                  <a:gd name="T26" fmla="*/ 61 w 1101"/>
                  <a:gd name="T27" fmla="*/ 73 h 1003"/>
                  <a:gd name="T28" fmla="*/ 170 w 1101"/>
                  <a:gd name="T29" fmla="*/ 346 h 1003"/>
                  <a:gd name="T30" fmla="*/ 363 w 1101"/>
                  <a:gd name="T31" fmla="*/ 495 h 1003"/>
                  <a:gd name="T32" fmla="*/ 826 w 1101"/>
                  <a:gd name="T33" fmla="*/ 122 h 1003"/>
                  <a:gd name="T34" fmla="*/ 745 w 1101"/>
                  <a:gd name="T35" fmla="*/ 492 h 1003"/>
                  <a:gd name="T36" fmla="*/ 931 w 1101"/>
                  <a:gd name="T37" fmla="*/ 346 h 1003"/>
                  <a:gd name="T38" fmla="*/ 1039 w 1101"/>
                  <a:gd name="T39" fmla="*/ 73 h 1003"/>
                  <a:gd name="T40" fmla="*/ 883 w 1101"/>
                  <a:gd name="T41" fmla="*/ 109 h 1003"/>
                  <a:gd name="T42" fmla="*/ 848 w 1101"/>
                  <a:gd name="T43" fmla="*/ 169 h 1003"/>
                  <a:gd name="T44" fmla="*/ 826 w 1101"/>
                  <a:gd name="T45" fmla="*/ 122 h 1003"/>
                  <a:gd name="T46" fmla="*/ 331 w 1101"/>
                  <a:gd name="T47" fmla="*/ 947 h 1003"/>
                  <a:gd name="T48" fmla="*/ 399 w 1101"/>
                  <a:gd name="T49" fmla="*/ 947 h 1003"/>
                  <a:gd name="T50" fmla="*/ 485 w 1101"/>
                  <a:gd name="T51" fmla="*/ 739 h 1003"/>
                  <a:gd name="T52" fmla="*/ 473 w 1101"/>
                  <a:gd name="T53" fmla="*/ 739 h 1003"/>
                  <a:gd name="T54" fmla="*/ 434 w 1101"/>
                  <a:gd name="T55" fmla="*/ 701 h 1003"/>
                  <a:gd name="T56" fmla="*/ 434 w 1101"/>
                  <a:gd name="T57" fmla="*/ 701 h 1003"/>
                  <a:gd name="T58" fmla="*/ 473 w 1101"/>
                  <a:gd name="T59" fmla="*/ 663 h 1003"/>
                  <a:gd name="T60" fmla="*/ 493 w 1101"/>
                  <a:gd name="T61" fmla="*/ 663 h 1003"/>
                  <a:gd name="T62" fmla="*/ 390 w 1101"/>
                  <a:gd name="T63" fmla="*/ 542 h 1003"/>
                  <a:gd name="T64" fmla="*/ 375 w 1101"/>
                  <a:gd name="T65" fmla="*/ 568 h 1003"/>
                  <a:gd name="T66" fmla="*/ 127 w 1101"/>
                  <a:gd name="T67" fmla="*/ 383 h 1003"/>
                  <a:gd name="T68" fmla="*/ 2 w 1101"/>
                  <a:gd name="T69" fmla="*/ 38 h 1003"/>
                  <a:gd name="T70" fmla="*/ 0 w 1101"/>
                  <a:gd name="T71" fmla="*/ 0 h 1003"/>
                  <a:gd name="T72" fmla="*/ 37 w 1101"/>
                  <a:gd name="T73" fmla="*/ 10 h 1003"/>
                  <a:gd name="T74" fmla="*/ 265 w 1101"/>
                  <a:gd name="T75" fmla="*/ 61 h 1003"/>
                  <a:gd name="T76" fmla="*/ 281 w 1101"/>
                  <a:gd name="T77" fmla="*/ 65 h 1003"/>
                  <a:gd name="T78" fmla="*/ 284 w 1101"/>
                  <a:gd name="T79" fmla="*/ 26 h 1003"/>
                  <a:gd name="T80" fmla="*/ 527 w 1101"/>
                  <a:gd name="T81" fmla="*/ 26 h 1003"/>
                  <a:gd name="T82" fmla="*/ 579 w 1101"/>
                  <a:gd name="T83" fmla="*/ 26 h 1003"/>
                  <a:gd name="T84" fmla="*/ 822 w 1101"/>
                  <a:gd name="T85" fmla="*/ 26 h 1003"/>
                  <a:gd name="T86" fmla="*/ 824 w 1101"/>
                  <a:gd name="T87" fmla="*/ 64 h 1003"/>
                  <a:gd name="T88" fmla="*/ 836 w 1101"/>
                  <a:gd name="T89" fmla="*/ 61 h 1003"/>
                  <a:gd name="T90" fmla="*/ 1064 w 1101"/>
                  <a:gd name="T91" fmla="*/ 10 h 1003"/>
                  <a:gd name="T92" fmla="*/ 1101 w 1101"/>
                  <a:gd name="T93" fmla="*/ 0 h 1003"/>
                  <a:gd name="T94" fmla="*/ 1099 w 1101"/>
                  <a:gd name="T95" fmla="*/ 38 h 1003"/>
                  <a:gd name="T96" fmla="*/ 974 w 1101"/>
                  <a:gd name="T97" fmla="*/ 383 h 1003"/>
                  <a:gd name="T98" fmla="*/ 727 w 1101"/>
                  <a:gd name="T99" fmla="*/ 568 h 1003"/>
                  <a:gd name="T100" fmla="*/ 713 w 1101"/>
                  <a:gd name="T101" fmla="*/ 545 h 1003"/>
                  <a:gd name="T102" fmla="*/ 613 w 1101"/>
                  <a:gd name="T103" fmla="*/ 663 h 1003"/>
                  <a:gd name="T104" fmla="*/ 631 w 1101"/>
                  <a:gd name="T105" fmla="*/ 663 h 1003"/>
                  <a:gd name="T106" fmla="*/ 669 w 1101"/>
                  <a:gd name="T107" fmla="*/ 701 h 1003"/>
                  <a:gd name="T108" fmla="*/ 669 w 1101"/>
                  <a:gd name="T109" fmla="*/ 701 h 1003"/>
                  <a:gd name="T110" fmla="*/ 631 w 1101"/>
                  <a:gd name="T111" fmla="*/ 739 h 1003"/>
                  <a:gd name="T112" fmla="*/ 620 w 1101"/>
                  <a:gd name="T113" fmla="*/ 739 h 1003"/>
                  <a:gd name="T114" fmla="*/ 707 w 1101"/>
                  <a:gd name="T115" fmla="*/ 947 h 1003"/>
                  <a:gd name="T116" fmla="*/ 776 w 1101"/>
                  <a:gd name="T117" fmla="*/ 947 h 1003"/>
                  <a:gd name="T118" fmla="*/ 794 w 1101"/>
                  <a:gd name="T119" fmla="*/ 1003 h 1003"/>
                  <a:gd name="T120" fmla="*/ 314 w 1101"/>
                  <a:gd name="T121" fmla="*/ 1003 h 1003"/>
                  <a:gd name="T122" fmla="*/ 331 w 1101"/>
                  <a:gd name="T123" fmla="*/ 94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1" h="1003">
                    <a:moveTo>
                      <a:pt x="339" y="79"/>
                    </a:moveTo>
                    <a:cubicBezTo>
                      <a:pt x="338" y="153"/>
                      <a:pt x="342" y="225"/>
                      <a:pt x="356" y="295"/>
                    </a:cubicBezTo>
                    <a:cubicBezTo>
                      <a:pt x="371" y="365"/>
                      <a:pt x="397" y="432"/>
                      <a:pt x="440" y="494"/>
                    </a:cubicBezTo>
                    <a:cubicBezTo>
                      <a:pt x="446" y="504"/>
                      <a:pt x="461" y="506"/>
                      <a:pt x="471" y="499"/>
                    </a:cubicBezTo>
                    <a:cubicBezTo>
                      <a:pt x="482" y="492"/>
                      <a:pt x="485" y="478"/>
                      <a:pt x="477" y="467"/>
                    </a:cubicBezTo>
                    <a:cubicBezTo>
                      <a:pt x="438" y="410"/>
                      <a:pt x="414" y="350"/>
                      <a:pt x="400" y="286"/>
                    </a:cubicBezTo>
                    <a:cubicBezTo>
                      <a:pt x="386" y="220"/>
                      <a:pt x="384" y="151"/>
                      <a:pt x="385" y="79"/>
                    </a:cubicBezTo>
                    <a:cubicBezTo>
                      <a:pt x="385" y="66"/>
                      <a:pt x="375" y="56"/>
                      <a:pt x="362" y="56"/>
                    </a:cubicBezTo>
                    <a:cubicBezTo>
                      <a:pt x="349" y="56"/>
                      <a:pt x="339" y="66"/>
                      <a:pt x="339" y="79"/>
                    </a:cubicBezTo>
                    <a:close/>
                    <a:moveTo>
                      <a:pt x="363" y="495"/>
                    </a:moveTo>
                    <a:cubicBezTo>
                      <a:pt x="306" y="389"/>
                      <a:pt x="279" y="261"/>
                      <a:pt x="279" y="113"/>
                    </a:cubicBezTo>
                    <a:lnTo>
                      <a:pt x="254" y="169"/>
                    </a:lnTo>
                    <a:lnTo>
                      <a:pt x="219" y="109"/>
                    </a:lnTo>
                    <a:lnTo>
                      <a:pt x="61" y="73"/>
                    </a:lnTo>
                    <a:cubicBezTo>
                      <a:pt x="73" y="195"/>
                      <a:pt x="113" y="280"/>
                      <a:pt x="170" y="346"/>
                    </a:cubicBezTo>
                    <a:cubicBezTo>
                      <a:pt x="224" y="407"/>
                      <a:pt x="292" y="452"/>
                      <a:pt x="363" y="495"/>
                    </a:cubicBezTo>
                    <a:close/>
                    <a:moveTo>
                      <a:pt x="826" y="122"/>
                    </a:moveTo>
                    <a:cubicBezTo>
                      <a:pt x="827" y="264"/>
                      <a:pt x="799" y="388"/>
                      <a:pt x="745" y="492"/>
                    </a:cubicBezTo>
                    <a:cubicBezTo>
                      <a:pt x="813" y="450"/>
                      <a:pt x="879" y="405"/>
                      <a:pt x="931" y="346"/>
                    </a:cubicBezTo>
                    <a:cubicBezTo>
                      <a:pt x="988" y="280"/>
                      <a:pt x="1029" y="195"/>
                      <a:pt x="1039" y="73"/>
                    </a:cubicBezTo>
                    <a:lnTo>
                      <a:pt x="883" y="109"/>
                    </a:lnTo>
                    <a:lnTo>
                      <a:pt x="848" y="169"/>
                    </a:lnTo>
                    <a:lnTo>
                      <a:pt x="826" y="122"/>
                    </a:lnTo>
                    <a:close/>
                    <a:moveTo>
                      <a:pt x="331" y="947"/>
                    </a:moveTo>
                    <a:lnTo>
                      <a:pt x="399" y="947"/>
                    </a:lnTo>
                    <a:cubicBezTo>
                      <a:pt x="449" y="900"/>
                      <a:pt x="479" y="832"/>
                      <a:pt x="485" y="739"/>
                    </a:cubicBezTo>
                    <a:lnTo>
                      <a:pt x="473" y="739"/>
                    </a:lnTo>
                    <a:cubicBezTo>
                      <a:pt x="452" y="739"/>
                      <a:pt x="434" y="723"/>
                      <a:pt x="434" y="701"/>
                    </a:cubicBezTo>
                    <a:lnTo>
                      <a:pt x="434" y="701"/>
                    </a:lnTo>
                    <a:cubicBezTo>
                      <a:pt x="434" y="680"/>
                      <a:pt x="452" y="663"/>
                      <a:pt x="473" y="663"/>
                    </a:cubicBezTo>
                    <a:lnTo>
                      <a:pt x="493" y="663"/>
                    </a:lnTo>
                    <a:cubicBezTo>
                      <a:pt x="454" y="627"/>
                      <a:pt x="419" y="587"/>
                      <a:pt x="390" y="542"/>
                    </a:cubicBezTo>
                    <a:lnTo>
                      <a:pt x="375" y="568"/>
                    </a:lnTo>
                    <a:cubicBezTo>
                      <a:pt x="286" y="516"/>
                      <a:pt x="197" y="462"/>
                      <a:pt x="127" y="383"/>
                    </a:cubicBezTo>
                    <a:cubicBezTo>
                      <a:pt x="56" y="302"/>
                      <a:pt x="8" y="195"/>
                      <a:pt x="2" y="38"/>
                    </a:cubicBezTo>
                    <a:lnTo>
                      <a:pt x="0" y="0"/>
                    </a:lnTo>
                    <a:lnTo>
                      <a:pt x="37" y="10"/>
                    </a:lnTo>
                    <a:lnTo>
                      <a:pt x="265" y="61"/>
                    </a:lnTo>
                    <a:lnTo>
                      <a:pt x="281" y="65"/>
                    </a:lnTo>
                    <a:cubicBezTo>
                      <a:pt x="282" y="52"/>
                      <a:pt x="283" y="40"/>
                      <a:pt x="284" y="26"/>
                    </a:cubicBezTo>
                    <a:lnTo>
                      <a:pt x="527" y="26"/>
                    </a:lnTo>
                    <a:lnTo>
                      <a:pt x="579" y="26"/>
                    </a:lnTo>
                    <a:lnTo>
                      <a:pt x="822" y="26"/>
                    </a:lnTo>
                    <a:cubicBezTo>
                      <a:pt x="823" y="40"/>
                      <a:pt x="824" y="51"/>
                      <a:pt x="824" y="64"/>
                    </a:cubicBezTo>
                    <a:lnTo>
                      <a:pt x="836" y="61"/>
                    </a:lnTo>
                    <a:lnTo>
                      <a:pt x="1064" y="10"/>
                    </a:lnTo>
                    <a:lnTo>
                      <a:pt x="1101" y="0"/>
                    </a:lnTo>
                    <a:lnTo>
                      <a:pt x="1099" y="38"/>
                    </a:lnTo>
                    <a:cubicBezTo>
                      <a:pt x="1094" y="195"/>
                      <a:pt x="1045" y="302"/>
                      <a:pt x="974" y="383"/>
                    </a:cubicBezTo>
                    <a:cubicBezTo>
                      <a:pt x="905" y="462"/>
                      <a:pt x="816" y="516"/>
                      <a:pt x="727" y="568"/>
                    </a:cubicBezTo>
                    <a:lnTo>
                      <a:pt x="713" y="545"/>
                    </a:lnTo>
                    <a:cubicBezTo>
                      <a:pt x="685" y="588"/>
                      <a:pt x="652" y="627"/>
                      <a:pt x="613" y="663"/>
                    </a:cubicBezTo>
                    <a:lnTo>
                      <a:pt x="631" y="663"/>
                    </a:lnTo>
                    <a:cubicBezTo>
                      <a:pt x="653" y="663"/>
                      <a:pt x="669" y="680"/>
                      <a:pt x="669" y="701"/>
                    </a:cubicBezTo>
                    <a:lnTo>
                      <a:pt x="669" y="701"/>
                    </a:lnTo>
                    <a:cubicBezTo>
                      <a:pt x="669" y="723"/>
                      <a:pt x="653" y="739"/>
                      <a:pt x="631" y="739"/>
                    </a:cubicBezTo>
                    <a:lnTo>
                      <a:pt x="620" y="739"/>
                    </a:lnTo>
                    <a:cubicBezTo>
                      <a:pt x="627" y="832"/>
                      <a:pt x="657" y="900"/>
                      <a:pt x="707" y="947"/>
                    </a:cubicBezTo>
                    <a:lnTo>
                      <a:pt x="776" y="947"/>
                    </a:lnTo>
                    <a:lnTo>
                      <a:pt x="794" y="1003"/>
                    </a:lnTo>
                    <a:lnTo>
                      <a:pt x="314" y="1003"/>
                    </a:lnTo>
                    <a:lnTo>
                      <a:pt x="331" y="947"/>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cs typeface="+mn-ea"/>
                  <a:sym typeface="+mn-lt"/>
                </a:endParaRPr>
              </a:p>
            </p:txBody>
          </p:sp>
        </p:grpSp>
        <p:grpSp>
          <p:nvGrpSpPr>
            <p:cNvPr id="68" name="组合 67"/>
            <p:cNvGrpSpPr/>
            <p:nvPr/>
          </p:nvGrpSpPr>
          <p:grpSpPr>
            <a:xfrm>
              <a:off x="1783478" y="4339292"/>
              <a:ext cx="3054265" cy="879906"/>
              <a:chOff x="7867184" y="2308607"/>
              <a:chExt cx="3054265" cy="879906"/>
            </a:xfrm>
          </p:grpSpPr>
          <p:sp>
            <p:nvSpPr>
              <p:cNvPr id="69" name="矩形 68"/>
              <p:cNvSpPr/>
              <p:nvPr/>
            </p:nvSpPr>
            <p:spPr>
              <a:xfrm>
                <a:off x="7867184" y="2661702"/>
                <a:ext cx="3054265" cy="526811"/>
              </a:xfrm>
              <a:prstGeom prst="rect">
                <a:avLst/>
              </a:prstGeom>
            </p:spPr>
            <p:txBody>
              <a:bodyPr wrap="square">
                <a:spAutoFit/>
              </a:bodyPr>
              <a:lstStyle/>
              <a:p>
                <a:pPr algn="just">
                  <a:lnSpc>
                    <a:spcPct val="150000"/>
                  </a:lnSpc>
                </a:pPr>
                <a:r>
                  <a:rPr lang="zh-CN" altLang="en-US" sz="1000" dirty="0">
                    <a:solidFill>
                      <a:schemeClr val="tx1">
                        <a:lumMod val="50000"/>
                        <a:lumOff val="50000"/>
                      </a:schemeClr>
                    </a:solidFill>
                    <a:cs typeface="+mn-ea"/>
                    <a:sym typeface="+mn-lt"/>
                  </a:rPr>
                  <a:t>在这里输入您的文字内容，或者将您的文字内容复制在这里</a:t>
                </a:r>
                <a:r>
                  <a:rPr lang="zh-CN" altLang="en-US" sz="1000" dirty="0" smtClean="0">
                    <a:solidFill>
                      <a:schemeClr val="tx1">
                        <a:lumMod val="50000"/>
                        <a:lumOff val="50000"/>
                      </a:schemeClr>
                    </a:solidFill>
                    <a:cs typeface="+mn-ea"/>
                    <a:sym typeface="+mn-lt"/>
                  </a:rPr>
                  <a:t>。</a:t>
                </a:r>
                <a:endParaRPr lang="zh-CN" altLang="en-US" sz="1000" dirty="0">
                  <a:solidFill>
                    <a:schemeClr val="tx1">
                      <a:lumMod val="50000"/>
                      <a:lumOff val="50000"/>
                    </a:schemeClr>
                  </a:solidFill>
                  <a:cs typeface="+mn-ea"/>
                  <a:sym typeface="+mn-lt"/>
                </a:endParaRPr>
              </a:p>
            </p:txBody>
          </p:sp>
          <p:sp>
            <p:nvSpPr>
              <p:cNvPr id="70" name="矩形 69"/>
              <p:cNvSpPr/>
              <p:nvPr/>
            </p:nvSpPr>
            <p:spPr>
              <a:xfrm>
                <a:off x="7867184" y="2308607"/>
                <a:ext cx="3054265" cy="369332"/>
              </a:xfrm>
              <a:prstGeom prst="rect">
                <a:avLst/>
              </a:prstGeom>
            </p:spPr>
            <p:txBody>
              <a:bodyPr wrap="square">
                <a:spAutoFit/>
              </a:bodyPr>
              <a:lstStyle/>
              <a:p>
                <a:r>
                  <a:rPr lang="zh-CN" altLang="en-US" b="1" dirty="0" smtClean="0">
                    <a:solidFill>
                      <a:srgbClr val="141519"/>
                    </a:solidFill>
                    <a:cs typeface="+mn-ea"/>
                    <a:sym typeface="+mn-lt"/>
                  </a:rPr>
                  <a:t>科技创新</a:t>
                </a:r>
                <a:endParaRPr lang="zh-CN" altLang="en-US" b="1" dirty="0">
                  <a:solidFill>
                    <a:srgbClr val="141519"/>
                  </a:solidFill>
                  <a:cs typeface="+mn-ea"/>
                  <a:sym typeface="+mn-lt"/>
                </a:endParaRPr>
              </a:p>
            </p:txBody>
          </p:sp>
        </p:grpSp>
      </p:grpSp>
      <p:cxnSp>
        <p:nvCxnSpPr>
          <p:cNvPr id="73" name="直接连接符 72"/>
          <p:cNvCxnSpPr/>
          <p:nvPr/>
        </p:nvCxnSpPr>
        <p:spPr>
          <a:xfrm>
            <a:off x="1186005" y="3683443"/>
            <a:ext cx="399761" cy="0"/>
          </a:xfrm>
          <a:prstGeom prst="line">
            <a:avLst/>
          </a:prstGeom>
          <a:ln w="38100">
            <a:solidFill>
              <a:srgbClr val="14151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0302355"/>
      </p:ext>
    </p:extLst>
  </p:cSld>
  <p:clrMapOvr>
    <a:masterClrMapping/>
  </p:clrMapOvr>
  <p:transition spd="slow" advClick="0"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childTnLst>
                          </p:cTn>
                        </p:par>
                        <p:par>
                          <p:cTn id="10" fill="hold">
                            <p:stCondLst>
                              <p:cond delay="500"/>
                            </p:stCondLst>
                            <p:childTnLst>
                              <p:par>
                                <p:cTn id="11" presetID="52" presetClass="entr" presetSubtype="0" fill="hold" grpId="0" nodeType="afterEffect">
                                  <p:stCondLst>
                                    <p:cond delay="0"/>
                                  </p:stCondLst>
                                  <p:childTnLst>
                                    <p:set>
                                      <p:cBhvr>
                                        <p:cTn id="12" dur="1" fill="hold">
                                          <p:stCondLst>
                                            <p:cond delay="0"/>
                                          </p:stCondLst>
                                        </p:cTn>
                                        <p:tgtEl>
                                          <p:spTgt spid="56"/>
                                        </p:tgtEl>
                                        <p:attrNameLst>
                                          <p:attrName>style.visibility</p:attrName>
                                        </p:attrNameLst>
                                      </p:cBhvr>
                                      <p:to>
                                        <p:strVal val="visible"/>
                                      </p:to>
                                    </p:set>
                                    <p:animScale>
                                      <p:cBhvr>
                                        <p:cTn id="13" dur="1500" decel="50000" fill="hold">
                                          <p:stCondLst>
                                            <p:cond delay="0"/>
                                          </p:stCondLst>
                                        </p:cTn>
                                        <p:tgtEl>
                                          <p:spTgt spid="5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500" decel="50000" fill="hold">
                                          <p:stCondLst>
                                            <p:cond delay="0"/>
                                          </p:stCondLst>
                                        </p:cTn>
                                        <p:tgtEl>
                                          <p:spTgt spid="56"/>
                                        </p:tgtEl>
                                        <p:attrNameLst>
                                          <p:attrName>ppt_x</p:attrName>
                                          <p:attrName>ppt_y</p:attrName>
                                        </p:attrNameLst>
                                      </p:cBhvr>
                                    </p:animMotion>
                                    <p:animEffect transition="in" filter="fade">
                                      <p:cBhvr>
                                        <p:cTn id="15" dur="1500"/>
                                        <p:tgtEl>
                                          <p:spTgt spid="56"/>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wipe(right)">
                                      <p:cBhvr>
                                        <p:cTn id="18" dur="500"/>
                                        <p:tgtEl>
                                          <p:spTgt spid="5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wipe(left)">
                                      <p:cBhvr>
                                        <p:cTn id="21" dur="500"/>
                                        <p:tgtEl>
                                          <p:spTgt spid="58"/>
                                        </p:tgtEl>
                                      </p:cBhvr>
                                    </p:animEffect>
                                  </p:childTnLst>
                                </p:cTn>
                              </p:par>
                              <p:par>
                                <p:cTn id="22" presetID="22" presetClass="entr" presetSubtype="8" fill="hold" nodeType="withEffect">
                                  <p:stCondLst>
                                    <p:cond delay="1250"/>
                                  </p:stCondLst>
                                  <p:childTnLst>
                                    <p:set>
                                      <p:cBhvr>
                                        <p:cTn id="23" dur="1" fill="hold">
                                          <p:stCondLst>
                                            <p:cond delay="0"/>
                                          </p:stCondLst>
                                        </p:cTn>
                                        <p:tgtEl>
                                          <p:spTgt spid="73"/>
                                        </p:tgtEl>
                                        <p:attrNameLst>
                                          <p:attrName>style.visibility</p:attrName>
                                        </p:attrNameLst>
                                      </p:cBhvr>
                                      <p:to>
                                        <p:strVal val="visible"/>
                                      </p:to>
                                    </p:set>
                                    <p:animEffect transition="in" filter="wipe(left)">
                                      <p:cBhvr>
                                        <p:cTn id="24" dur="500"/>
                                        <p:tgtEl>
                                          <p:spTgt spid="73"/>
                                        </p:tgtEl>
                                      </p:cBhvr>
                                    </p:animEffect>
                                  </p:childTnLst>
                                </p:cTn>
                              </p:par>
                            </p:childTnLst>
                          </p:cTn>
                        </p:par>
                        <p:par>
                          <p:cTn id="25" fill="hold">
                            <p:stCondLst>
                              <p:cond delay="2250"/>
                            </p:stCondLst>
                            <p:childTnLst>
                              <p:par>
                                <p:cTn id="26" presetID="2" presetClass="entr" presetSubtype="8" fill="hold" nodeType="afterEffect">
                                  <p:stCondLst>
                                    <p:cond delay="0"/>
                                  </p:stCondLst>
                                  <p:childTnLst>
                                    <p:set>
                                      <p:cBhvr>
                                        <p:cTn id="27" dur="1" fill="hold">
                                          <p:stCondLst>
                                            <p:cond delay="0"/>
                                          </p:stCondLst>
                                        </p:cTn>
                                        <p:tgtEl>
                                          <p:spTgt spid="66"/>
                                        </p:tgtEl>
                                        <p:attrNameLst>
                                          <p:attrName>style.visibility</p:attrName>
                                        </p:attrNameLst>
                                      </p:cBhvr>
                                      <p:to>
                                        <p:strVal val="visible"/>
                                      </p:to>
                                    </p:set>
                                    <p:anim calcmode="lin" valueType="num">
                                      <p:cBhvr additive="base">
                                        <p:cTn id="28" dur="500" fill="hold"/>
                                        <p:tgtEl>
                                          <p:spTgt spid="66"/>
                                        </p:tgtEl>
                                        <p:attrNameLst>
                                          <p:attrName>ppt_x</p:attrName>
                                        </p:attrNameLst>
                                      </p:cBhvr>
                                      <p:tavLst>
                                        <p:tav tm="0">
                                          <p:val>
                                            <p:strVal val="0-#ppt_w/2"/>
                                          </p:val>
                                        </p:tav>
                                        <p:tav tm="100000">
                                          <p:val>
                                            <p:strVal val="#ppt_x"/>
                                          </p:val>
                                        </p:tav>
                                      </p:tavLst>
                                    </p:anim>
                                    <p:anim calcmode="lin" valueType="num">
                                      <p:cBhvr additive="base">
                                        <p:cTn id="29" dur="500" fill="hold"/>
                                        <p:tgtEl>
                                          <p:spTgt spid="66"/>
                                        </p:tgtEl>
                                        <p:attrNameLst>
                                          <p:attrName>ppt_y</p:attrName>
                                        </p:attrNameLst>
                                      </p:cBhvr>
                                      <p:tavLst>
                                        <p:tav tm="0">
                                          <p:val>
                                            <p:strVal val="#ppt_y"/>
                                          </p:val>
                                        </p:tav>
                                        <p:tav tm="100000">
                                          <p:val>
                                            <p:strVal val="#ppt_y"/>
                                          </p:val>
                                        </p:tav>
                                      </p:tavLst>
                                    </p:anim>
                                  </p:childTnLst>
                                </p:cTn>
                              </p:par>
                            </p:childTnLst>
                          </p:cTn>
                        </p:par>
                        <p:par>
                          <p:cTn id="30" fill="hold">
                            <p:stCondLst>
                              <p:cond delay="2750"/>
                            </p:stCondLst>
                            <p:childTnLst>
                              <p:par>
                                <p:cTn id="31" presetID="2" presetClass="entr" presetSubtype="8" fill="hold" nodeType="afterEffect">
                                  <p:stCondLst>
                                    <p:cond delay="0"/>
                                  </p:stCondLst>
                                  <p:childTnLst>
                                    <p:set>
                                      <p:cBhvr>
                                        <p:cTn id="32" dur="1" fill="hold">
                                          <p:stCondLst>
                                            <p:cond delay="0"/>
                                          </p:stCondLst>
                                        </p:cTn>
                                        <p:tgtEl>
                                          <p:spTgt spid="59"/>
                                        </p:tgtEl>
                                        <p:attrNameLst>
                                          <p:attrName>style.visibility</p:attrName>
                                        </p:attrNameLst>
                                      </p:cBhvr>
                                      <p:to>
                                        <p:strVal val="visible"/>
                                      </p:to>
                                    </p:set>
                                    <p:anim calcmode="lin" valueType="num">
                                      <p:cBhvr additive="base">
                                        <p:cTn id="33" dur="500" fill="hold"/>
                                        <p:tgtEl>
                                          <p:spTgt spid="59"/>
                                        </p:tgtEl>
                                        <p:attrNameLst>
                                          <p:attrName>ppt_x</p:attrName>
                                        </p:attrNameLst>
                                      </p:cBhvr>
                                      <p:tavLst>
                                        <p:tav tm="0">
                                          <p:val>
                                            <p:strVal val="0-#ppt_w/2"/>
                                          </p:val>
                                        </p:tav>
                                        <p:tav tm="100000">
                                          <p:val>
                                            <p:strVal val="#ppt_x"/>
                                          </p:val>
                                        </p:tav>
                                      </p:tavLst>
                                    </p:anim>
                                    <p:anim calcmode="lin" valueType="num">
                                      <p:cBhvr additive="base">
                                        <p:cTn id="34"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6" grpId="0"/>
      <p:bldP spid="57" grpId="0"/>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xmlns:p14="http://schemas.microsoft.com/office/powerpoint/2010/main" xmlns:a14="http://schemas.microsoft.com/office/drawing/2010/main" xmlns="" id="{EC0C3818-96F7-4045-9DA1-33A21DEF6496}"/>
              </a:ext>
            </a:extLst>
          </p:cNvPr>
          <p:cNvGrpSpPr/>
          <p:nvPr/>
        </p:nvGrpSpPr>
        <p:grpSpPr>
          <a:xfrm>
            <a:off x="5692478" y="3434407"/>
            <a:ext cx="1890045" cy="448885"/>
            <a:chOff x="5614988" y="2925435"/>
            <a:chExt cx="1890045" cy="448885"/>
          </a:xfrm>
        </p:grpSpPr>
        <p:sp>
          <p:nvSpPr>
            <p:cNvPr id="44" name="TextBox 19">
              <a:extLst>
                <a:ext uri="{FF2B5EF4-FFF2-40B4-BE49-F238E27FC236}">
                  <a16:creationId xmlns:a16="http://schemas.microsoft.com/office/drawing/2014/main" xmlns:p14="http://schemas.microsoft.com/office/powerpoint/2010/main" xmlns:a14="http://schemas.microsoft.com/office/drawing/2010/main" xmlns="" id="{4BE98F80-A6B7-4EE8-8473-700E11F931A2}"/>
                </a:ext>
              </a:extLst>
            </p:cNvPr>
            <p:cNvSpPr txBox="1"/>
            <p:nvPr/>
          </p:nvSpPr>
          <p:spPr>
            <a:xfrm>
              <a:off x="5888459" y="2925435"/>
              <a:ext cx="1293944" cy="276999"/>
            </a:xfrm>
            <a:prstGeom prst="rect">
              <a:avLst/>
            </a:prstGeom>
            <a:noFill/>
          </p:spPr>
          <p:txBody>
            <a:bodyPr wrap="none" rtlCol="0">
              <a:spAutoFit/>
            </a:bodyPr>
            <a:lstStyle/>
            <a:p>
              <a:pPr algn="ctr" defTabSz="914217"/>
              <a:r>
                <a:rPr lang="en-US" sz="1200" spc="300" dirty="0">
                  <a:solidFill>
                    <a:srgbClr val="000000"/>
                  </a:solidFill>
                  <a:cs typeface="+mn-ea"/>
                  <a:sym typeface="+mn-lt"/>
                </a:rPr>
                <a:t>JOHN DOE</a:t>
              </a:r>
            </a:p>
          </p:txBody>
        </p:sp>
        <p:sp>
          <p:nvSpPr>
            <p:cNvPr id="45" name="TextBox 20">
              <a:extLst>
                <a:ext uri="{FF2B5EF4-FFF2-40B4-BE49-F238E27FC236}">
                  <a16:creationId xmlns:a16="http://schemas.microsoft.com/office/drawing/2014/main" xmlns:p14="http://schemas.microsoft.com/office/powerpoint/2010/main" xmlns:a14="http://schemas.microsoft.com/office/drawing/2010/main" xmlns="" id="{710CE647-7463-4495-AD8A-B5BFD2F78EB5}"/>
                </a:ext>
              </a:extLst>
            </p:cNvPr>
            <p:cNvSpPr txBox="1"/>
            <p:nvPr/>
          </p:nvSpPr>
          <p:spPr>
            <a:xfrm>
              <a:off x="5614988" y="3098732"/>
              <a:ext cx="1890045" cy="275588"/>
            </a:xfrm>
            <a:prstGeom prst="rect">
              <a:avLst/>
            </a:prstGeom>
            <a:noFill/>
          </p:spPr>
          <p:txBody>
            <a:bodyPr wrap="square" rtlCol="0">
              <a:spAutoFit/>
            </a:bodyPr>
            <a:lstStyle/>
            <a:p>
              <a:pPr algn="ctr" defTabSz="914217">
                <a:lnSpc>
                  <a:spcPct val="150000"/>
                </a:lnSpc>
              </a:pPr>
              <a:r>
                <a:rPr lang="en-US" sz="900" spc="150" dirty="0">
                  <a:solidFill>
                    <a:srgbClr val="7F7F7F"/>
                  </a:solidFill>
                  <a:cs typeface="+mn-ea"/>
                  <a:sym typeface="+mn-lt"/>
                </a:rPr>
                <a:t>CEO &amp; FOUNDER</a:t>
              </a:r>
            </a:p>
          </p:txBody>
        </p:sp>
      </p:grpSp>
      <p:grpSp>
        <p:nvGrpSpPr>
          <p:cNvPr id="46" name="组合 45">
            <a:extLst>
              <a:ext uri="{FF2B5EF4-FFF2-40B4-BE49-F238E27FC236}">
                <a16:creationId xmlns:a16="http://schemas.microsoft.com/office/drawing/2014/main" xmlns:p14="http://schemas.microsoft.com/office/powerpoint/2010/main" xmlns:a14="http://schemas.microsoft.com/office/drawing/2010/main" xmlns="" id="{E20F292E-2C0C-4E2E-B784-B511F2528DAD}"/>
              </a:ext>
            </a:extLst>
          </p:cNvPr>
          <p:cNvGrpSpPr/>
          <p:nvPr/>
        </p:nvGrpSpPr>
        <p:grpSpPr>
          <a:xfrm>
            <a:off x="7715226" y="3434407"/>
            <a:ext cx="1890045" cy="448885"/>
            <a:chOff x="7637736" y="2925435"/>
            <a:chExt cx="1890045" cy="448885"/>
          </a:xfrm>
        </p:grpSpPr>
        <p:sp>
          <p:nvSpPr>
            <p:cNvPr id="47" name="TextBox 21">
              <a:extLst>
                <a:ext uri="{FF2B5EF4-FFF2-40B4-BE49-F238E27FC236}">
                  <a16:creationId xmlns:a16="http://schemas.microsoft.com/office/drawing/2014/main" xmlns:p14="http://schemas.microsoft.com/office/powerpoint/2010/main" xmlns:a14="http://schemas.microsoft.com/office/drawing/2010/main" xmlns="" id="{7A954392-EC8D-4698-ABB6-C021630A3784}"/>
                </a:ext>
              </a:extLst>
            </p:cNvPr>
            <p:cNvSpPr txBox="1"/>
            <p:nvPr/>
          </p:nvSpPr>
          <p:spPr>
            <a:xfrm>
              <a:off x="7938481" y="2925435"/>
              <a:ext cx="1293944" cy="276999"/>
            </a:xfrm>
            <a:prstGeom prst="rect">
              <a:avLst/>
            </a:prstGeom>
            <a:noFill/>
          </p:spPr>
          <p:txBody>
            <a:bodyPr wrap="none" rtlCol="0">
              <a:spAutoFit/>
            </a:bodyPr>
            <a:lstStyle/>
            <a:p>
              <a:pPr algn="ctr" defTabSz="914217"/>
              <a:r>
                <a:rPr lang="en-US" sz="1200" spc="300" dirty="0">
                  <a:solidFill>
                    <a:srgbClr val="000000"/>
                  </a:solidFill>
                  <a:cs typeface="+mn-ea"/>
                  <a:sym typeface="+mn-lt"/>
                </a:rPr>
                <a:t>JOHN DOE</a:t>
              </a:r>
            </a:p>
          </p:txBody>
        </p:sp>
        <p:sp>
          <p:nvSpPr>
            <p:cNvPr id="48" name="TextBox 23">
              <a:extLst>
                <a:ext uri="{FF2B5EF4-FFF2-40B4-BE49-F238E27FC236}">
                  <a16:creationId xmlns:a16="http://schemas.microsoft.com/office/drawing/2014/main" xmlns:p14="http://schemas.microsoft.com/office/powerpoint/2010/main" xmlns:a14="http://schemas.microsoft.com/office/drawing/2010/main" xmlns="" id="{0D082B4B-F2B1-4205-A358-704D4412D761}"/>
                </a:ext>
              </a:extLst>
            </p:cNvPr>
            <p:cNvSpPr txBox="1"/>
            <p:nvPr/>
          </p:nvSpPr>
          <p:spPr>
            <a:xfrm>
              <a:off x="7637736" y="3098732"/>
              <a:ext cx="1890045" cy="275588"/>
            </a:xfrm>
            <a:prstGeom prst="rect">
              <a:avLst/>
            </a:prstGeom>
            <a:noFill/>
          </p:spPr>
          <p:txBody>
            <a:bodyPr wrap="square" rtlCol="0">
              <a:spAutoFit/>
            </a:bodyPr>
            <a:lstStyle/>
            <a:p>
              <a:pPr algn="ctr" defTabSz="914217">
                <a:lnSpc>
                  <a:spcPct val="150000"/>
                </a:lnSpc>
              </a:pPr>
              <a:r>
                <a:rPr lang="en-US" sz="900" spc="150" dirty="0">
                  <a:solidFill>
                    <a:srgbClr val="7F7F7F"/>
                  </a:solidFill>
                  <a:cs typeface="+mn-ea"/>
                  <a:sym typeface="+mn-lt"/>
                </a:rPr>
                <a:t>CEO &amp; FOUNDER</a:t>
              </a:r>
            </a:p>
          </p:txBody>
        </p:sp>
      </p:grpSp>
      <p:grpSp>
        <p:nvGrpSpPr>
          <p:cNvPr id="49" name="组合 48">
            <a:extLst>
              <a:ext uri="{FF2B5EF4-FFF2-40B4-BE49-F238E27FC236}">
                <a16:creationId xmlns:a16="http://schemas.microsoft.com/office/drawing/2014/main" xmlns:p14="http://schemas.microsoft.com/office/powerpoint/2010/main" xmlns:a14="http://schemas.microsoft.com/office/drawing/2010/main" xmlns="" id="{CF6B7B28-4D96-48DF-B984-879DCAC547DC}"/>
              </a:ext>
            </a:extLst>
          </p:cNvPr>
          <p:cNvGrpSpPr/>
          <p:nvPr/>
        </p:nvGrpSpPr>
        <p:grpSpPr>
          <a:xfrm>
            <a:off x="9728883" y="3434407"/>
            <a:ext cx="1890045" cy="448885"/>
            <a:chOff x="9651393" y="2925435"/>
            <a:chExt cx="1890045" cy="448885"/>
          </a:xfrm>
        </p:grpSpPr>
        <p:sp>
          <p:nvSpPr>
            <p:cNvPr id="50" name="TextBox 27">
              <a:extLst>
                <a:ext uri="{FF2B5EF4-FFF2-40B4-BE49-F238E27FC236}">
                  <a16:creationId xmlns:a16="http://schemas.microsoft.com/office/drawing/2014/main" xmlns:p14="http://schemas.microsoft.com/office/powerpoint/2010/main" xmlns:a14="http://schemas.microsoft.com/office/drawing/2010/main" xmlns="" id="{4C33462F-4027-401F-AD78-EDDD80A37DC3}"/>
                </a:ext>
              </a:extLst>
            </p:cNvPr>
            <p:cNvSpPr txBox="1"/>
            <p:nvPr/>
          </p:nvSpPr>
          <p:spPr>
            <a:xfrm>
              <a:off x="9952138" y="2925435"/>
              <a:ext cx="1293944" cy="276999"/>
            </a:xfrm>
            <a:prstGeom prst="rect">
              <a:avLst/>
            </a:prstGeom>
            <a:noFill/>
          </p:spPr>
          <p:txBody>
            <a:bodyPr wrap="none" rtlCol="0">
              <a:spAutoFit/>
            </a:bodyPr>
            <a:lstStyle/>
            <a:p>
              <a:pPr algn="ctr" defTabSz="914217"/>
              <a:r>
                <a:rPr lang="en-US" sz="1200" spc="300" dirty="0">
                  <a:solidFill>
                    <a:srgbClr val="000000"/>
                  </a:solidFill>
                  <a:cs typeface="+mn-ea"/>
                  <a:sym typeface="+mn-lt"/>
                </a:rPr>
                <a:t>JOHN DOE</a:t>
              </a:r>
            </a:p>
          </p:txBody>
        </p:sp>
        <p:sp>
          <p:nvSpPr>
            <p:cNvPr id="51" name="TextBox 35">
              <a:extLst>
                <a:ext uri="{FF2B5EF4-FFF2-40B4-BE49-F238E27FC236}">
                  <a16:creationId xmlns:a16="http://schemas.microsoft.com/office/drawing/2014/main" xmlns:p14="http://schemas.microsoft.com/office/powerpoint/2010/main" xmlns:a14="http://schemas.microsoft.com/office/drawing/2010/main" xmlns="" id="{44873130-7C4E-47F9-AD3D-2185183A0B98}"/>
                </a:ext>
              </a:extLst>
            </p:cNvPr>
            <p:cNvSpPr txBox="1"/>
            <p:nvPr/>
          </p:nvSpPr>
          <p:spPr>
            <a:xfrm>
              <a:off x="9651393" y="3098732"/>
              <a:ext cx="1890045" cy="275588"/>
            </a:xfrm>
            <a:prstGeom prst="rect">
              <a:avLst/>
            </a:prstGeom>
            <a:noFill/>
          </p:spPr>
          <p:txBody>
            <a:bodyPr wrap="square" rtlCol="0">
              <a:spAutoFit/>
            </a:bodyPr>
            <a:lstStyle/>
            <a:p>
              <a:pPr algn="ctr" defTabSz="914217">
                <a:lnSpc>
                  <a:spcPct val="150000"/>
                </a:lnSpc>
              </a:pPr>
              <a:r>
                <a:rPr lang="en-US" sz="900" spc="150" dirty="0">
                  <a:solidFill>
                    <a:srgbClr val="7F7F7F"/>
                  </a:solidFill>
                  <a:cs typeface="+mn-ea"/>
                  <a:sym typeface="+mn-lt"/>
                </a:rPr>
                <a:t>CEO &amp; FOUNDER</a:t>
              </a:r>
            </a:p>
          </p:txBody>
        </p:sp>
      </p:grpSp>
      <p:grpSp>
        <p:nvGrpSpPr>
          <p:cNvPr id="52" name="组合 51">
            <a:extLst>
              <a:ext uri="{FF2B5EF4-FFF2-40B4-BE49-F238E27FC236}">
                <a16:creationId xmlns:a16="http://schemas.microsoft.com/office/drawing/2014/main" xmlns:p14="http://schemas.microsoft.com/office/powerpoint/2010/main" xmlns:a14="http://schemas.microsoft.com/office/drawing/2010/main" xmlns="" id="{A8AA3730-B078-4807-98F0-297D0780E2C1}"/>
              </a:ext>
            </a:extLst>
          </p:cNvPr>
          <p:cNvGrpSpPr/>
          <p:nvPr/>
        </p:nvGrpSpPr>
        <p:grpSpPr>
          <a:xfrm>
            <a:off x="5692478" y="5873256"/>
            <a:ext cx="1890045" cy="448885"/>
            <a:chOff x="5614988" y="5873256"/>
            <a:chExt cx="1890045" cy="448885"/>
          </a:xfrm>
        </p:grpSpPr>
        <p:sp>
          <p:nvSpPr>
            <p:cNvPr id="53" name="TextBox 36">
              <a:extLst>
                <a:ext uri="{FF2B5EF4-FFF2-40B4-BE49-F238E27FC236}">
                  <a16:creationId xmlns:a16="http://schemas.microsoft.com/office/drawing/2014/main" xmlns:p14="http://schemas.microsoft.com/office/powerpoint/2010/main" xmlns:a14="http://schemas.microsoft.com/office/drawing/2010/main" xmlns="" id="{6C5963C7-8DD2-41E4-948F-64C1E6FE860D}"/>
                </a:ext>
              </a:extLst>
            </p:cNvPr>
            <p:cNvSpPr txBox="1"/>
            <p:nvPr/>
          </p:nvSpPr>
          <p:spPr>
            <a:xfrm>
              <a:off x="5888459" y="5873256"/>
              <a:ext cx="1293944" cy="276999"/>
            </a:xfrm>
            <a:prstGeom prst="rect">
              <a:avLst/>
            </a:prstGeom>
            <a:noFill/>
          </p:spPr>
          <p:txBody>
            <a:bodyPr wrap="none" rtlCol="0">
              <a:spAutoFit/>
            </a:bodyPr>
            <a:lstStyle/>
            <a:p>
              <a:pPr algn="ctr" defTabSz="914217"/>
              <a:r>
                <a:rPr lang="en-US" sz="1200" spc="300" dirty="0">
                  <a:solidFill>
                    <a:srgbClr val="000000"/>
                  </a:solidFill>
                  <a:cs typeface="+mn-ea"/>
                  <a:sym typeface="+mn-lt"/>
                </a:rPr>
                <a:t>JOHN DOE</a:t>
              </a:r>
            </a:p>
          </p:txBody>
        </p:sp>
        <p:sp>
          <p:nvSpPr>
            <p:cNvPr id="54" name="TextBox 37">
              <a:extLst>
                <a:ext uri="{FF2B5EF4-FFF2-40B4-BE49-F238E27FC236}">
                  <a16:creationId xmlns:a16="http://schemas.microsoft.com/office/drawing/2014/main" xmlns:p14="http://schemas.microsoft.com/office/powerpoint/2010/main" xmlns:a14="http://schemas.microsoft.com/office/drawing/2010/main" xmlns="" id="{E1920089-1755-4297-AC6F-4C68C10522F1}"/>
                </a:ext>
              </a:extLst>
            </p:cNvPr>
            <p:cNvSpPr txBox="1"/>
            <p:nvPr/>
          </p:nvSpPr>
          <p:spPr>
            <a:xfrm>
              <a:off x="5614988" y="6046553"/>
              <a:ext cx="1890045" cy="275588"/>
            </a:xfrm>
            <a:prstGeom prst="rect">
              <a:avLst/>
            </a:prstGeom>
            <a:noFill/>
          </p:spPr>
          <p:txBody>
            <a:bodyPr wrap="square" rtlCol="0">
              <a:spAutoFit/>
            </a:bodyPr>
            <a:lstStyle/>
            <a:p>
              <a:pPr algn="ctr" defTabSz="914217">
                <a:lnSpc>
                  <a:spcPct val="150000"/>
                </a:lnSpc>
              </a:pPr>
              <a:r>
                <a:rPr lang="en-US" sz="900" spc="150" dirty="0">
                  <a:solidFill>
                    <a:srgbClr val="7F7F7F"/>
                  </a:solidFill>
                  <a:cs typeface="+mn-ea"/>
                  <a:sym typeface="+mn-lt"/>
                </a:rPr>
                <a:t>CEO &amp; FOUNDER</a:t>
              </a:r>
            </a:p>
          </p:txBody>
        </p:sp>
      </p:grpSp>
      <p:grpSp>
        <p:nvGrpSpPr>
          <p:cNvPr id="55" name="组合 54">
            <a:extLst>
              <a:ext uri="{FF2B5EF4-FFF2-40B4-BE49-F238E27FC236}">
                <a16:creationId xmlns:a16="http://schemas.microsoft.com/office/drawing/2014/main" xmlns:p14="http://schemas.microsoft.com/office/powerpoint/2010/main" xmlns:a14="http://schemas.microsoft.com/office/drawing/2010/main" xmlns="" id="{FDFDCE69-B8FB-42FE-B8CF-E2C29580BAA9}"/>
              </a:ext>
            </a:extLst>
          </p:cNvPr>
          <p:cNvGrpSpPr/>
          <p:nvPr/>
        </p:nvGrpSpPr>
        <p:grpSpPr>
          <a:xfrm>
            <a:off x="7715226" y="5873256"/>
            <a:ext cx="1890045" cy="448885"/>
            <a:chOff x="7637736" y="5873256"/>
            <a:chExt cx="1890045" cy="448885"/>
          </a:xfrm>
        </p:grpSpPr>
        <p:sp>
          <p:nvSpPr>
            <p:cNvPr id="56" name="TextBox 38">
              <a:extLst>
                <a:ext uri="{FF2B5EF4-FFF2-40B4-BE49-F238E27FC236}">
                  <a16:creationId xmlns:a16="http://schemas.microsoft.com/office/drawing/2014/main" xmlns:p14="http://schemas.microsoft.com/office/powerpoint/2010/main" xmlns:a14="http://schemas.microsoft.com/office/drawing/2010/main" xmlns="" id="{2BD4A25C-BFEE-4077-A63B-C06CC258240E}"/>
                </a:ext>
              </a:extLst>
            </p:cNvPr>
            <p:cNvSpPr txBox="1"/>
            <p:nvPr/>
          </p:nvSpPr>
          <p:spPr>
            <a:xfrm>
              <a:off x="7938481" y="5873256"/>
              <a:ext cx="1293944" cy="276999"/>
            </a:xfrm>
            <a:prstGeom prst="rect">
              <a:avLst/>
            </a:prstGeom>
            <a:noFill/>
          </p:spPr>
          <p:txBody>
            <a:bodyPr wrap="none" rtlCol="0">
              <a:spAutoFit/>
            </a:bodyPr>
            <a:lstStyle/>
            <a:p>
              <a:pPr algn="ctr" defTabSz="914217"/>
              <a:r>
                <a:rPr lang="en-US" sz="1200" spc="300" dirty="0">
                  <a:solidFill>
                    <a:srgbClr val="000000"/>
                  </a:solidFill>
                  <a:cs typeface="+mn-ea"/>
                  <a:sym typeface="+mn-lt"/>
                </a:rPr>
                <a:t>JOHN DOE</a:t>
              </a:r>
            </a:p>
          </p:txBody>
        </p:sp>
        <p:sp>
          <p:nvSpPr>
            <p:cNvPr id="57" name="TextBox 39">
              <a:extLst>
                <a:ext uri="{FF2B5EF4-FFF2-40B4-BE49-F238E27FC236}">
                  <a16:creationId xmlns:a16="http://schemas.microsoft.com/office/drawing/2014/main" xmlns:p14="http://schemas.microsoft.com/office/powerpoint/2010/main" xmlns:a14="http://schemas.microsoft.com/office/drawing/2010/main" xmlns="" id="{0FCBCC4A-342B-4C4C-B406-8726F948FCE4}"/>
                </a:ext>
              </a:extLst>
            </p:cNvPr>
            <p:cNvSpPr txBox="1"/>
            <p:nvPr/>
          </p:nvSpPr>
          <p:spPr>
            <a:xfrm>
              <a:off x="7637736" y="6046553"/>
              <a:ext cx="1890045" cy="275588"/>
            </a:xfrm>
            <a:prstGeom prst="rect">
              <a:avLst/>
            </a:prstGeom>
            <a:noFill/>
          </p:spPr>
          <p:txBody>
            <a:bodyPr wrap="square" rtlCol="0">
              <a:spAutoFit/>
            </a:bodyPr>
            <a:lstStyle/>
            <a:p>
              <a:pPr algn="ctr" defTabSz="914217">
                <a:lnSpc>
                  <a:spcPct val="150000"/>
                </a:lnSpc>
              </a:pPr>
              <a:r>
                <a:rPr lang="en-US" sz="900" spc="150" dirty="0">
                  <a:solidFill>
                    <a:srgbClr val="7F7F7F"/>
                  </a:solidFill>
                  <a:cs typeface="+mn-ea"/>
                  <a:sym typeface="+mn-lt"/>
                </a:rPr>
                <a:t>CEO &amp; FOUNDER</a:t>
              </a:r>
            </a:p>
          </p:txBody>
        </p:sp>
      </p:grpSp>
      <p:grpSp>
        <p:nvGrpSpPr>
          <p:cNvPr id="58" name="组合 57">
            <a:extLst>
              <a:ext uri="{FF2B5EF4-FFF2-40B4-BE49-F238E27FC236}">
                <a16:creationId xmlns:a16="http://schemas.microsoft.com/office/drawing/2014/main" xmlns:p14="http://schemas.microsoft.com/office/powerpoint/2010/main" xmlns:a14="http://schemas.microsoft.com/office/drawing/2010/main" xmlns="" id="{91678FE9-9D4D-4EED-ABDF-B6B0BA5B02CC}"/>
              </a:ext>
            </a:extLst>
          </p:cNvPr>
          <p:cNvGrpSpPr/>
          <p:nvPr/>
        </p:nvGrpSpPr>
        <p:grpSpPr>
          <a:xfrm>
            <a:off x="9728883" y="5873256"/>
            <a:ext cx="1890045" cy="448885"/>
            <a:chOff x="9651393" y="5873256"/>
            <a:chExt cx="1890045" cy="448885"/>
          </a:xfrm>
        </p:grpSpPr>
        <p:sp>
          <p:nvSpPr>
            <p:cNvPr id="59" name="TextBox 40">
              <a:extLst>
                <a:ext uri="{FF2B5EF4-FFF2-40B4-BE49-F238E27FC236}">
                  <a16:creationId xmlns:a16="http://schemas.microsoft.com/office/drawing/2014/main" xmlns:p14="http://schemas.microsoft.com/office/powerpoint/2010/main" xmlns:a14="http://schemas.microsoft.com/office/drawing/2010/main" xmlns="" id="{113D5B71-5BE5-46FC-BA11-5631EF86B81A}"/>
                </a:ext>
              </a:extLst>
            </p:cNvPr>
            <p:cNvSpPr txBox="1"/>
            <p:nvPr/>
          </p:nvSpPr>
          <p:spPr>
            <a:xfrm>
              <a:off x="9952138" y="5873256"/>
              <a:ext cx="1293944" cy="276999"/>
            </a:xfrm>
            <a:prstGeom prst="rect">
              <a:avLst/>
            </a:prstGeom>
            <a:noFill/>
          </p:spPr>
          <p:txBody>
            <a:bodyPr wrap="none" rtlCol="0">
              <a:spAutoFit/>
            </a:bodyPr>
            <a:lstStyle/>
            <a:p>
              <a:pPr algn="ctr" defTabSz="914217"/>
              <a:r>
                <a:rPr lang="en-US" sz="1200" spc="300" dirty="0">
                  <a:solidFill>
                    <a:srgbClr val="000000"/>
                  </a:solidFill>
                  <a:cs typeface="+mn-ea"/>
                  <a:sym typeface="+mn-lt"/>
                </a:rPr>
                <a:t>JOHN DOE</a:t>
              </a:r>
            </a:p>
          </p:txBody>
        </p:sp>
        <p:sp>
          <p:nvSpPr>
            <p:cNvPr id="60" name="TextBox 41">
              <a:extLst>
                <a:ext uri="{FF2B5EF4-FFF2-40B4-BE49-F238E27FC236}">
                  <a16:creationId xmlns:a16="http://schemas.microsoft.com/office/drawing/2014/main" xmlns:p14="http://schemas.microsoft.com/office/powerpoint/2010/main" xmlns:a14="http://schemas.microsoft.com/office/drawing/2010/main" xmlns="" id="{172B2BB7-20C5-48E6-9B81-92C7885CD47E}"/>
                </a:ext>
              </a:extLst>
            </p:cNvPr>
            <p:cNvSpPr txBox="1"/>
            <p:nvPr/>
          </p:nvSpPr>
          <p:spPr>
            <a:xfrm>
              <a:off x="9651393" y="6046553"/>
              <a:ext cx="1890045" cy="275588"/>
            </a:xfrm>
            <a:prstGeom prst="rect">
              <a:avLst/>
            </a:prstGeom>
            <a:noFill/>
          </p:spPr>
          <p:txBody>
            <a:bodyPr wrap="square" rtlCol="0">
              <a:spAutoFit/>
            </a:bodyPr>
            <a:lstStyle/>
            <a:p>
              <a:pPr algn="ctr" defTabSz="914217">
                <a:lnSpc>
                  <a:spcPct val="150000"/>
                </a:lnSpc>
              </a:pPr>
              <a:r>
                <a:rPr lang="en-US" sz="900" spc="150" dirty="0">
                  <a:solidFill>
                    <a:srgbClr val="7F7F7F"/>
                  </a:solidFill>
                  <a:cs typeface="+mn-ea"/>
                  <a:sym typeface="+mn-lt"/>
                </a:rPr>
                <a:t>CEO &amp; FOUNDER</a:t>
              </a:r>
            </a:p>
          </p:txBody>
        </p:sp>
      </p:grpSp>
      <p:grpSp>
        <p:nvGrpSpPr>
          <p:cNvPr id="61" name="Group 42">
            <a:extLst>
              <a:ext uri="{FF2B5EF4-FFF2-40B4-BE49-F238E27FC236}">
                <a16:creationId xmlns:a16="http://schemas.microsoft.com/office/drawing/2014/main" xmlns:p14="http://schemas.microsoft.com/office/powerpoint/2010/main" xmlns:a14="http://schemas.microsoft.com/office/drawing/2010/main" xmlns="" id="{EEB4ACF0-3DFF-47BA-8B5D-9B3AAD67DF11}"/>
              </a:ext>
            </a:extLst>
          </p:cNvPr>
          <p:cNvGrpSpPr/>
          <p:nvPr/>
        </p:nvGrpSpPr>
        <p:grpSpPr>
          <a:xfrm>
            <a:off x="769725" y="1492455"/>
            <a:ext cx="5047309" cy="4268483"/>
            <a:chOff x="1916409" y="2326363"/>
            <a:chExt cx="10094618" cy="8536966"/>
          </a:xfrm>
        </p:grpSpPr>
        <p:sp>
          <p:nvSpPr>
            <p:cNvPr id="62" name="TextBox 43">
              <a:extLst>
                <a:ext uri="{FF2B5EF4-FFF2-40B4-BE49-F238E27FC236}">
                  <a16:creationId xmlns:a16="http://schemas.microsoft.com/office/drawing/2014/main" xmlns:p14="http://schemas.microsoft.com/office/powerpoint/2010/main" xmlns:a14="http://schemas.microsoft.com/office/drawing/2010/main" xmlns="" id="{1CF57D19-35D7-4A9D-AAF0-6AFE18F5066A}"/>
                </a:ext>
              </a:extLst>
            </p:cNvPr>
            <p:cNvSpPr txBox="1"/>
            <p:nvPr/>
          </p:nvSpPr>
          <p:spPr>
            <a:xfrm>
              <a:off x="1934757" y="3347911"/>
              <a:ext cx="10076270" cy="800220"/>
            </a:xfrm>
            <a:prstGeom prst="rect">
              <a:avLst/>
            </a:prstGeom>
            <a:noFill/>
          </p:spPr>
          <p:txBody>
            <a:bodyPr wrap="square" rtlCol="0">
              <a:spAutoFit/>
            </a:bodyPr>
            <a:lstStyle/>
            <a:p>
              <a:pPr defTabSz="914217">
                <a:defRPr/>
              </a:pPr>
              <a:r>
                <a:rPr lang="en-US" altLang="zh-CN" sz="2000" kern="0" dirty="0" smtClean="0">
                  <a:solidFill>
                    <a:srgbClr val="4F4D50"/>
                  </a:solidFill>
                  <a:cs typeface="+mn-ea"/>
                  <a:sym typeface="+mn-lt"/>
                </a:rPr>
                <a:t>Team members</a:t>
              </a:r>
              <a:endParaRPr lang="en-US" sz="2000" kern="0" dirty="0">
                <a:solidFill>
                  <a:srgbClr val="4F4D50"/>
                </a:solidFill>
                <a:cs typeface="+mn-ea"/>
                <a:sym typeface="+mn-lt"/>
              </a:endParaRPr>
            </a:p>
          </p:txBody>
        </p:sp>
        <p:sp>
          <p:nvSpPr>
            <p:cNvPr id="63" name="TextBox 44">
              <a:extLst>
                <a:ext uri="{FF2B5EF4-FFF2-40B4-BE49-F238E27FC236}">
                  <a16:creationId xmlns:a16="http://schemas.microsoft.com/office/drawing/2014/main" xmlns:p14="http://schemas.microsoft.com/office/powerpoint/2010/main" xmlns:a14="http://schemas.microsoft.com/office/drawing/2010/main" xmlns="" id="{15BCA39C-A293-49B2-9B4F-6A4DF0283792}"/>
                </a:ext>
              </a:extLst>
            </p:cNvPr>
            <p:cNvSpPr txBox="1"/>
            <p:nvPr/>
          </p:nvSpPr>
          <p:spPr>
            <a:xfrm>
              <a:off x="2074457" y="4772469"/>
              <a:ext cx="6579366" cy="966674"/>
            </a:xfrm>
            <a:prstGeom prst="rect">
              <a:avLst/>
            </a:prstGeom>
            <a:noFill/>
          </p:spPr>
          <p:txBody>
            <a:bodyPr wrap="none" rtlCol="0">
              <a:spAutoFit/>
            </a:bodyPr>
            <a:lstStyle/>
            <a:p>
              <a:pPr defTabSz="914217">
                <a:lnSpc>
                  <a:spcPct val="150000"/>
                </a:lnSpc>
                <a:defRPr/>
              </a:pPr>
              <a:r>
                <a:rPr lang="en-US" sz="900" kern="0" spc="150" dirty="0">
                  <a:solidFill>
                    <a:srgbClr val="4F4D50"/>
                  </a:solidFill>
                  <a:cs typeface="+mn-ea"/>
                  <a:sym typeface="+mn-lt"/>
                </a:rPr>
                <a:t>NOW YOU CAN WRITE SOMETHING REALLY</a:t>
              </a:r>
            </a:p>
            <a:p>
              <a:pPr defTabSz="914217">
                <a:lnSpc>
                  <a:spcPct val="150000"/>
                </a:lnSpc>
                <a:defRPr/>
              </a:pPr>
              <a:r>
                <a:rPr lang="en-US" sz="900" kern="0" spc="150" dirty="0">
                  <a:solidFill>
                    <a:srgbClr val="4F4D50"/>
                  </a:solidFill>
                  <a:cs typeface="+mn-ea"/>
                  <a:sym typeface="+mn-lt"/>
                </a:rPr>
                <a:t>AWESOME IN THIS AREA</a:t>
              </a:r>
            </a:p>
          </p:txBody>
        </p:sp>
        <p:cxnSp>
          <p:nvCxnSpPr>
            <p:cNvPr id="64" name="Straight Connector 45">
              <a:extLst>
                <a:ext uri="{FF2B5EF4-FFF2-40B4-BE49-F238E27FC236}">
                  <a16:creationId xmlns:a16="http://schemas.microsoft.com/office/drawing/2014/main" xmlns:p14="http://schemas.microsoft.com/office/powerpoint/2010/main" xmlns:a14="http://schemas.microsoft.com/office/drawing/2010/main" xmlns="" id="{AB5BBDD2-C2A5-4A1B-AB41-8974E0DB0B74}"/>
                </a:ext>
              </a:extLst>
            </p:cNvPr>
            <p:cNvCxnSpPr/>
            <p:nvPr/>
          </p:nvCxnSpPr>
          <p:spPr>
            <a:xfrm>
              <a:off x="2144587" y="4434692"/>
              <a:ext cx="4967413" cy="0"/>
            </a:xfrm>
            <a:prstGeom prst="line">
              <a:avLst/>
            </a:prstGeom>
            <a:noFill/>
            <a:ln w="6350" cap="flat" cmpd="sng" algn="ctr">
              <a:solidFill>
                <a:srgbClr val="000000"/>
              </a:solidFill>
              <a:prstDash val="solid"/>
              <a:miter lim="800000"/>
            </a:ln>
            <a:effectLst/>
          </p:spPr>
        </p:cxnSp>
        <p:sp>
          <p:nvSpPr>
            <p:cNvPr id="65" name="TextBox 46">
              <a:extLst>
                <a:ext uri="{FF2B5EF4-FFF2-40B4-BE49-F238E27FC236}">
                  <a16:creationId xmlns:a16="http://schemas.microsoft.com/office/drawing/2014/main" xmlns:p14="http://schemas.microsoft.com/office/powerpoint/2010/main" xmlns:a14="http://schemas.microsoft.com/office/drawing/2010/main" xmlns="" id="{E4CE6DA9-C6A9-4FCE-B4B3-E44E6D049965}"/>
                </a:ext>
              </a:extLst>
            </p:cNvPr>
            <p:cNvSpPr txBox="1"/>
            <p:nvPr/>
          </p:nvSpPr>
          <p:spPr>
            <a:xfrm>
              <a:off x="2041669" y="6254077"/>
              <a:ext cx="8924600" cy="2954656"/>
            </a:xfrm>
            <a:prstGeom prst="rect">
              <a:avLst/>
            </a:prstGeom>
            <a:noFill/>
          </p:spPr>
          <p:txBody>
            <a:bodyPr wrap="square" rtlCol="0">
              <a:spAutoFit/>
            </a:bodyPr>
            <a:lstStyle/>
            <a:p>
              <a:pPr defTabSz="914217">
                <a:lnSpc>
                  <a:spcPct val="150000"/>
                </a:lnSpc>
                <a:defRPr/>
              </a:pPr>
              <a:r>
                <a:rPr lang="zh-CN" altLang="en-US" sz="1000" kern="0" dirty="0">
                  <a:solidFill>
                    <a:srgbClr val="4F4D50"/>
                  </a:solidFill>
                  <a:cs typeface="+mn-ea"/>
                  <a:sym typeface="+mn-lt"/>
                </a:rPr>
                <a:t>团队是指拥有共同目标，并且具有不同能力的一小群人有意识的协调行为或力的系统，这群人就如同人的五官一样，共同协作维持一个人的生存，缺一不可</a:t>
              </a:r>
              <a:r>
                <a:rPr lang="zh-CN" altLang="en-US" sz="1000" kern="0" dirty="0" smtClean="0">
                  <a:solidFill>
                    <a:srgbClr val="4F4D50"/>
                  </a:solidFill>
                  <a:cs typeface="+mn-ea"/>
                  <a:sym typeface="+mn-lt"/>
                </a:rPr>
                <a:t>。</a:t>
              </a:r>
              <a:endParaRPr lang="en-US" altLang="zh-CN" sz="1000" kern="0" dirty="0" smtClean="0">
                <a:solidFill>
                  <a:srgbClr val="4F4D50"/>
                </a:solidFill>
                <a:cs typeface="+mn-ea"/>
                <a:sym typeface="+mn-lt"/>
              </a:endParaRPr>
            </a:p>
            <a:p>
              <a:pPr defTabSz="914217">
                <a:lnSpc>
                  <a:spcPct val="150000"/>
                </a:lnSpc>
                <a:defRPr/>
              </a:pPr>
              <a:r>
                <a:rPr lang="zh-CN" altLang="en-US" sz="1000" kern="0" dirty="0">
                  <a:solidFill>
                    <a:srgbClr val="4F4D50"/>
                  </a:solidFill>
                  <a:cs typeface="+mn-ea"/>
                  <a:sym typeface="+mn-lt"/>
                </a:rPr>
                <a:t>我们是一支专业的团队。我们的成员拥有多年的信息安全专业技术背景，来自国内知名安全公司的一线骨干。</a:t>
              </a:r>
            </a:p>
            <a:p>
              <a:pPr defTabSz="914217">
                <a:lnSpc>
                  <a:spcPct val="150000"/>
                </a:lnSpc>
                <a:defRPr/>
              </a:pPr>
              <a:endParaRPr lang="zh-CN" altLang="en-US" sz="1000" kern="0" dirty="0">
                <a:solidFill>
                  <a:srgbClr val="4F4D50"/>
                </a:solidFill>
                <a:cs typeface="+mn-ea"/>
                <a:sym typeface="+mn-lt"/>
              </a:endParaRPr>
            </a:p>
          </p:txBody>
        </p:sp>
        <p:grpSp>
          <p:nvGrpSpPr>
            <p:cNvPr id="66" name="Group 47">
              <a:extLst>
                <a:ext uri="{FF2B5EF4-FFF2-40B4-BE49-F238E27FC236}">
                  <a16:creationId xmlns:a16="http://schemas.microsoft.com/office/drawing/2014/main" xmlns:p14="http://schemas.microsoft.com/office/powerpoint/2010/main" xmlns:a14="http://schemas.microsoft.com/office/drawing/2010/main" xmlns="" id="{B1864E17-57DE-4121-AB42-83B8FF6BD2EF}"/>
                </a:ext>
              </a:extLst>
            </p:cNvPr>
            <p:cNvGrpSpPr/>
            <p:nvPr/>
          </p:nvGrpSpPr>
          <p:grpSpPr>
            <a:xfrm>
              <a:off x="2144587" y="10262889"/>
              <a:ext cx="3060659" cy="600440"/>
              <a:chOff x="5537205" y="12330609"/>
              <a:chExt cx="3060659" cy="600440"/>
            </a:xfrm>
          </p:grpSpPr>
          <p:sp>
            <p:nvSpPr>
              <p:cNvPr id="67" name="Rectangle 48">
                <a:extLst>
                  <a:ext uri="{FF2B5EF4-FFF2-40B4-BE49-F238E27FC236}">
                    <a16:creationId xmlns:a16="http://schemas.microsoft.com/office/drawing/2014/main" xmlns:p14="http://schemas.microsoft.com/office/powerpoint/2010/main" xmlns:a14="http://schemas.microsoft.com/office/drawing/2010/main" xmlns="" id="{5B6DDD61-6FCA-4C4E-9B7C-F3F685EC5F19}"/>
                  </a:ext>
                </a:extLst>
              </p:cNvPr>
              <p:cNvSpPr/>
              <p:nvPr/>
            </p:nvSpPr>
            <p:spPr>
              <a:xfrm>
                <a:off x="5537205" y="12330609"/>
                <a:ext cx="3060659" cy="600440"/>
              </a:xfrm>
              <a:prstGeom prst="rect">
                <a:avLst/>
              </a:prstGeom>
              <a:solidFill>
                <a:srgbClr val="B10B1F"/>
              </a:solidFill>
              <a:ln w="28575" cap="flat" cmpd="sng" algn="ctr">
                <a:noFill/>
                <a:prstDash val="solid"/>
                <a:miter lim="800000"/>
              </a:ln>
              <a:effectLst>
                <a:outerShdw blurRad="254000" dist="63500" dir="2700000" algn="tl" rotWithShape="0">
                  <a:prstClr val="black">
                    <a:alpha val="30000"/>
                  </a:prstClr>
                </a:outerShdw>
              </a:effectLst>
            </p:spPr>
            <p:txBody>
              <a:bodyPr rtlCol="0" anchor="ctr"/>
              <a:lstStyle/>
              <a:p>
                <a:pPr defTabSz="914217">
                  <a:defRPr/>
                </a:pPr>
                <a:endParaRPr lang="en-US" kern="0" dirty="0">
                  <a:solidFill>
                    <a:srgbClr val="4F4D50"/>
                  </a:solidFill>
                  <a:cs typeface="+mn-ea"/>
                  <a:sym typeface="+mn-lt"/>
                </a:endParaRPr>
              </a:p>
            </p:txBody>
          </p:sp>
          <p:sp>
            <p:nvSpPr>
              <p:cNvPr id="68" name="TextBox 49">
                <a:extLst>
                  <a:ext uri="{FF2B5EF4-FFF2-40B4-BE49-F238E27FC236}">
                    <a16:creationId xmlns:a16="http://schemas.microsoft.com/office/drawing/2014/main" xmlns:p14="http://schemas.microsoft.com/office/powerpoint/2010/main" xmlns:a14="http://schemas.microsoft.com/office/drawing/2010/main" xmlns="" id="{6849E595-AC76-43A1-9F95-5B3FF0B83C61}"/>
                  </a:ext>
                </a:extLst>
              </p:cNvPr>
              <p:cNvSpPr txBox="1"/>
              <p:nvPr/>
            </p:nvSpPr>
            <p:spPr>
              <a:xfrm>
                <a:off x="5669747" y="12399997"/>
                <a:ext cx="2795575" cy="461664"/>
              </a:xfrm>
              <a:prstGeom prst="rect">
                <a:avLst/>
              </a:prstGeom>
              <a:noFill/>
            </p:spPr>
            <p:txBody>
              <a:bodyPr wrap="square" rtlCol="0">
                <a:spAutoFit/>
              </a:bodyPr>
              <a:lstStyle/>
              <a:p>
                <a:pPr algn="ctr" defTabSz="914217">
                  <a:defRPr/>
                </a:pPr>
                <a:r>
                  <a:rPr lang="en-US" sz="900" b="1" kern="0" spc="150" dirty="0">
                    <a:solidFill>
                      <a:schemeClr val="bg1"/>
                    </a:solidFill>
                    <a:cs typeface="+mn-ea"/>
                    <a:sym typeface="+mn-lt"/>
                  </a:rPr>
                  <a:t>LEARN MORE</a:t>
                </a:r>
              </a:p>
            </p:txBody>
          </p:sp>
        </p:grpSp>
        <p:sp>
          <p:nvSpPr>
            <p:cNvPr id="36" name="TextBox 43">
              <a:extLst>
                <a:ext uri="{FF2B5EF4-FFF2-40B4-BE49-F238E27FC236}">
                  <a16:creationId xmlns:a16="http://schemas.microsoft.com/office/drawing/2014/main" xmlns:p14="http://schemas.microsoft.com/office/powerpoint/2010/main" xmlns:a14="http://schemas.microsoft.com/office/drawing/2010/main" xmlns="" id="{1CF57D19-35D7-4A9D-AAF0-6AFE18F5066A}"/>
                </a:ext>
              </a:extLst>
            </p:cNvPr>
            <p:cNvSpPr txBox="1"/>
            <p:nvPr/>
          </p:nvSpPr>
          <p:spPr>
            <a:xfrm>
              <a:off x="1916409" y="2326363"/>
              <a:ext cx="10076270" cy="1292662"/>
            </a:xfrm>
            <a:prstGeom prst="rect">
              <a:avLst/>
            </a:prstGeom>
            <a:noFill/>
          </p:spPr>
          <p:txBody>
            <a:bodyPr wrap="square" rtlCol="0">
              <a:spAutoFit/>
            </a:bodyPr>
            <a:lstStyle/>
            <a:p>
              <a:pPr defTabSz="914217">
                <a:defRPr/>
              </a:pPr>
              <a:r>
                <a:rPr lang="zh-CN" altLang="en-US" sz="3600" b="1" kern="0" spc="300" dirty="0" smtClean="0">
                  <a:solidFill>
                    <a:srgbClr val="4F4D50"/>
                  </a:solidFill>
                  <a:cs typeface="+mn-ea"/>
                  <a:sym typeface="+mn-lt"/>
                </a:rPr>
                <a:t>团队成员</a:t>
              </a:r>
              <a:endParaRPr lang="en-US" sz="3600" b="1" kern="0" spc="300" dirty="0">
                <a:solidFill>
                  <a:srgbClr val="4F4D50"/>
                </a:solidFill>
                <a:cs typeface="+mn-ea"/>
                <a:sym typeface="+mn-lt"/>
              </a:endParaRPr>
            </a:p>
          </p:txBody>
        </p:sp>
      </p:grpSp>
      <p:pic>
        <p:nvPicPr>
          <p:cNvPr id="69" name="图片占位符 25">
            <a:extLst>
              <a:ext uri="{FF2B5EF4-FFF2-40B4-BE49-F238E27FC236}">
                <a16:creationId xmlns:a16="http://schemas.microsoft.com/office/drawing/2014/main" xmlns:p14="http://schemas.microsoft.com/office/powerpoint/2010/main" xmlns:a14="http://schemas.microsoft.com/office/drawing/2010/main" xmlns="" id="{B17FFC86-2B72-4E72-A9AB-56456E46907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9900754" y="1492455"/>
            <a:ext cx="1546303" cy="1815407"/>
          </a:xfrm>
          <a:prstGeom prst="rect">
            <a:avLst/>
          </a:prstGeom>
          <a:solidFill>
            <a:srgbClr val="FFFFFF">
              <a:lumMod val="95000"/>
            </a:srgbClr>
          </a:solidFill>
          <a:effectLst>
            <a:outerShdw blurRad="254000" dist="63500" dir="2700000" algn="tl" rotWithShape="0">
              <a:prstClr val="black">
                <a:alpha val="30000"/>
              </a:prstClr>
            </a:outerShdw>
          </a:effectLst>
        </p:spPr>
      </p:pic>
      <p:pic>
        <p:nvPicPr>
          <p:cNvPr id="70" name="图片占位符 12">
            <a:extLst>
              <a:ext uri="{FF2B5EF4-FFF2-40B4-BE49-F238E27FC236}">
                <a16:creationId xmlns:a16="http://schemas.microsoft.com/office/drawing/2014/main" xmlns:p14="http://schemas.microsoft.com/office/powerpoint/2010/main" xmlns:a14="http://schemas.microsoft.com/office/drawing/2010/main" xmlns="" id="{23042562-4FF7-4DE9-947E-67DB15BE0984}"/>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5864349" y="1482221"/>
            <a:ext cx="1546303" cy="1815407"/>
          </a:xfrm>
          <a:prstGeom prst="rect">
            <a:avLst/>
          </a:prstGeom>
          <a:solidFill>
            <a:srgbClr val="FFFFFF">
              <a:lumMod val="95000"/>
            </a:srgbClr>
          </a:solidFill>
          <a:effectLst>
            <a:outerShdw blurRad="254000" dist="63500" dir="2700000" algn="tl" rotWithShape="0">
              <a:prstClr val="black">
                <a:alpha val="30000"/>
              </a:prstClr>
            </a:outerShdw>
          </a:effectLst>
        </p:spPr>
      </p:pic>
      <p:pic>
        <p:nvPicPr>
          <p:cNvPr id="71" name="图片占位符 28">
            <a:extLst>
              <a:ext uri="{FF2B5EF4-FFF2-40B4-BE49-F238E27FC236}">
                <a16:creationId xmlns:a16="http://schemas.microsoft.com/office/drawing/2014/main" xmlns:p14="http://schemas.microsoft.com/office/powerpoint/2010/main" xmlns:a14="http://schemas.microsoft.com/office/drawing/2010/main" xmlns="" id="{28477387-66C3-4714-817E-7963E66B92BD}"/>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5864349" y="3910837"/>
            <a:ext cx="1546303" cy="1815407"/>
          </a:xfrm>
          <a:prstGeom prst="rect">
            <a:avLst/>
          </a:prstGeom>
          <a:solidFill>
            <a:srgbClr val="FFFFFF">
              <a:lumMod val="95000"/>
            </a:srgbClr>
          </a:solidFill>
          <a:effectLst>
            <a:outerShdw blurRad="254000" dist="63500" dir="2700000" algn="tl" rotWithShape="0">
              <a:prstClr val="black">
                <a:alpha val="30000"/>
              </a:prstClr>
            </a:outerShdw>
          </a:effectLst>
        </p:spPr>
      </p:pic>
      <p:pic>
        <p:nvPicPr>
          <p:cNvPr id="72" name="图片占位符 30">
            <a:extLst>
              <a:ext uri="{FF2B5EF4-FFF2-40B4-BE49-F238E27FC236}">
                <a16:creationId xmlns:a16="http://schemas.microsoft.com/office/drawing/2014/main" xmlns:p14="http://schemas.microsoft.com/office/powerpoint/2010/main" xmlns:a14="http://schemas.microsoft.com/office/drawing/2010/main" xmlns="" id="{1A7F00C6-4141-4586-8F61-396364D1EC82}"/>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7887097" y="3910837"/>
            <a:ext cx="1546303" cy="1815407"/>
          </a:xfrm>
          <a:prstGeom prst="rect">
            <a:avLst/>
          </a:prstGeom>
          <a:solidFill>
            <a:srgbClr val="FFFFFF">
              <a:lumMod val="95000"/>
            </a:srgbClr>
          </a:solidFill>
          <a:effectLst>
            <a:outerShdw blurRad="254000" dist="63500" dir="2700000" algn="tl" rotWithShape="0">
              <a:prstClr val="black">
                <a:alpha val="30000"/>
              </a:prstClr>
            </a:outerShdw>
          </a:effectLst>
        </p:spPr>
      </p:pic>
      <p:pic>
        <p:nvPicPr>
          <p:cNvPr id="73" name="图片占位符 32">
            <a:extLst>
              <a:ext uri="{FF2B5EF4-FFF2-40B4-BE49-F238E27FC236}">
                <a16:creationId xmlns:a16="http://schemas.microsoft.com/office/drawing/2014/main" xmlns:p14="http://schemas.microsoft.com/office/powerpoint/2010/main" xmlns:a14="http://schemas.microsoft.com/office/drawing/2010/main" xmlns="" id="{9D2E12CA-3FEB-4127-AB3F-880C593151BA}"/>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9900754" y="3921071"/>
            <a:ext cx="1546303" cy="1815407"/>
          </a:xfrm>
          <a:prstGeom prst="rect">
            <a:avLst/>
          </a:prstGeom>
          <a:solidFill>
            <a:srgbClr val="FFFFFF">
              <a:lumMod val="95000"/>
            </a:srgbClr>
          </a:solidFill>
          <a:effectLst>
            <a:outerShdw blurRad="254000" dist="63500" dir="2700000" algn="tl" rotWithShape="0">
              <a:prstClr val="black">
                <a:alpha val="30000"/>
              </a:prstClr>
            </a:outerShdw>
          </a:effectLst>
        </p:spPr>
      </p:pic>
      <p:pic>
        <p:nvPicPr>
          <p:cNvPr id="74" name="图片占位符 22">
            <a:extLst>
              <a:ext uri="{FF2B5EF4-FFF2-40B4-BE49-F238E27FC236}">
                <a16:creationId xmlns:a16="http://schemas.microsoft.com/office/drawing/2014/main" xmlns:p14="http://schemas.microsoft.com/office/powerpoint/2010/main" xmlns:a14="http://schemas.microsoft.com/office/drawing/2010/main" xmlns="" id="{0A394502-A5F9-40EC-8F62-C57FF8BA1FAB}"/>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7887097" y="1482221"/>
            <a:ext cx="1546303" cy="1815407"/>
          </a:xfrm>
          <a:prstGeom prst="rect">
            <a:avLst/>
          </a:prstGeom>
          <a:solidFill>
            <a:srgbClr val="FFFFFF">
              <a:lumMod val="95000"/>
            </a:srgbClr>
          </a:solidFill>
          <a:effectLst>
            <a:outerShdw blurRad="254000" dist="63500" dir="2700000" algn="tl" rotWithShape="0">
              <a:prstClr val="black">
                <a:alpha val="30000"/>
              </a:prstClr>
            </a:outerShdw>
          </a:effectLst>
        </p:spPr>
      </p:pic>
      <p:grpSp>
        <p:nvGrpSpPr>
          <p:cNvPr id="38" name="组合 37"/>
          <p:cNvGrpSpPr/>
          <p:nvPr/>
        </p:nvGrpSpPr>
        <p:grpSpPr>
          <a:xfrm>
            <a:off x="81785" y="126017"/>
            <a:ext cx="12110216" cy="766370"/>
            <a:chOff x="81785" y="126017"/>
            <a:chExt cx="12110216" cy="766370"/>
          </a:xfrm>
        </p:grpSpPr>
        <p:sp>
          <p:nvSpPr>
            <p:cNvPr id="39" name="矩形 38"/>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0" name="TextBox 6">
              <a:extLst>
                <a:ext uri="{FF2B5EF4-FFF2-40B4-BE49-F238E27FC236}">
                  <a16:creationId xmlns:a16="http://schemas.microsoft.com/office/drawing/2014/main" xmlns:p14="http://schemas.microsoft.com/office/powerpoint/2010/main" xmlns:a14="http://schemas.microsoft.com/office/drawing/2010/main" xmlns="" id="{8083E77C-E488-400A-8503-359C6655BD40}"/>
                </a:ext>
              </a:extLst>
            </p:cNvPr>
            <p:cNvSpPr txBox="1"/>
            <p:nvPr/>
          </p:nvSpPr>
          <p:spPr>
            <a:xfrm>
              <a:off x="2535531"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41" name="TextBox 7">
              <a:extLst>
                <a:ext uri="{FF2B5EF4-FFF2-40B4-BE49-F238E27FC236}">
                  <a16:creationId xmlns:a16="http://schemas.microsoft.com/office/drawing/2014/main" xmlns:p14="http://schemas.microsoft.com/office/powerpoint/2010/main" xmlns:a14="http://schemas.microsoft.com/office/drawing/2010/main" xmlns="" id="{BAF49D56-8FCD-4804-8411-594F1BC85F38}"/>
                </a:ext>
              </a:extLst>
            </p:cNvPr>
            <p:cNvSpPr txBox="1"/>
            <p:nvPr/>
          </p:nvSpPr>
          <p:spPr>
            <a:xfrm>
              <a:off x="1016260" y="286054"/>
              <a:ext cx="1627369"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公司团队</a:t>
              </a:r>
              <a:endParaRPr lang="zh-CN" altLang="en-US" sz="2800" b="1" dirty="0">
                <a:solidFill>
                  <a:srgbClr val="141519"/>
                </a:solidFill>
                <a:cs typeface="+mn-ea"/>
                <a:sym typeface="+mn-lt"/>
              </a:endParaRPr>
            </a:p>
          </p:txBody>
        </p:sp>
        <p:grpSp>
          <p:nvGrpSpPr>
            <p:cNvPr id="42" name="组合 41"/>
            <p:cNvGrpSpPr/>
            <p:nvPr/>
          </p:nvGrpSpPr>
          <p:grpSpPr>
            <a:xfrm>
              <a:off x="81785" y="126017"/>
              <a:ext cx="771511" cy="766370"/>
              <a:chOff x="76127" y="101358"/>
              <a:chExt cx="771511" cy="766370"/>
            </a:xfrm>
          </p:grpSpPr>
          <p:sp>
            <p:nvSpPr>
              <p:cNvPr id="75"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6" name="文本框 75"/>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01</a:t>
                </a:r>
                <a:endParaRPr lang="zh-CN" altLang="en-US" sz="2400" b="1" dirty="0">
                  <a:solidFill>
                    <a:schemeClr val="bg1"/>
                  </a:solidFill>
                  <a:cs typeface="+mn-ea"/>
                  <a:sym typeface="+mn-lt"/>
                </a:endParaRPr>
              </a:p>
            </p:txBody>
          </p:sp>
        </p:grpSp>
      </p:grpSp>
    </p:spTree>
    <p:extLst>
      <p:ext uri="{BB962C8B-B14F-4D97-AF65-F5344CB8AC3E}">
        <p14:creationId xmlns:p14="http://schemas.microsoft.com/office/powerpoint/2010/main" val="217557194"/>
      </p:ext>
    </p:extLst>
  </p:cSld>
  <p:clrMapOvr>
    <a:masterClrMapping/>
  </p:clrMapOvr>
  <p:transition spd="slow" advClick="0" advTm="5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up)">
                                      <p:cBhvr>
                                        <p:cTn id="7" dur="500"/>
                                        <p:tgtEl>
                                          <p:spTgt spid="6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p:cTn id="11" dur="500" fill="hold"/>
                                        <p:tgtEl>
                                          <p:spTgt spid="70"/>
                                        </p:tgtEl>
                                        <p:attrNameLst>
                                          <p:attrName>ppt_w</p:attrName>
                                        </p:attrNameLst>
                                      </p:cBhvr>
                                      <p:tavLst>
                                        <p:tav tm="0">
                                          <p:val>
                                            <p:fltVal val="0"/>
                                          </p:val>
                                        </p:tav>
                                        <p:tav tm="100000">
                                          <p:val>
                                            <p:strVal val="#ppt_w"/>
                                          </p:val>
                                        </p:tav>
                                      </p:tavLst>
                                    </p:anim>
                                    <p:anim calcmode="lin" valueType="num">
                                      <p:cBhvr>
                                        <p:cTn id="12" dur="500" fill="hold"/>
                                        <p:tgtEl>
                                          <p:spTgt spid="70"/>
                                        </p:tgtEl>
                                        <p:attrNameLst>
                                          <p:attrName>ppt_h</p:attrName>
                                        </p:attrNameLst>
                                      </p:cBhvr>
                                      <p:tavLst>
                                        <p:tav tm="0">
                                          <p:val>
                                            <p:fltVal val="0"/>
                                          </p:val>
                                        </p:tav>
                                        <p:tav tm="100000">
                                          <p:val>
                                            <p:strVal val="#ppt_h"/>
                                          </p:val>
                                        </p:tav>
                                      </p:tavLst>
                                    </p:anim>
                                    <p:animEffect transition="in" filter="fade">
                                      <p:cBhvr>
                                        <p:cTn id="13" dur="500"/>
                                        <p:tgtEl>
                                          <p:spTgt spid="70"/>
                                        </p:tgtEl>
                                      </p:cBhvr>
                                    </p:animEffect>
                                  </p:childTnLst>
                                </p:cTn>
                              </p:par>
                              <p:par>
                                <p:cTn id="14" presetID="53" presetClass="entr" presetSubtype="16" fill="hold" nodeType="withEffect">
                                  <p:stCondLst>
                                    <p:cond delay="250"/>
                                  </p:stCondLst>
                                  <p:childTnLst>
                                    <p:set>
                                      <p:cBhvr>
                                        <p:cTn id="15" dur="1" fill="hold">
                                          <p:stCondLst>
                                            <p:cond delay="0"/>
                                          </p:stCondLst>
                                        </p:cTn>
                                        <p:tgtEl>
                                          <p:spTgt spid="74"/>
                                        </p:tgtEl>
                                        <p:attrNameLst>
                                          <p:attrName>style.visibility</p:attrName>
                                        </p:attrNameLst>
                                      </p:cBhvr>
                                      <p:to>
                                        <p:strVal val="visible"/>
                                      </p:to>
                                    </p:set>
                                    <p:anim calcmode="lin" valueType="num">
                                      <p:cBhvr>
                                        <p:cTn id="16" dur="500" fill="hold"/>
                                        <p:tgtEl>
                                          <p:spTgt spid="74"/>
                                        </p:tgtEl>
                                        <p:attrNameLst>
                                          <p:attrName>ppt_w</p:attrName>
                                        </p:attrNameLst>
                                      </p:cBhvr>
                                      <p:tavLst>
                                        <p:tav tm="0">
                                          <p:val>
                                            <p:fltVal val="0"/>
                                          </p:val>
                                        </p:tav>
                                        <p:tav tm="100000">
                                          <p:val>
                                            <p:strVal val="#ppt_w"/>
                                          </p:val>
                                        </p:tav>
                                      </p:tavLst>
                                    </p:anim>
                                    <p:anim calcmode="lin" valueType="num">
                                      <p:cBhvr>
                                        <p:cTn id="17" dur="500" fill="hold"/>
                                        <p:tgtEl>
                                          <p:spTgt spid="74"/>
                                        </p:tgtEl>
                                        <p:attrNameLst>
                                          <p:attrName>ppt_h</p:attrName>
                                        </p:attrNameLst>
                                      </p:cBhvr>
                                      <p:tavLst>
                                        <p:tav tm="0">
                                          <p:val>
                                            <p:fltVal val="0"/>
                                          </p:val>
                                        </p:tav>
                                        <p:tav tm="100000">
                                          <p:val>
                                            <p:strVal val="#ppt_h"/>
                                          </p:val>
                                        </p:tav>
                                      </p:tavLst>
                                    </p:anim>
                                    <p:animEffect transition="in" filter="fade">
                                      <p:cBhvr>
                                        <p:cTn id="18" dur="500"/>
                                        <p:tgtEl>
                                          <p:spTgt spid="74"/>
                                        </p:tgtEl>
                                      </p:cBhvr>
                                    </p:animEffect>
                                  </p:childTnLst>
                                </p:cTn>
                              </p:par>
                              <p:par>
                                <p:cTn id="19" presetID="53" presetClass="entr" presetSubtype="16" fill="hold" nodeType="withEffect">
                                  <p:stCondLst>
                                    <p:cond delay="500"/>
                                  </p:stCondLst>
                                  <p:childTnLst>
                                    <p:set>
                                      <p:cBhvr>
                                        <p:cTn id="20" dur="1" fill="hold">
                                          <p:stCondLst>
                                            <p:cond delay="0"/>
                                          </p:stCondLst>
                                        </p:cTn>
                                        <p:tgtEl>
                                          <p:spTgt spid="69"/>
                                        </p:tgtEl>
                                        <p:attrNameLst>
                                          <p:attrName>style.visibility</p:attrName>
                                        </p:attrNameLst>
                                      </p:cBhvr>
                                      <p:to>
                                        <p:strVal val="visible"/>
                                      </p:to>
                                    </p:set>
                                    <p:anim calcmode="lin" valueType="num">
                                      <p:cBhvr>
                                        <p:cTn id="21" dur="500" fill="hold"/>
                                        <p:tgtEl>
                                          <p:spTgt spid="69"/>
                                        </p:tgtEl>
                                        <p:attrNameLst>
                                          <p:attrName>ppt_w</p:attrName>
                                        </p:attrNameLst>
                                      </p:cBhvr>
                                      <p:tavLst>
                                        <p:tav tm="0">
                                          <p:val>
                                            <p:fltVal val="0"/>
                                          </p:val>
                                        </p:tav>
                                        <p:tav tm="100000">
                                          <p:val>
                                            <p:strVal val="#ppt_w"/>
                                          </p:val>
                                        </p:tav>
                                      </p:tavLst>
                                    </p:anim>
                                    <p:anim calcmode="lin" valueType="num">
                                      <p:cBhvr>
                                        <p:cTn id="22" dur="500" fill="hold"/>
                                        <p:tgtEl>
                                          <p:spTgt spid="69"/>
                                        </p:tgtEl>
                                        <p:attrNameLst>
                                          <p:attrName>ppt_h</p:attrName>
                                        </p:attrNameLst>
                                      </p:cBhvr>
                                      <p:tavLst>
                                        <p:tav tm="0">
                                          <p:val>
                                            <p:fltVal val="0"/>
                                          </p:val>
                                        </p:tav>
                                        <p:tav tm="100000">
                                          <p:val>
                                            <p:strVal val="#ppt_h"/>
                                          </p:val>
                                        </p:tav>
                                      </p:tavLst>
                                    </p:anim>
                                    <p:animEffect transition="in" filter="fade">
                                      <p:cBhvr>
                                        <p:cTn id="23" dur="500"/>
                                        <p:tgtEl>
                                          <p:spTgt spid="69"/>
                                        </p:tgtEl>
                                      </p:cBhvr>
                                    </p:animEffect>
                                  </p:childTnLst>
                                </p:cTn>
                              </p:par>
                              <p:par>
                                <p:cTn id="24" presetID="53" presetClass="entr" presetSubtype="16" fill="hold" nodeType="withEffect">
                                  <p:stCondLst>
                                    <p:cond delay="750"/>
                                  </p:stCondLst>
                                  <p:childTnLst>
                                    <p:set>
                                      <p:cBhvr>
                                        <p:cTn id="25" dur="1" fill="hold">
                                          <p:stCondLst>
                                            <p:cond delay="0"/>
                                          </p:stCondLst>
                                        </p:cTn>
                                        <p:tgtEl>
                                          <p:spTgt spid="71"/>
                                        </p:tgtEl>
                                        <p:attrNameLst>
                                          <p:attrName>style.visibility</p:attrName>
                                        </p:attrNameLst>
                                      </p:cBhvr>
                                      <p:to>
                                        <p:strVal val="visible"/>
                                      </p:to>
                                    </p:set>
                                    <p:anim calcmode="lin" valueType="num">
                                      <p:cBhvr>
                                        <p:cTn id="26" dur="500" fill="hold"/>
                                        <p:tgtEl>
                                          <p:spTgt spid="71"/>
                                        </p:tgtEl>
                                        <p:attrNameLst>
                                          <p:attrName>ppt_w</p:attrName>
                                        </p:attrNameLst>
                                      </p:cBhvr>
                                      <p:tavLst>
                                        <p:tav tm="0">
                                          <p:val>
                                            <p:fltVal val="0"/>
                                          </p:val>
                                        </p:tav>
                                        <p:tav tm="100000">
                                          <p:val>
                                            <p:strVal val="#ppt_w"/>
                                          </p:val>
                                        </p:tav>
                                      </p:tavLst>
                                    </p:anim>
                                    <p:anim calcmode="lin" valueType="num">
                                      <p:cBhvr>
                                        <p:cTn id="27" dur="500" fill="hold"/>
                                        <p:tgtEl>
                                          <p:spTgt spid="71"/>
                                        </p:tgtEl>
                                        <p:attrNameLst>
                                          <p:attrName>ppt_h</p:attrName>
                                        </p:attrNameLst>
                                      </p:cBhvr>
                                      <p:tavLst>
                                        <p:tav tm="0">
                                          <p:val>
                                            <p:fltVal val="0"/>
                                          </p:val>
                                        </p:tav>
                                        <p:tav tm="100000">
                                          <p:val>
                                            <p:strVal val="#ppt_h"/>
                                          </p:val>
                                        </p:tav>
                                      </p:tavLst>
                                    </p:anim>
                                    <p:animEffect transition="in" filter="fade">
                                      <p:cBhvr>
                                        <p:cTn id="28" dur="500"/>
                                        <p:tgtEl>
                                          <p:spTgt spid="71"/>
                                        </p:tgtEl>
                                      </p:cBhvr>
                                    </p:animEffect>
                                  </p:childTnLst>
                                </p:cTn>
                              </p:par>
                              <p:par>
                                <p:cTn id="29" presetID="53" presetClass="entr" presetSubtype="16" fill="hold" nodeType="withEffect">
                                  <p:stCondLst>
                                    <p:cond delay="1000"/>
                                  </p:stCondLst>
                                  <p:childTnLst>
                                    <p:set>
                                      <p:cBhvr>
                                        <p:cTn id="30" dur="1" fill="hold">
                                          <p:stCondLst>
                                            <p:cond delay="0"/>
                                          </p:stCondLst>
                                        </p:cTn>
                                        <p:tgtEl>
                                          <p:spTgt spid="72"/>
                                        </p:tgtEl>
                                        <p:attrNameLst>
                                          <p:attrName>style.visibility</p:attrName>
                                        </p:attrNameLst>
                                      </p:cBhvr>
                                      <p:to>
                                        <p:strVal val="visible"/>
                                      </p:to>
                                    </p:set>
                                    <p:anim calcmode="lin" valueType="num">
                                      <p:cBhvr>
                                        <p:cTn id="31" dur="500" fill="hold"/>
                                        <p:tgtEl>
                                          <p:spTgt spid="72"/>
                                        </p:tgtEl>
                                        <p:attrNameLst>
                                          <p:attrName>ppt_w</p:attrName>
                                        </p:attrNameLst>
                                      </p:cBhvr>
                                      <p:tavLst>
                                        <p:tav tm="0">
                                          <p:val>
                                            <p:fltVal val="0"/>
                                          </p:val>
                                        </p:tav>
                                        <p:tav tm="100000">
                                          <p:val>
                                            <p:strVal val="#ppt_w"/>
                                          </p:val>
                                        </p:tav>
                                      </p:tavLst>
                                    </p:anim>
                                    <p:anim calcmode="lin" valueType="num">
                                      <p:cBhvr>
                                        <p:cTn id="32" dur="500" fill="hold"/>
                                        <p:tgtEl>
                                          <p:spTgt spid="72"/>
                                        </p:tgtEl>
                                        <p:attrNameLst>
                                          <p:attrName>ppt_h</p:attrName>
                                        </p:attrNameLst>
                                      </p:cBhvr>
                                      <p:tavLst>
                                        <p:tav tm="0">
                                          <p:val>
                                            <p:fltVal val="0"/>
                                          </p:val>
                                        </p:tav>
                                        <p:tav tm="100000">
                                          <p:val>
                                            <p:strVal val="#ppt_h"/>
                                          </p:val>
                                        </p:tav>
                                      </p:tavLst>
                                    </p:anim>
                                    <p:animEffect transition="in" filter="fade">
                                      <p:cBhvr>
                                        <p:cTn id="33" dur="500"/>
                                        <p:tgtEl>
                                          <p:spTgt spid="72"/>
                                        </p:tgtEl>
                                      </p:cBhvr>
                                    </p:animEffect>
                                  </p:childTnLst>
                                </p:cTn>
                              </p:par>
                              <p:par>
                                <p:cTn id="34" presetID="53" presetClass="entr" presetSubtype="16" fill="hold" nodeType="withEffect">
                                  <p:stCondLst>
                                    <p:cond delay="1250"/>
                                  </p:stCondLst>
                                  <p:childTnLst>
                                    <p:set>
                                      <p:cBhvr>
                                        <p:cTn id="35" dur="1" fill="hold">
                                          <p:stCondLst>
                                            <p:cond delay="0"/>
                                          </p:stCondLst>
                                        </p:cTn>
                                        <p:tgtEl>
                                          <p:spTgt spid="73"/>
                                        </p:tgtEl>
                                        <p:attrNameLst>
                                          <p:attrName>style.visibility</p:attrName>
                                        </p:attrNameLst>
                                      </p:cBhvr>
                                      <p:to>
                                        <p:strVal val="visible"/>
                                      </p:to>
                                    </p:set>
                                    <p:anim calcmode="lin" valueType="num">
                                      <p:cBhvr>
                                        <p:cTn id="36" dur="500" fill="hold"/>
                                        <p:tgtEl>
                                          <p:spTgt spid="73"/>
                                        </p:tgtEl>
                                        <p:attrNameLst>
                                          <p:attrName>ppt_w</p:attrName>
                                        </p:attrNameLst>
                                      </p:cBhvr>
                                      <p:tavLst>
                                        <p:tav tm="0">
                                          <p:val>
                                            <p:fltVal val="0"/>
                                          </p:val>
                                        </p:tav>
                                        <p:tav tm="100000">
                                          <p:val>
                                            <p:strVal val="#ppt_w"/>
                                          </p:val>
                                        </p:tav>
                                      </p:tavLst>
                                    </p:anim>
                                    <p:anim calcmode="lin" valueType="num">
                                      <p:cBhvr>
                                        <p:cTn id="37" dur="500" fill="hold"/>
                                        <p:tgtEl>
                                          <p:spTgt spid="73"/>
                                        </p:tgtEl>
                                        <p:attrNameLst>
                                          <p:attrName>ppt_h</p:attrName>
                                        </p:attrNameLst>
                                      </p:cBhvr>
                                      <p:tavLst>
                                        <p:tav tm="0">
                                          <p:val>
                                            <p:fltVal val="0"/>
                                          </p:val>
                                        </p:tav>
                                        <p:tav tm="100000">
                                          <p:val>
                                            <p:strVal val="#ppt_h"/>
                                          </p:val>
                                        </p:tav>
                                      </p:tavLst>
                                    </p:anim>
                                    <p:animEffect transition="in" filter="fade">
                                      <p:cBhvr>
                                        <p:cTn id="38" dur="500"/>
                                        <p:tgtEl>
                                          <p:spTgt spid="73"/>
                                        </p:tgtEl>
                                      </p:cBhvr>
                                    </p:animEffect>
                                  </p:childTnLst>
                                </p:cTn>
                              </p:par>
                              <p:par>
                                <p:cTn id="39" presetID="22" presetClass="entr" presetSubtype="1" fill="hold" nodeType="withEffect">
                                  <p:stCondLst>
                                    <p:cond delay="1500"/>
                                  </p:stCondLst>
                                  <p:childTnLst>
                                    <p:set>
                                      <p:cBhvr>
                                        <p:cTn id="40" dur="1" fill="hold">
                                          <p:stCondLst>
                                            <p:cond delay="0"/>
                                          </p:stCondLst>
                                        </p:cTn>
                                        <p:tgtEl>
                                          <p:spTgt spid="43"/>
                                        </p:tgtEl>
                                        <p:attrNameLst>
                                          <p:attrName>style.visibility</p:attrName>
                                        </p:attrNameLst>
                                      </p:cBhvr>
                                      <p:to>
                                        <p:strVal val="visible"/>
                                      </p:to>
                                    </p:set>
                                    <p:animEffect transition="in" filter="wipe(up)">
                                      <p:cBhvr>
                                        <p:cTn id="41" dur="500"/>
                                        <p:tgtEl>
                                          <p:spTgt spid="43"/>
                                        </p:tgtEl>
                                      </p:cBhvr>
                                    </p:animEffect>
                                  </p:childTnLst>
                                </p:cTn>
                              </p:par>
                              <p:par>
                                <p:cTn id="42" presetID="22" presetClass="entr" presetSubtype="1" fill="hold" nodeType="withEffect">
                                  <p:stCondLst>
                                    <p:cond delay="1750"/>
                                  </p:stCondLst>
                                  <p:childTnLst>
                                    <p:set>
                                      <p:cBhvr>
                                        <p:cTn id="43" dur="1" fill="hold">
                                          <p:stCondLst>
                                            <p:cond delay="0"/>
                                          </p:stCondLst>
                                        </p:cTn>
                                        <p:tgtEl>
                                          <p:spTgt spid="46"/>
                                        </p:tgtEl>
                                        <p:attrNameLst>
                                          <p:attrName>style.visibility</p:attrName>
                                        </p:attrNameLst>
                                      </p:cBhvr>
                                      <p:to>
                                        <p:strVal val="visible"/>
                                      </p:to>
                                    </p:set>
                                    <p:animEffect transition="in" filter="wipe(up)">
                                      <p:cBhvr>
                                        <p:cTn id="44" dur="500"/>
                                        <p:tgtEl>
                                          <p:spTgt spid="46"/>
                                        </p:tgtEl>
                                      </p:cBhvr>
                                    </p:animEffect>
                                  </p:childTnLst>
                                </p:cTn>
                              </p:par>
                              <p:par>
                                <p:cTn id="45" presetID="22" presetClass="entr" presetSubtype="1" fill="hold" nodeType="withEffect">
                                  <p:stCondLst>
                                    <p:cond delay="2000"/>
                                  </p:stCondLst>
                                  <p:childTnLst>
                                    <p:set>
                                      <p:cBhvr>
                                        <p:cTn id="46" dur="1" fill="hold">
                                          <p:stCondLst>
                                            <p:cond delay="0"/>
                                          </p:stCondLst>
                                        </p:cTn>
                                        <p:tgtEl>
                                          <p:spTgt spid="49"/>
                                        </p:tgtEl>
                                        <p:attrNameLst>
                                          <p:attrName>style.visibility</p:attrName>
                                        </p:attrNameLst>
                                      </p:cBhvr>
                                      <p:to>
                                        <p:strVal val="visible"/>
                                      </p:to>
                                    </p:set>
                                    <p:animEffect transition="in" filter="wipe(up)">
                                      <p:cBhvr>
                                        <p:cTn id="47" dur="500"/>
                                        <p:tgtEl>
                                          <p:spTgt spid="49"/>
                                        </p:tgtEl>
                                      </p:cBhvr>
                                    </p:animEffect>
                                  </p:childTnLst>
                                </p:cTn>
                              </p:par>
                              <p:par>
                                <p:cTn id="48" presetID="22" presetClass="entr" presetSubtype="1" fill="hold" nodeType="withEffect">
                                  <p:stCondLst>
                                    <p:cond delay="225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par>
                                <p:cTn id="51" presetID="22" presetClass="entr" presetSubtype="1" fill="hold" nodeType="withEffect">
                                  <p:stCondLst>
                                    <p:cond delay="2500"/>
                                  </p:stCondLst>
                                  <p:childTnLst>
                                    <p:set>
                                      <p:cBhvr>
                                        <p:cTn id="52" dur="1" fill="hold">
                                          <p:stCondLst>
                                            <p:cond delay="0"/>
                                          </p:stCondLst>
                                        </p:cTn>
                                        <p:tgtEl>
                                          <p:spTgt spid="55"/>
                                        </p:tgtEl>
                                        <p:attrNameLst>
                                          <p:attrName>style.visibility</p:attrName>
                                        </p:attrNameLst>
                                      </p:cBhvr>
                                      <p:to>
                                        <p:strVal val="visible"/>
                                      </p:to>
                                    </p:set>
                                    <p:animEffect transition="in" filter="wipe(up)">
                                      <p:cBhvr>
                                        <p:cTn id="53" dur="500"/>
                                        <p:tgtEl>
                                          <p:spTgt spid="55"/>
                                        </p:tgtEl>
                                      </p:cBhvr>
                                    </p:animEffect>
                                  </p:childTnLst>
                                </p:cTn>
                              </p:par>
                              <p:par>
                                <p:cTn id="54" presetID="22" presetClass="entr" presetSubtype="1" fill="hold" nodeType="withEffect">
                                  <p:stCondLst>
                                    <p:cond delay="2750"/>
                                  </p:stCondLst>
                                  <p:childTnLst>
                                    <p:set>
                                      <p:cBhvr>
                                        <p:cTn id="55" dur="1" fill="hold">
                                          <p:stCondLst>
                                            <p:cond delay="0"/>
                                          </p:stCondLst>
                                        </p:cTn>
                                        <p:tgtEl>
                                          <p:spTgt spid="58"/>
                                        </p:tgtEl>
                                        <p:attrNameLst>
                                          <p:attrName>style.visibility</p:attrName>
                                        </p:attrNameLst>
                                      </p:cBhvr>
                                      <p:to>
                                        <p:strVal val="visible"/>
                                      </p:to>
                                    </p:set>
                                    <p:animEffect transition="in" filter="wipe(up)">
                                      <p:cBhvr>
                                        <p:cTn id="5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xmlns:p14="http://schemas.microsoft.com/office/powerpoint/2010/main" xmlns:a14="http://schemas.microsoft.com/office/drawing/2010/main" xmlns="" id="{D2D8701D-78B8-4F07-8448-76DF0BCF5F68}"/>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952888" y="1468371"/>
            <a:ext cx="3225219" cy="4992555"/>
          </a:xfrm>
          <a:prstGeom prst="rect">
            <a:avLst/>
          </a:prstGeom>
        </p:spPr>
      </p:pic>
      <p:sp>
        <p:nvSpPr>
          <p:cNvPr id="3" name="TextBox 6">
            <a:extLst>
              <a:ext uri="{FF2B5EF4-FFF2-40B4-BE49-F238E27FC236}">
                <a16:creationId xmlns:a16="http://schemas.microsoft.com/office/drawing/2014/main" xmlns:p14="http://schemas.microsoft.com/office/powerpoint/2010/main" xmlns:a14="http://schemas.microsoft.com/office/drawing/2010/main" xmlns="" id="{A7E18EC8-5BD1-4C84-BBA5-E835145B4F37}"/>
              </a:ext>
            </a:extLst>
          </p:cNvPr>
          <p:cNvSpPr txBox="1"/>
          <p:nvPr/>
        </p:nvSpPr>
        <p:spPr>
          <a:xfrm>
            <a:off x="2323881" y="1664802"/>
            <a:ext cx="3203954" cy="584775"/>
          </a:xfrm>
          <a:prstGeom prst="rect">
            <a:avLst/>
          </a:prstGeom>
          <a:noFill/>
        </p:spPr>
        <p:txBody>
          <a:bodyPr wrap="none" rtlCol="0">
            <a:spAutoFit/>
          </a:bodyPr>
          <a:lstStyle/>
          <a:p>
            <a:pPr defTabSz="1219020"/>
            <a:r>
              <a:rPr lang="en-US" altLang="zh-CN" sz="3200" dirty="0">
                <a:solidFill>
                  <a:srgbClr val="E1E0D8"/>
                </a:solidFill>
                <a:cs typeface="+mn-ea"/>
                <a:sym typeface="+mn-lt"/>
              </a:rPr>
              <a:t>COMPETITOR 1</a:t>
            </a:r>
            <a:endParaRPr lang="zh-CN" altLang="en-US" sz="3200" dirty="0">
              <a:solidFill>
                <a:srgbClr val="E1E0D8"/>
              </a:solidFill>
              <a:cs typeface="+mn-ea"/>
              <a:sym typeface="+mn-lt"/>
            </a:endParaRPr>
          </a:p>
        </p:txBody>
      </p:sp>
      <p:sp>
        <p:nvSpPr>
          <p:cNvPr id="18" name="TextBox 7">
            <a:extLst>
              <a:ext uri="{FF2B5EF4-FFF2-40B4-BE49-F238E27FC236}">
                <a16:creationId xmlns:a16="http://schemas.microsoft.com/office/drawing/2014/main" xmlns:p14="http://schemas.microsoft.com/office/powerpoint/2010/main" xmlns:a14="http://schemas.microsoft.com/office/drawing/2010/main" xmlns="" id="{8DE6CD62-A5CF-42EF-B6BB-0447C20B7252}"/>
              </a:ext>
            </a:extLst>
          </p:cNvPr>
          <p:cNvSpPr txBox="1"/>
          <p:nvPr/>
        </p:nvSpPr>
        <p:spPr>
          <a:xfrm>
            <a:off x="2323882" y="4581128"/>
            <a:ext cx="2619991" cy="307777"/>
          </a:xfrm>
          <a:prstGeom prst="rect">
            <a:avLst/>
          </a:prstGeom>
          <a:noFill/>
        </p:spPr>
        <p:txBody>
          <a:bodyPr wrap="square" rtlCol="0">
            <a:spAutoFit/>
          </a:bodyPr>
          <a:lstStyle/>
          <a:p>
            <a:pPr defTabSz="1219020"/>
            <a:r>
              <a:rPr lang="en-US" altLang="zh-CN" sz="1400" dirty="0" smtClean="0">
                <a:solidFill>
                  <a:srgbClr val="4F4D50"/>
                </a:solidFill>
                <a:cs typeface="+mn-ea"/>
                <a:sym typeface="+mn-lt"/>
              </a:rPr>
              <a:t>20XX</a:t>
            </a:r>
            <a:r>
              <a:rPr lang="zh-CN" altLang="en-US" sz="1400" dirty="0" smtClean="0">
                <a:solidFill>
                  <a:srgbClr val="4F4D50"/>
                </a:solidFill>
                <a:cs typeface="+mn-ea"/>
                <a:sym typeface="+mn-lt"/>
              </a:rPr>
              <a:t>年 </a:t>
            </a:r>
            <a:r>
              <a:rPr lang="zh-CN" altLang="en-US" sz="1400" dirty="0" smtClean="0">
                <a:solidFill>
                  <a:srgbClr val="4F4D50"/>
                </a:solidFill>
                <a:cs typeface="+mn-ea"/>
                <a:sym typeface="+mn-lt"/>
              </a:rPr>
              <a:t>评为最佳诚信公司</a:t>
            </a:r>
            <a:endParaRPr lang="en-US" altLang="zh-CN" sz="1400" dirty="0">
              <a:solidFill>
                <a:srgbClr val="4F4D50"/>
              </a:solidFill>
              <a:cs typeface="+mn-ea"/>
              <a:sym typeface="+mn-lt"/>
            </a:endParaRPr>
          </a:p>
        </p:txBody>
      </p:sp>
      <p:sp>
        <p:nvSpPr>
          <p:cNvPr id="19" name="文本框 18">
            <a:extLst>
              <a:ext uri="{FF2B5EF4-FFF2-40B4-BE49-F238E27FC236}">
                <a16:creationId xmlns:a16="http://schemas.microsoft.com/office/drawing/2014/main" xmlns:p14="http://schemas.microsoft.com/office/powerpoint/2010/main" xmlns:a14="http://schemas.microsoft.com/office/drawing/2010/main" xmlns="" id="{503E0C68-DA60-417A-94AF-3E2A39D1D51A}"/>
              </a:ext>
            </a:extLst>
          </p:cNvPr>
          <p:cNvSpPr txBox="1"/>
          <p:nvPr/>
        </p:nvSpPr>
        <p:spPr>
          <a:xfrm>
            <a:off x="2323882" y="4942817"/>
            <a:ext cx="2619991" cy="784830"/>
          </a:xfrm>
          <a:prstGeom prst="rect">
            <a:avLst/>
          </a:prstGeom>
          <a:noFill/>
        </p:spPr>
        <p:txBody>
          <a:bodyPr wrap="square" rtlCol="0">
            <a:spAutoFit/>
          </a:bodyPr>
          <a:lstStyle/>
          <a:p>
            <a:pPr defTabSz="1219020">
              <a:lnSpc>
                <a:spcPct val="150000"/>
              </a:lnSpc>
            </a:pPr>
            <a:r>
              <a:rPr lang="zh-CN" altLang="en-US" sz="1000" dirty="0">
                <a:solidFill>
                  <a:srgbClr val="686769"/>
                </a:solidFill>
                <a:cs typeface="+mn-ea"/>
                <a:sym typeface="+mn-lt"/>
              </a:rPr>
              <a:t>点击输入简要文字解说，解说文字尽量概括精炼，不用多余的文字修饰，简洁精准的 解说所提炼的核心概念。</a:t>
            </a:r>
          </a:p>
        </p:txBody>
      </p:sp>
      <p:pic>
        <p:nvPicPr>
          <p:cNvPr id="7" name="图片 6">
            <a:extLst>
              <a:ext uri="{FF2B5EF4-FFF2-40B4-BE49-F238E27FC236}">
                <a16:creationId xmlns:a16="http://schemas.microsoft.com/office/drawing/2014/main" xmlns:p14="http://schemas.microsoft.com/office/powerpoint/2010/main" xmlns:a14="http://schemas.microsoft.com/office/drawing/2010/main" xmlns="" id="{9CCCBB7D-A193-47AA-8BFC-CA700DAC194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47326" y="3429000"/>
            <a:ext cx="297349" cy="3429000"/>
          </a:xfrm>
          <a:prstGeom prst="rect">
            <a:avLst/>
          </a:prstGeom>
        </p:spPr>
      </p:pic>
      <p:pic>
        <p:nvPicPr>
          <p:cNvPr id="40" name="图片 39">
            <a:extLst>
              <a:ext uri="{FF2B5EF4-FFF2-40B4-BE49-F238E27FC236}">
                <a16:creationId xmlns:a16="http://schemas.microsoft.com/office/drawing/2014/main" xmlns:p14="http://schemas.microsoft.com/office/powerpoint/2010/main" xmlns:a14="http://schemas.microsoft.com/office/drawing/2010/main" xmlns="" id="{6B7A9A52-9462-4099-8292-3E07037B104C}"/>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013893" y="1468371"/>
            <a:ext cx="3225219" cy="4992555"/>
          </a:xfrm>
          <a:prstGeom prst="rect">
            <a:avLst/>
          </a:prstGeom>
        </p:spPr>
      </p:pic>
      <p:sp>
        <p:nvSpPr>
          <p:cNvPr id="41" name="TextBox 6">
            <a:extLst>
              <a:ext uri="{FF2B5EF4-FFF2-40B4-BE49-F238E27FC236}">
                <a16:creationId xmlns:a16="http://schemas.microsoft.com/office/drawing/2014/main" xmlns:p14="http://schemas.microsoft.com/office/powerpoint/2010/main" xmlns:a14="http://schemas.microsoft.com/office/drawing/2010/main" xmlns="" id="{F0679047-E796-42DD-A266-296D077F924D}"/>
              </a:ext>
            </a:extLst>
          </p:cNvPr>
          <p:cNvSpPr txBox="1"/>
          <p:nvPr/>
        </p:nvSpPr>
        <p:spPr>
          <a:xfrm>
            <a:off x="7384887" y="1664802"/>
            <a:ext cx="3203954" cy="584775"/>
          </a:xfrm>
          <a:prstGeom prst="rect">
            <a:avLst/>
          </a:prstGeom>
          <a:noFill/>
        </p:spPr>
        <p:txBody>
          <a:bodyPr wrap="none" rtlCol="0">
            <a:spAutoFit/>
          </a:bodyPr>
          <a:lstStyle/>
          <a:p>
            <a:pPr defTabSz="1219020"/>
            <a:r>
              <a:rPr lang="en-US" altLang="zh-CN" sz="3200" dirty="0">
                <a:solidFill>
                  <a:srgbClr val="E1E0D8"/>
                </a:solidFill>
                <a:cs typeface="+mn-ea"/>
                <a:sym typeface="+mn-lt"/>
              </a:rPr>
              <a:t>COMPETITOR 2</a:t>
            </a:r>
            <a:endParaRPr lang="zh-CN" altLang="en-US" sz="3200" dirty="0">
              <a:solidFill>
                <a:srgbClr val="E1E0D8"/>
              </a:solidFill>
              <a:cs typeface="+mn-ea"/>
              <a:sym typeface="+mn-lt"/>
            </a:endParaRPr>
          </a:p>
        </p:txBody>
      </p:sp>
      <p:sp>
        <p:nvSpPr>
          <p:cNvPr id="42" name="TextBox 7">
            <a:extLst>
              <a:ext uri="{FF2B5EF4-FFF2-40B4-BE49-F238E27FC236}">
                <a16:creationId xmlns:a16="http://schemas.microsoft.com/office/drawing/2014/main" xmlns:p14="http://schemas.microsoft.com/office/powerpoint/2010/main" xmlns:a14="http://schemas.microsoft.com/office/drawing/2010/main" xmlns="" id="{F4B159CB-3E94-462F-91D7-EFBC7A4D25BB}"/>
              </a:ext>
            </a:extLst>
          </p:cNvPr>
          <p:cNvSpPr txBox="1"/>
          <p:nvPr/>
        </p:nvSpPr>
        <p:spPr>
          <a:xfrm>
            <a:off x="7384887" y="4581128"/>
            <a:ext cx="2619991" cy="307777"/>
          </a:xfrm>
          <a:prstGeom prst="rect">
            <a:avLst/>
          </a:prstGeom>
          <a:noFill/>
        </p:spPr>
        <p:txBody>
          <a:bodyPr wrap="square" rtlCol="0">
            <a:spAutoFit/>
          </a:bodyPr>
          <a:lstStyle/>
          <a:p>
            <a:pPr defTabSz="1219020"/>
            <a:r>
              <a:rPr lang="en-US" altLang="zh-CN" sz="1400" dirty="0" smtClean="0">
                <a:solidFill>
                  <a:srgbClr val="4F4D50"/>
                </a:solidFill>
                <a:cs typeface="+mn-ea"/>
                <a:sym typeface="+mn-lt"/>
              </a:rPr>
              <a:t>20XX</a:t>
            </a:r>
            <a:r>
              <a:rPr lang="zh-CN" altLang="en-US" sz="1400" dirty="0" smtClean="0">
                <a:solidFill>
                  <a:srgbClr val="4F4D50"/>
                </a:solidFill>
                <a:cs typeface="+mn-ea"/>
                <a:sym typeface="+mn-lt"/>
              </a:rPr>
              <a:t>年 </a:t>
            </a:r>
            <a:r>
              <a:rPr lang="zh-CN" altLang="en-US" sz="1400" dirty="0">
                <a:solidFill>
                  <a:srgbClr val="4F4D50"/>
                </a:solidFill>
                <a:cs typeface="+mn-ea"/>
                <a:sym typeface="+mn-lt"/>
              </a:rPr>
              <a:t>评为最佳诚信公司</a:t>
            </a:r>
          </a:p>
        </p:txBody>
      </p:sp>
      <p:sp>
        <p:nvSpPr>
          <p:cNvPr id="44" name="文本框 43">
            <a:extLst>
              <a:ext uri="{FF2B5EF4-FFF2-40B4-BE49-F238E27FC236}">
                <a16:creationId xmlns:a16="http://schemas.microsoft.com/office/drawing/2014/main" xmlns:p14="http://schemas.microsoft.com/office/powerpoint/2010/main" xmlns:a14="http://schemas.microsoft.com/office/drawing/2010/main" xmlns="" id="{81764ACA-6222-4289-8C8E-3313F9D50C12}"/>
              </a:ext>
            </a:extLst>
          </p:cNvPr>
          <p:cNvSpPr txBox="1"/>
          <p:nvPr/>
        </p:nvSpPr>
        <p:spPr>
          <a:xfrm>
            <a:off x="7384887" y="4942817"/>
            <a:ext cx="2619991" cy="784830"/>
          </a:xfrm>
          <a:prstGeom prst="rect">
            <a:avLst/>
          </a:prstGeom>
          <a:noFill/>
        </p:spPr>
        <p:txBody>
          <a:bodyPr wrap="square" rtlCol="0">
            <a:spAutoFit/>
          </a:bodyPr>
          <a:lstStyle/>
          <a:p>
            <a:pPr defTabSz="1219020">
              <a:lnSpc>
                <a:spcPct val="150000"/>
              </a:lnSpc>
            </a:pPr>
            <a:r>
              <a:rPr lang="zh-CN" altLang="en-US" sz="1000" dirty="0">
                <a:solidFill>
                  <a:srgbClr val="686769"/>
                </a:solidFill>
                <a:cs typeface="+mn-ea"/>
                <a:sym typeface="+mn-lt"/>
              </a:rPr>
              <a:t>点击输入简要文字解说，解说文字尽量概括精炼，不用多余的文字修饰，简洁精准的 解说所提炼的核心概念。</a:t>
            </a:r>
          </a:p>
        </p:txBody>
      </p:sp>
      <p:sp>
        <p:nvSpPr>
          <p:cNvPr id="17" name="矩形 16"/>
          <p:cNvSpPr/>
          <p:nvPr/>
        </p:nvSpPr>
        <p:spPr>
          <a:xfrm>
            <a:off x="7442699" y="2532048"/>
            <a:ext cx="3083935" cy="1562976"/>
          </a:xfrm>
          <a:prstGeom prst="rect">
            <a:avLst/>
          </a:prstGeom>
          <a:blipFill dpi="0" rotWithShape="1">
            <a:blip r:embed="rId5" cstate="screen">
              <a:extLst>
                <a:ext uri="{28A0092B-C50C-407E-A947-70E740481C1C}">
                  <a14:useLocalDpi xmlns:a14="http://schemas.microsoft.com/office/drawing/2010/main"/>
                </a:ext>
              </a:extLst>
            </a:blip>
            <a:srcRect/>
            <a:stretch>
              <a:fillRect/>
            </a:stretch>
          </a:blip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矩形 4"/>
          <p:cNvSpPr/>
          <p:nvPr/>
        </p:nvSpPr>
        <p:spPr>
          <a:xfrm>
            <a:off x="1628750" y="2532048"/>
            <a:ext cx="3083935" cy="1562976"/>
          </a:xfrm>
          <a:prstGeom prst="rect">
            <a:avLst/>
          </a:prstGeom>
          <a:blipFill dpi="0" rotWithShape="1">
            <a:blip r:embed="rId6" cstate="screen">
              <a:extLst>
                <a:ext uri="{28A0092B-C50C-407E-A947-70E740481C1C}">
                  <a14:useLocalDpi xmlns:a14="http://schemas.microsoft.com/office/drawing/2010/main"/>
                </a:ext>
              </a:extLst>
            </a:blip>
            <a:srcRect/>
            <a:stretch>
              <a:fillRect/>
            </a:stretch>
          </a:blip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6" name="组合 15"/>
          <p:cNvGrpSpPr/>
          <p:nvPr/>
        </p:nvGrpSpPr>
        <p:grpSpPr>
          <a:xfrm>
            <a:off x="81785" y="126017"/>
            <a:ext cx="12110216" cy="766370"/>
            <a:chOff x="81785" y="126017"/>
            <a:chExt cx="12110216" cy="766370"/>
          </a:xfrm>
        </p:grpSpPr>
        <p:sp>
          <p:nvSpPr>
            <p:cNvPr id="20" name="矩形 19"/>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1" name="TextBox 6">
              <a:extLst>
                <a:ext uri="{FF2B5EF4-FFF2-40B4-BE49-F238E27FC236}">
                  <a16:creationId xmlns:a16="http://schemas.microsoft.com/office/drawing/2014/main" xmlns:p14="http://schemas.microsoft.com/office/powerpoint/2010/main" xmlns:a14="http://schemas.microsoft.com/office/drawing/2010/main" xmlns="" id="{8083E77C-E488-400A-8503-359C6655BD40}"/>
                </a:ext>
              </a:extLst>
            </p:cNvPr>
            <p:cNvSpPr txBox="1"/>
            <p:nvPr/>
          </p:nvSpPr>
          <p:spPr>
            <a:xfrm>
              <a:off x="2958679"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22" name="TextBox 7">
              <a:extLst>
                <a:ext uri="{FF2B5EF4-FFF2-40B4-BE49-F238E27FC236}">
                  <a16:creationId xmlns:a16="http://schemas.microsoft.com/office/drawing/2014/main" xmlns:p14="http://schemas.microsoft.com/office/powerpoint/2010/main" xmlns:a14="http://schemas.microsoft.com/office/drawing/2010/main" xmlns="" id="{BAF49D56-8FCD-4804-8411-594F1BC85F38}"/>
                </a:ext>
              </a:extLst>
            </p:cNvPr>
            <p:cNvSpPr txBox="1"/>
            <p:nvPr/>
          </p:nvSpPr>
          <p:spPr>
            <a:xfrm>
              <a:off x="1016260" y="286054"/>
              <a:ext cx="1988045"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企业大事记</a:t>
              </a:r>
              <a:endParaRPr lang="zh-CN" altLang="en-US" sz="2800" b="1" dirty="0">
                <a:solidFill>
                  <a:srgbClr val="141519"/>
                </a:solidFill>
                <a:cs typeface="+mn-ea"/>
                <a:sym typeface="+mn-lt"/>
              </a:endParaRPr>
            </a:p>
          </p:txBody>
        </p:sp>
        <p:grpSp>
          <p:nvGrpSpPr>
            <p:cNvPr id="23" name="组合 22"/>
            <p:cNvGrpSpPr/>
            <p:nvPr/>
          </p:nvGrpSpPr>
          <p:grpSpPr>
            <a:xfrm>
              <a:off x="81785" y="126017"/>
              <a:ext cx="771511" cy="766370"/>
              <a:chOff x="76127" y="101358"/>
              <a:chExt cx="771511" cy="766370"/>
            </a:xfrm>
          </p:grpSpPr>
          <p:sp>
            <p:nvSpPr>
              <p:cNvPr id="24"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5" name="文本框 24"/>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01</a:t>
                </a:r>
                <a:endParaRPr lang="zh-CN" altLang="en-US" sz="2400" b="1" dirty="0">
                  <a:solidFill>
                    <a:schemeClr val="bg1"/>
                  </a:solidFill>
                  <a:cs typeface="+mn-ea"/>
                  <a:sym typeface="+mn-lt"/>
                </a:endParaRPr>
              </a:p>
            </p:txBody>
          </p:sp>
        </p:grpSp>
      </p:grpSp>
    </p:spTree>
    <p:extLst>
      <p:ext uri="{BB962C8B-B14F-4D97-AF65-F5344CB8AC3E}">
        <p14:creationId xmlns:p14="http://schemas.microsoft.com/office/powerpoint/2010/main" val="1365366319"/>
      </p:ext>
    </p:extLst>
  </p:cSld>
  <p:clrMapOvr>
    <a:masterClrMapping/>
  </p:clrMapOvr>
  <p:transition spd="slow" advClick="0"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 fill="hold"/>
                                        <p:tgtEl>
                                          <p:spTgt spid="3"/>
                                        </p:tgtEl>
                                        <p:attrNameLst>
                                          <p:attrName>ppt_x</p:attrName>
                                        </p:attrNameLst>
                                      </p:cBhvr>
                                      <p:tavLst>
                                        <p:tav tm="0">
                                          <p:val>
                                            <p:strVal val="0-#ppt_w/2"/>
                                          </p:val>
                                        </p:tav>
                                        <p:tav tm="100000">
                                          <p:val>
                                            <p:strVal val="#ppt_x"/>
                                          </p:val>
                                        </p:tav>
                                      </p:tavLst>
                                    </p:anim>
                                    <p:anim calcmode="lin" valueType="num">
                                      <p:cBhvr additive="base">
                                        <p:cTn id="8" dur="3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 calcmode="lin" valueType="num">
                                      <p:cBhvr additive="base">
                                        <p:cTn id="16" dur="300" fill="hold"/>
                                        <p:tgtEl>
                                          <p:spTgt spid="41"/>
                                        </p:tgtEl>
                                        <p:attrNameLst>
                                          <p:attrName>ppt_x</p:attrName>
                                        </p:attrNameLst>
                                      </p:cBhvr>
                                      <p:tavLst>
                                        <p:tav tm="0">
                                          <p:val>
                                            <p:strVal val="1+#ppt_w/2"/>
                                          </p:val>
                                        </p:tav>
                                        <p:tav tm="100000">
                                          <p:val>
                                            <p:strVal val="#ppt_x"/>
                                          </p:val>
                                        </p:tav>
                                      </p:tavLst>
                                    </p:anim>
                                    <p:anim calcmode="lin" valueType="num">
                                      <p:cBhvr additive="base">
                                        <p:cTn id="17" dur="300" fill="hold"/>
                                        <p:tgtEl>
                                          <p:spTgt spid="41"/>
                                        </p:tgtEl>
                                        <p:attrNameLst>
                                          <p:attrName>ppt_y</p:attrName>
                                        </p:attrNameLst>
                                      </p:cBhvr>
                                      <p:tavLst>
                                        <p:tav tm="0">
                                          <p:val>
                                            <p:strVal val="#ppt_y"/>
                                          </p:val>
                                        </p:tav>
                                        <p:tav tm="100000">
                                          <p:val>
                                            <p:strVal val="#ppt_y"/>
                                          </p:val>
                                        </p:tav>
                                      </p:tavLst>
                                    </p:anim>
                                  </p:childTnLst>
                                </p:cTn>
                              </p:par>
                            </p:childTnLst>
                          </p:cTn>
                        </p:par>
                        <p:par>
                          <p:cTn id="18" fill="hold">
                            <p:stCondLst>
                              <p:cond delay="800"/>
                            </p:stCondLst>
                            <p:childTnLst>
                              <p:par>
                                <p:cTn id="19" presetID="2" presetClass="entr" presetSubtype="4" fill="hold" nodeType="after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additive="base">
                                        <p:cTn id="21" dur="500" fill="hold"/>
                                        <p:tgtEl>
                                          <p:spTgt spid="40"/>
                                        </p:tgtEl>
                                        <p:attrNameLst>
                                          <p:attrName>ppt_x</p:attrName>
                                        </p:attrNameLst>
                                      </p:cBhvr>
                                      <p:tavLst>
                                        <p:tav tm="0">
                                          <p:val>
                                            <p:strVal val="#ppt_x"/>
                                          </p:val>
                                        </p:tav>
                                        <p:tav tm="100000">
                                          <p:val>
                                            <p:strVal val="#ppt_x"/>
                                          </p:val>
                                        </p:tav>
                                      </p:tavLst>
                                    </p:anim>
                                    <p:anim calcmode="lin" valueType="num">
                                      <p:cBhvr additive="base">
                                        <p:cTn id="22" dur="500" fill="hold"/>
                                        <p:tgtEl>
                                          <p:spTgt spid="40"/>
                                        </p:tgtEl>
                                        <p:attrNameLst>
                                          <p:attrName>ppt_y</p:attrName>
                                        </p:attrNameLst>
                                      </p:cBhvr>
                                      <p:tavLst>
                                        <p:tav tm="0">
                                          <p:val>
                                            <p:strVal val="1+#ppt_h/2"/>
                                          </p:val>
                                        </p:tav>
                                        <p:tav tm="100000">
                                          <p:val>
                                            <p:strVal val="#ppt_y"/>
                                          </p:val>
                                        </p:tav>
                                      </p:tavLst>
                                    </p:anim>
                                  </p:childTnLst>
                                </p:cTn>
                              </p:par>
                              <p:par>
                                <p:cTn id="23" presetID="14" presetClass="entr" presetSubtype="1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randombar(horizontal)">
                                      <p:cBhvr>
                                        <p:cTn id="25" dur="500"/>
                                        <p:tgtEl>
                                          <p:spTgt spid="5"/>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randombar(horizontal)">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par>
                                <p:cTn id="41" presetID="22" presetClass="entr" presetSubtype="1"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up)">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42" grpId="0"/>
      <p:bldP spid="44" grpId="0"/>
      <p:bldP spid="17"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1365920"/>
            <a:ext cx="4439816" cy="5040559"/>
          </a:xfrm>
          <a:prstGeom prst="rect">
            <a:avLst/>
          </a:prstGeom>
          <a:solidFill>
            <a:srgbClr val="EDEDED"/>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7" name="TextBox 2"/>
          <p:cNvSpPr txBox="1"/>
          <p:nvPr/>
        </p:nvSpPr>
        <p:spPr>
          <a:xfrm>
            <a:off x="5665996" y="2924944"/>
            <a:ext cx="5443884" cy="479362"/>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r>
              <a:rPr lang="zh-CN" altLang="en-US" sz="1000" dirty="0">
                <a:latin typeface="+mn-lt"/>
                <a:ea typeface="+mn-ea"/>
                <a:cs typeface="+mn-ea"/>
                <a:sym typeface="+mn-lt"/>
              </a:rPr>
              <a:t>团队是指拥有共同目标，并且具有不同能力的一小群人有意识的协调行为或力的系统，这群人就如同人的五官一样，共同协作维持一个人的生存，缺一不可</a:t>
            </a:r>
            <a:r>
              <a:rPr lang="zh-CN" altLang="en-US" sz="1000" dirty="0" smtClean="0">
                <a:latin typeface="+mn-lt"/>
                <a:ea typeface="+mn-ea"/>
                <a:cs typeface="+mn-ea"/>
                <a:sym typeface="+mn-lt"/>
              </a:rPr>
              <a:t>。</a:t>
            </a:r>
            <a:endParaRPr lang="en-US" altLang="zh-CN" sz="1000" dirty="0">
              <a:latin typeface="+mn-lt"/>
              <a:ea typeface="+mn-ea"/>
              <a:cs typeface="+mn-ea"/>
              <a:sym typeface="+mn-lt"/>
            </a:endParaRPr>
          </a:p>
        </p:txBody>
      </p:sp>
      <p:sp>
        <p:nvSpPr>
          <p:cNvPr id="38" name="任意多边形 37"/>
          <p:cNvSpPr/>
          <p:nvPr/>
        </p:nvSpPr>
        <p:spPr>
          <a:xfrm flipH="1">
            <a:off x="0" y="1509936"/>
            <a:ext cx="4295800" cy="4762467"/>
          </a:xfrm>
          <a:custGeom>
            <a:avLst/>
            <a:gdLst>
              <a:gd name="connsiteX0" fmla="*/ 4295800 w 4295800"/>
              <a:gd name="connsiteY0" fmla="*/ 0 h 4752528"/>
              <a:gd name="connsiteX1" fmla="*/ 0 w 4295800"/>
              <a:gd name="connsiteY1" fmla="*/ 0 h 4752528"/>
              <a:gd name="connsiteX2" fmla="*/ 0 w 4295800"/>
              <a:gd name="connsiteY2" fmla="*/ 4752528 h 4752528"/>
              <a:gd name="connsiteX3" fmla="*/ 4175914 w 4295800"/>
              <a:gd name="connsiteY3" fmla="*/ 4752528 h 4752528"/>
              <a:gd name="connsiteX4" fmla="*/ 4295800 w 4295800"/>
              <a:gd name="connsiteY4" fmla="*/ 4077290 h 4752528"/>
              <a:gd name="connsiteX0" fmla="*/ 4295800 w 4295800"/>
              <a:gd name="connsiteY0" fmla="*/ 0 h 4762467"/>
              <a:gd name="connsiteX1" fmla="*/ 0 w 4295800"/>
              <a:gd name="connsiteY1" fmla="*/ 0 h 4762467"/>
              <a:gd name="connsiteX2" fmla="*/ 0 w 4295800"/>
              <a:gd name="connsiteY2" fmla="*/ 4752528 h 4762467"/>
              <a:gd name="connsiteX3" fmla="*/ 4295184 w 4295800"/>
              <a:gd name="connsiteY3" fmla="*/ 4762467 h 4762467"/>
              <a:gd name="connsiteX4" fmla="*/ 4295800 w 4295800"/>
              <a:gd name="connsiteY4" fmla="*/ 4077290 h 4762467"/>
              <a:gd name="connsiteX5" fmla="*/ 4295800 w 4295800"/>
              <a:gd name="connsiteY5" fmla="*/ 0 h 476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5800" h="4762467">
                <a:moveTo>
                  <a:pt x="4295800" y="0"/>
                </a:moveTo>
                <a:lnTo>
                  <a:pt x="0" y="0"/>
                </a:lnTo>
                <a:lnTo>
                  <a:pt x="0" y="4752528"/>
                </a:lnTo>
                <a:lnTo>
                  <a:pt x="4295184" y="4762467"/>
                </a:lnTo>
                <a:cubicBezTo>
                  <a:pt x="4295389" y="4534075"/>
                  <a:pt x="4295595" y="4305682"/>
                  <a:pt x="4295800" y="4077290"/>
                </a:cubicBezTo>
                <a:lnTo>
                  <a:pt x="4295800" y="0"/>
                </a:ln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40" name="TextBox 2"/>
          <p:cNvSpPr txBox="1"/>
          <p:nvPr/>
        </p:nvSpPr>
        <p:spPr>
          <a:xfrm>
            <a:off x="5665997" y="3637216"/>
            <a:ext cx="5614580" cy="479362"/>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r>
              <a:rPr lang="zh-CN" altLang="en-US" sz="1000" dirty="0" smtClean="0">
                <a:latin typeface="+mn-lt"/>
                <a:ea typeface="+mn-ea"/>
                <a:cs typeface="+mn-ea"/>
                <a:sym typeface="+mn-lt"/>
              </a:rPr>
              <a:t>我们</a:t>
            </a:r>
            <a:r>
              <a:rPr lang="zh-CN" altLang="en-US" sz="1000" dirty="0">
                <a:latin typeface="+mn-lt"/>
                <a:ea typeface="+mn-ea"/>
                <a:cs typeface="+mn-ea"/>
                <a:sym typeface="+mn-lt"/>
              </a:rPr>
              <a:t>是一支专业的团队。我们的成员拥有多年的信息安全专业技术背景，来自国内知名安全公司的一线骨干</a:t>
            </a:r>
            <a:r>
              <a:rPr lang="zh-CN" altLang="en-US" sz="1000" dirty="0" smtClean="0">
                <a:latin typeface="+mn-lt"/>
                <a:ea typeface="+mn-ea"/>
                <a:cs typeface="+mn-ea"/>
                <a:sym typeface="+mn-lt"/>
              </a:rPr>
              <a:t>。</a:t>
            </a:r>
            <a:endParaRPr lang="zh-CN" altLang="en-US" sz="1000" dirty="0">
              <a:latin typeface="+mn-lt"/>
              <a:ea typeface="+mn-ea"/>
              <a:cs typeface="+mn-ea"/>
              <a:sym typeface="+mn-lt"/>
            </a:endParaRPr>
          </a:p>
        </p:txBody>
      </p:sp>
      <p:sp>
        <p:nvSpPr>
          <p:cNvPr id="41" name="TextBox 2"/>
          <p:cNvSpPr txBox="1"/>
          <p:nvPr/>
        </p:nvSpPr>
        <p:spPr>
          <a:xfrm>
            <a:off x="5665996" y="4349488"/>
            <a:ext cx="5146530" cy="222882"/>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r>
              <a:rPr lang="zh-CN" altLang="en-US" sz="1000" dirty="0" smtClean="0">
                <a:latin typeface="+mn-lt"/>
                <a:ea typeface="+mn-ea"/>
                <a:cs typeface="+mn-ea"/>
                <a:sym typeface="+mn-lt"/>
              </a:rPr>
              <a:t>我们</a:t>
            </a:r>
            <a:r>
              <a:rPr lang="zh-CN" altLang="en-US" sz="1000" dirty="0">
                <a:latin typeface="+mn-lt"/>
                <a:ea typeface="+mn-ea"/>
                <a:cs typeface="+mn-ea"/>
                <a:sym typeface="+mn-lt"/>
              </a:rPr>
              <a:t>是一支年轻的团队。我们的平均年龄仅有</a:t>
            </a:r>
            <a:r>
              <a:rPr lang="en-US" altLang="zh-CN" sz="1000" dirty="0">
                <a:latin typeface="+mn-lt"/>
                <a:ea typeface="+mn-ea"/>
                <a:cs typeface="+mn-ea"/>
                <a:sym typeface="+mn-lt"/>
              </a:rPr>
              <a:t>26</a:t>
            </a:r>
            <a:r>
              <a:rPr lang="zh-CN" altLang="en-US" sz="1000" dirty="0">
                <a:latin typeface="+mn-lt"/>
                <a:ea typeface="+mn-ea"/>
                <a:cs typeface="+mn-ea"/>
                <a:sym typeface="+mn-lt"/>
              </a:rPr>
              <a:t>岁，充满了朝气和创新精神</a:t>
            </a:r>
            <a:r>
              <a:rPr lang="zh-CN" altLang="en-US" sz="1000" dirty="0" smtClean="0">
                <a:latin typeface="+mn-lt"/>
                <a:ea typeface="+mn-ea"/>
                <a:cs typeface="+mn-ea"/>
                <a:sym typeface="+mn-lt"/>
              </a:rPr>
              <a:t>。</a:t>
            </a:r>
            <a:endParaRPr lang="zh-CN" altLang="en-US" sz="1000" dirty="0">
              <a:latin typeface="+mn-lt"/>
              <a:ea typeface="+mn-ea"/>
              <a:cs typeface="+mn-ea"/>
              <a:sym typeface="+mn-lt"/>
            </a:endParaRPr>
          </a:p>
        </p:txBody>
      </p:sp>
      <p:sp>
        <p:nvSpPr>
          <p:cNvPr id="42" name="TextBox 2"/>
          <p:cNvSpPr txBox="1"/>
          <p:nvPr/>
        </p:nvSpPr>
        <p:spPr>
          <a:xfrm>
            <a:off x="5665996" y="4778990"/>
            <a:ext cx="5830604" cy="222882"/>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r>
              <a:rPr lang="zh-CN" altLang="en-US" sz="1000" dirty="0" smtClean="0">
                <a:latin typeface="+mn-lt"/>
                <a:ea typeface="+mn-ea"/>
                <a:cs typeface="+mn-ea"/>
                <a:sym typeface="+mn-lt"/>
              </a:rPr>
              <a:t>我们</a:t>
            </a:r>
            <a:r>
              <a:rPr lang="zh-CN" altLang="en-US" sz="1000" dirty="0">
                <a:latin typeface="+mn-lt"/>
                <a:ea typeface="+mn-ea"/>
                <a:cs typeface="+mn-ea"/>
                <a:sym typeface="+mn-lt"/>
              </a:rPr>
              <a:t>是一支专注的团队。我们坚信，安全的品牌源自客户的信任。只有专注，才能做好安全</a:t>
            </a:r>
            <a:r>
              <a:rPr lang="zh-CN" altLang="en-US" sz="1000" dirty="0" smtClean="0">
                <a:latin typeface="+mn-lt"/>
                <a:ea typeface="+mn-ea"/>
                <a:cs typeface="+mn-ea"/>
                <a:sym typeface="+mn-lt"/>
              </a:rPr>
              <a:t>。</a:t>
            </a:r>
            <a:endParaRPr lang="zh-CN" altLang="en-US" sz="1000" dirty="0">
              <a:latin typeface="+mn-lt"/>
              <a:ea typeface="+mn-ea"/>
              <a:cs typeface="+mn-ea"/>
              <a:sym typeface="+mn-lt"/>
            </a:endParaRPr>
          </a:p>
        </p:txBody>
      </p:sp>
      <p:sp>
        <p:nvSpPr>
          <p:cNvPr id="43" name="TextBox 2"/>
          <p:cNvSpPr txBox="1"/>
          <p:nvPr/>
        </p:nvSpPr>
        <p:spPr>
          <a:xfrm>
            <a:off x="5665996" y="5491260"/>
            <a:ext cx="5974620" cy="479362"/>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r>
              <a:rPr lang="zh-CN" altLang="en-US" sz="1000" dirty="0" smtClean="0">
                <a:latin typeface="+mn-lt"/>
                <a:ea typeface="+mn-ea"/>
                <a:cs typeface="+mn-ea"/>
                <a:sym typeface="+mn-lt"/>
              </a:rPr>
              <a:t>我们</a:t>
            </a:r>
            <a:r>
              <a:rPr lang="zh-CN" altLang="en-US" sz="1000" dirty="0">
                <a:latin typeface="+mn-lt"/>
                <a:ea typeface="+mn-ea"/>
                <a:cs typeface="+mn-ea"/>
                <a:sym typeface="+mn-lt"/>
              </a:rPr>
              <a:t>是一支有梦想的团队。我们来自五湖四海，因为一个共同的梦想：做一家真正优秀的信息安全企业，为客户提供最可靠的互联网安全防护。</a:t>
            </a:r>
          </a:p>
        </p:txBody>
      </p:sp>
      <p:grpSp>
        <p:nvGrpSpPr>
          <p:cNvPr id="45" name="组合 44"/>
          <p:cNvGrpSpPr/>
          <p:nvPr/>
        </p:nvGrpSpPr>
        <p:grpSpPr>
          <a:xfrm>
            <a:off x="5343192" y="1534068"/>
            <a:ext cx="1401869" cy="814812"/>
            <a:chOff x="5130673" y="1437173"/>
            <a:chExt cx="1401869" cy="814812"/>
          </a:xfrm>
        </p:grpSpPr>
        <p:sp>
          <p:nvSpPr>
            <p:cNvPr id="46" name="椭圆 45"/>
            <p:cNvSpPr/>
            <p:nvPr/>
          </p:nvSpPr>
          <p:spPr>
            <a:xfrm>
              <a:off x="5424201" y="1437173"/>
              <a:ext cx="814812" cy="814812"/>
            </a:xfrm>
            <a:prstGeom prst="ellipse">
              <a:avLst/>
            </a:prstGeom>
            <a:solidFill>
              <a:srgbClr val="B10B1F"/>
            </a:solidFill>
            <a:ln w="12700" cap="flat" cmpd="sng" algn="ctr">
              <a:noFill/>
              <a:prstDash val="solid"/>
              <a:miter lim="800000"/>
            </a:ln>
            <a:effectLst>
              <a:outerShdw blurRad="254000" dist="635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schemeClr val="bg1"/>
                </a:solidFill>
                <a:effectLst/>
                <a:uLnTx/>
                <a:uFillTx/>
                <a:cs typeface="+mn-ea"/>
                <a:sym typeface="+mn-lt"/>
              </a:endParaRPr>
            </a:p>
          </p:txBody>
        </p:sp>
        <p:sp>
          <p:nvSpPr>
            <p:cNvPr id="47" name="TextBox 33"/>
            <p:cNvSpPr>
              <a:spLocks noChangeArrowheads="1"/>
            </p:cNvSpPr>
            <p:nvPr/>
          </p:nvSpPr>
          <p:spPr bwMode="auto">
            <a:xfrm>
              <a:off x="5130673" y="1659913"/>
              <a:ext cx="14018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000" dirty="0">
                  <a:solidFill>
                    <a:schemeClr val="bg1"/>
                  </a:solidFill>
                  <a:cs typeface="+mn-ea"/>
                  <a:sym typeface="+mn-lt"/>
                </a:rPr>
                <a:t>专业</a:t>
              </a:r>
            </a:p>
          </p:txBody>
        </p:sp>
      </p:grpSp>
      <p:grpSp>
        <p:nvGrpSpPr>
          <p:cNvPr id="48" name="组合 47"/>
          <p:cNvGrpSpPr/>
          <p:nvPr/>
        </p:nvGrpSpPr>
        <p:grpSpPr>
          <a:xfrm>
            <a:off x="6650005" y="1534068"/>
            <a:ext cx="1290903" cy="814812"/>
            <a:chOff x="6437486" y="1437173"/>
            <a:chExt cx="1290903" cy="814812"/>
          </a:xfrm>
        </p:grpSpPr>
        <p:sp>
          <p:nvSpPr>
            <p:cNvPr id="49" name="椭圆 48"/>
            <p:cNvSpPr/>
            <p:nvPr/>
          </p:nvSpPr>
          <p:spPr>
            <a:xfrm>
              <a:off x="6675531" y="1437173"/>
              <a:ext cx="814812" cy="814812"/>
            </a:xfrm>
            <a:prstGeom prst="ellipse">
              <a:avLst/>
            </a:prstGeom>
            <a:solidFill>
              <a:srgbClr val="919191"/>
            </a:solidFill>
            <a:ln w="12700" cap="flat" cmpd="sng" algn="ctr">
              <a:noFill/>
              <a:prstDash val="solid"/>
              <a:miter lim="800000"/>
            </a:ln>
            <a:effectLst>
              <a:outerShdw blurRad="254000" dist="635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schemeClr val="bg1"/>
                </a:solidFill>
                <a:effectLst/>
                <a:uLnTx/>
                <a:uFillTx/>
                <a:cs typeface="+mn-ea"/>
                <a:sym typeface="+mn-lt"/>
              </a:endParaRPr>
            </a:p>
          </p:txBody>
        </p:sp>
        <p:sp>
          <p:nvSpPr>
            <p:cNvPr id="50" name="TextBox 33"/>
            <p:cNvSpPr>
              <a:spLocks noChangeArrowheads="1"/>
            </p:cNvSpPr>
            <p:nvPr/>
          </p:nvSpPr>
          <p:spPr bwMode="auto">
            <a:xfrm>
              <a:off x="6437486" y="1659913"/>
              <a:ext cx="129090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000" dirty="0">
                  <a:solidFill>
                    <a:schemeClr val="bg1"/>
                  </a:solidFill>
                  <a:cs typeface="+mn-ea"/>
                  <a:sym typeface="+mn-lt"/>
                </a:rPr>
                <a:t>年轻</a:t>
              </a:r>
            </a:p>
          </p:txBody>
        </p:sp>
      </p:grpSp>
      <p:grpSp>
        <p:nvGrpSpPr>
          <p:cNvPr id="51" name="组合 50"/>
          <p:cNvGrpSpPr/>
          <p:nvPr/>
        </p:nvGrpSpPr>
        <p:grpSpPr>
          <a:xfrm>
            <a:off x="7713287" y="1534068"/>
            <a:ext cx="1349301" cy="814812"/>
            <a:chOff x="7500768" y="1437173"/>
            <a:chExt cx="1349301" cy="814812"/>
          </a:xfrm>
        </p:grpSpPr>
        <p:sp>
          <p:nvSpPr>
            <p:cNvPr id="52" name="椭圆 51"/>
            <p:cNvSpPr/>
            <p:nvPr/>
          </p:nvSpPr>
          <p:spPr>
            <a:xfrm>
              <a:off x="7768012" y="1437173"/>
              <a:ext cx="814812" cy="814812"/>
            </a:xfrm>
            <a:prstGeom prst="ellipse">
              <a:avLst/>
            </a:prstGeom>
            <a:solidFill>
              <a:srgbClr val="B10B1F"/>
            </a:solidFill>
            <a:ln w="12700" cap="flat" cmpd="sng" algn="ctr">
              <a:noFill/>
              <a:prstDash val="solid"/>
              <a:miter lim="800000"/>
            </a:ln>
            <a:effectLst>
              <a:outerShdw blurRad="254000" dist="635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schemeClr val="bg1"/>
                </a:solidFill>
                <a:effectLst/>
                <a:uLnTx/>
                <a:uFillTx/>
                <a:cs typeface="+mn-ea"/>
                <a:sym typeface="+mn-lt"/>
              </a:endParaRPr>
            </a:p>
          </p:txBody>
        </p:sp>
        <p:sp>
          <p:nvSpPr>
            <p:cNvPr id="53" name="TextBox 33"/>
            <p:cNvSpPr>
              <a:spLocks noChangeArrowheads="1"/>
            </p:cNvSpPr>
            <p:nvPr/>
          </p:nvSpPr>
          <p:spPr bwMode="auto">
            <a:xfrm>
              <a:off x="7500768" y="1659913"/>
              <a:ext cx="13493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000" dirty="0" smtClean="0">
                  <a:solidFill>
                    <a:schemeClr val="bg1"/>
                  </a:solidFill>
                  <a:cs typeface="+mn-ea"/>
                  <a:sym typeface="+mn-lt"/>
                </a:rPr>
                <a:t>梦想</a:t>
              </a:r>
              <a:endParaRPr lang="zh-CN" altLang="en-US" sz="2000" dirty="0">
                <a:solidFill>
                  <a:schemeClr val="bg1"/>
                </a:solidFill>
                <a:cs typeface="+mn-ea"/>
                <a:sym typeface="+mn-lt"/>
              </a:endParaRPr>
            </a:p>
          </p:txBody>
        </p:sp>
      </p:grpSp>
      <p:grpSp>
        <p:nvGrpSpPr>
          <p:cNvPr id="54" name="组合 53"/>
          <p:cNvGrpSpPr/>
          <p:nvPr/>
        </p:nvGrpSpPr>
        <p:grpSpPr>
          <a:xfrm>
            <a:off x="8608072" y="1534068"/>
            <a:ext cx="1724825" cy="814812"/>
            <a:chOff x="8395553" y="1437173"/>
            <a:chExt cx="1724825" cy="814812"/>
          </a:xfrm>
        </p:grpSpPr>
        <p:sp>
          <p:nvSpPr>
            <p:cNvPr id="55" name="椭圆 54"/>
            <p:cNvSpPr/>
            <p:nvPr/>
          </p:nvSpPr>
          <p:spPr>
            <a:xfrm>
              <a:off x="8850559" y="1437173"/>
              <a:ext cx="814812" cy="814812"/>
            </a:xfrm>
            <a:prstGeom prst="ellipse">
              <a:avLst/>
            </a:prstGeom>
            <a:solidFill>
              <a:srgbClr val="919191"/>
            </a:solidFill>
            <a:ln w="12700" cap="flat" cmpd="sng" algn="ctr">
              <a:noFill/>
              <a:prstDash val="solid"/>
              <a:miter lim="800000"/>
            </a:ln>
            <a:effectLst>
              <a:outerShdw blurRad="254000" dist="635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schemeClr val="bg1"/>
                </a:solidFill>
                <a:effectLst/>
                <a:uLnTx/>
                <a:uFillTx/>
                <a:cs typeface="+mn-ea"/>
                <a:sym typeface="+mn-lt"/>
              </a:endParaRPr>
            </a:p>
          </p:txBody>
        </p:sp>
        <p:sp>
          <p:nvSpPr>
            <p:cNvPr id="56" name="TextBox 33"/>
            <p:cNvSpPr>
              <a:spLocks noChangeArrowheads="1"/>
            </p:cNvSpPr>
            <p:nvPr/>
          </p:nvSpPr>
          <p:spPr bwMode="auto">
            <a:xfrm>
              <a:off x="8395553" y="1659913"/>
              <a:ext cx="17248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000" dirty="0" smtClean="0">
                  <a:solidFill>
                    <a:schemeClr val="bg1"/>
                  </a:solidFill>
                  <a:cs typeface="+mn-ea"/>
                  <a:sym typeface="+mn-lt"/>
                </a:rPr>
                <a:t>行动</a:t>
              </a:r>
              <a:endParaRPr lang="zh-CN" altLang="en-US" sz="2000" dirty="0">
                <a:solidFill>
                  <a:schemeClr val="bg1"/>
                </a:solidFill>
                <a:cs typeface="+mn-ea"/>
                <a:sym typeface="+mn-lt"/>
              </a:endParaRPr>
            </a:p>
          </p:txBody>
        </p:sp>
      </p:grpSp>
      <p:sp>
        <p:nvSpPr>
          <p:cNvPr id="26" name="任意多边形 25"/>
          <p:cNvSpPr/>
          <p:nvPr/>
        </p:nvSpPr>
        <p:spPr>
          <a:xfrm flipH="1">
            <a:off x="0" y="1509936"/>
            <a:ext cx="4295800" cy="4762467"/>
          </a:xfrm>
          <a:custGeom>
            <a:avLst/>
            <a:gdLst>
              <a:gd name="connsiteX0" fmla="*/ 4295800 w 4295800"/>
              <a:gd name="connsiteY0" fmla="*/ 0 h 4752528"/>
              <a:gd name="connsiteX1" fmla="*/ 0 w 4295800"/>
              <a:gd name="connsiteY1" fmla="*/ 0 h 4752528"/>
              <a:gd name="connsiteX2" fmla="*/ 0 w 4295800"/>
              <a:gd name="connsiteY2" fmla="*/ 4752528 h 4752528"/>
              <a:gd name="connsiteX3" fmla="*/ 4175914 w 4295800"/>
              <a:gd name="connsiteY3" fmla="*/ 4752528 h 4752528"/>
              <a:gd name="connsiteX4" fmla="*/ 4295800 w 4295800"/>
              <a:gd name="connsiteY4" fmla="*/ 4077290 h 4752528"/>
              <a:gd name="connsiteX0" fmla="*/ 4295800 w 4295800"/>
              <a:gd name="connsiteY0" fmla="*/ 0 h 4762467"/>
              <a:gd name="connsiteX1" fmla="*/ 0 w 4295800"/>
              <a:gd name="connsiteY1" fmla="*/ 0 h 4762467"/>
              <a:gd name="connsiteX2" fmla="*/ 0 w 4295800"/>
              <a:gd name="connsiteY2" fmla="*/ 4752528 h 4762467"/>
              <a:gd name="connsiteX3" fmla="*/ 4295184 w 4295800"/>
              <a:gd name="connsiteY3" fmla="*/ 4762467 h 4762467"/>
              <a:gd name="connsiteX4" fmla="*/ 4295800 w 4295800"/>
              <a:gd name="connsiteY4" fmla="*/ 4077290 h 4762467"/>
              <a:gd name="connsiteX5" fmla="*/ 4295800 w 4295800"/>
              <a:gd name="connsiteY5" fmla="*/ 0 h 476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5800" h="4762467">
                <a:moveTo>
                  <a:pt x="4295800" y="0"/>
                </a:moveTo>
                <a:lnTo>
                  <a:pt x="0" y="0"/>
                </a:lnTo>
                <a:lnTo>
                  <a:pt x="0" y="4752528"/>
                </a:lnTo>
                <a:lnTo>
                  <a:pt x="4295184" y="4762467"/>
                </a:lnTo>
                <a:cubicBezTo>
                  <a:pt x="4295389" y="4534075"/>
                  <a:pt x="4295595" y="4305682"/>
                  <a:pt x="4295800" y="4077290"/>
                </a:cubicBezTo>
                <a:lnTo>
                  <a:pt x="4295800" y="0"/>
                </a:lnTo>
                <a:close/>
              </a:path>
            </a:pathLst>
          </a:custGeom>
          <a:solidFill>
            <a:srgbClr val="14151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39" name="文本框 9"/>
          <p:cNvSpPr txBox="1"/>
          <p:nvPr/>
        </p:nvSpPr>
        <p:spPr>
          <a:xfrm>
            <a:off x="2201296" y="2522576"/>
            <a:ext cx="274894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ctr">
              <a:defRPr sz="3200" b="0">
                <a:solidFill>
                  <a:schemeClr val="accent2"/>
                </a:solidFill>
                <a:latin typeface="微软雅黑" pitchFamily="34" charset="-122"/>
                <a:ea typeface="微软雅黑" pitchFamily="34" charset="-122"/>
                <a:cs typeface="+mj-cs"/>
              </a:defRPr>
            </a:lvl1pPr>
            <a:lvl2pPr algn="ctr">
              <a:defRPr sz="5867"/>
            </a:lvl2pPr>
            <a:lvl3pPr algn="ctr">
              <a:defRPr sz="5867"/>
            </a:lvl3pPr>
            <a:lvl4pPr algn="ctr">
              <a:defRPr sz="5867"/>
            </a:lvl4pPr>
            <a:lvl5pPr algn="ctr">
              <a:defRPr sz="5867"/>
            </a:lvl5pPr>
            <a:lvl6pPr marL="609585" algn="ctr" fontAlgn="base">
              <a:spcBef>
                <a:spcPct val="0"/>
              </a:spcBef>
              <a:spcAft>
                <a:spcPct val="0"/>
              </a:spcAft>
              <a:defRPr sz="5867"/>
            </a:lvl6pPr>
            <a:lvl7pPr marL="1219170" algn="ctr" fontAlgn="base">
              <a:spcBef>
                <a:spcPct val="0"/>
              </a:spcBef>
              <a:spcAft>
                <a:spcPct val="0"/>
              </a:spcAft>
              <a:defRPr sz="5867"/>
            </a:lvl7pPr>
            <a:lvl8pPr marL="1828754" algn="ctr" fontAlgn="base">
              <a:spcBef>
                <a:spcPct val="0"/>
              </a:spcBef>
              <a:spcAft>
                <a:spcPct val="0"/>
              </a:spcAft>
              <a:defRPr sz="5867"/>
            </a:lvl8pPr>
            <a:lvl9pPr marL="2438339" algn="ctr" fontAlgn="base">
              <a:spcBef>
                <a:spcPct val="0"/>
              </a:spcBef>
              <a:spcAft>
                <a:spcPct val="0"/>
              </a:spcAft>
              <a:defRPr sz="5867"/>
            </a:lvl9pPr>
          </a:lstStyle>
          <a:p>
            <a:pPr marL="0" lvl="1" algn="l"/>
            <a:r>
              <a:rPr lang="zh-CN" altLang="en-US" sz="3600" b="1" spc="300" dirty="0" smtClean="0">
                <a:solidFill>
                  <a:schemeClr val="bg1"/>
                </a:solidFill>
                <a:cs typeface="+mn-ea"/>
                <a:sym typeface="+mn-lt"/>
              </a:rPr>
              <a:t>团队</a:t>
            </a:r>
            <a:r>
              <a:rPr lang="zh-CN" altLang="en-US" sz="3600" b="1" spc="300" dirty="0">
                <a:solidFill>
                  <a:schemeClr val="bg1"/>
                </a:solidFill>
                <a:cs typeface="+mn-ea"/>
                <a:sym typeface="+mn-lt"/>
              </a:rPr>
              <a:t>介绍</a:t>
            </a:r>
          </a:p>
        </p:txBody>
      </p:sp>
      <p:sp>
        <p:nvSpPr>
          <p:cNvPr id="44" name="文本框 9"/>
          <p:cNvSpPr txBox="1"/>
          <p:nvPr/>
        </p:nvSpPr>
        <p:spPr>
          <a:xfrm>
            <a:off x="-1627665" y="3282448"/>
            <a:ext cx="57670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ctr">
              <a:defRPr sz="3200" b="0">
                <a:solidFill>
                  <a:schemeClr val="accent2"/>
                </a:solidFill>
                <a:latin typeface="微软雅黑" pitchFamily="34" charset="-122"/>
                <a:ea typeface="微软雅黑" pitchFamily="34" charset="-122"/>
                <a:cs typeface="+mj-cs"/>
              </a:defRPr>
            </a:lvl1pPr>
            <a:lvl2pPr algn="ctr">
              <a:defRPr sz="5867"/>
            </a:lvl2pPr>
            <a:lvl3pPr algn="ctr">
              <a:defRPr sz="5867"/>
            </a:lvl3pPr>
            <a:lvl4pPr algn="ctr">
              <a:defRPr sz="5867"/>
            </a:lvl4pPr>
            <a:lvl5pPr algn="ctr">
              <a:defRPr sz="5867"/>
            </a:lvl5pPr>
            <a:lvl6pPr marL="609585" algn="ctr" fontAlgn="base">
              <a:spcBef>
                <a:spcPct val="0"/>
              </a:spcBef>
              <a:spcAft>
                <a:spcPct val="0"/>
              </a:spcAft>
              <a:defRPr sz="5867"/>
            </a:lvl6pPr>
            <a:lvl7pPr marL="1219170" algn="ctr" fontAlgn="base">
              <a:spcBef>
                <a:spcPct val="0"/>
              </a:spcBef>
              <a:spcAft>
                <a:spcPct val="0"/>
              </a:spcAft>
              <a:defRPr sz="5867"/>
            </a:lvl7pPr>
            <a:lvl8pPr marL="1828754" algn="ctr" fontAlgn="base">
              <a:spcBef>
                <a:spcPct val="0"/>
              </a:spcBef>
              <a:spcAft>
                <a:spcPct val="0"/>
              </a:spcAft>
              <a:defRPr sz="5867"/>
            </a:lvl8pPr>
            <a:lvl9pPr marL="2438339" algn="ctr" fontAlgn="base">
              <a:spcBef>
                <a:spcPct val="0"/>
              </a:spcBef>
              <a:spcAft>
                <a:spcPct val="0"/>
              </a:spcAft>
              <a:defRPr sz="5867"/>
            </a:lvl9pPr>
          </a:lstStyle>
          <a:p>
            <a:pPr marL="0" lvl="1" algn="r"/>
            <a:r>
              <a:rPr lang="en-US" altLang="zh-CN" sz="2800" b="1" dirty="0" smtClean="0">
                <a:solidFill>
                  <a:schemeClr val="bg1"/>
                </a:solidFill>
                <a:cs typeface="+mn-ea"/>
                <a:sym typeface="+mn-lt"/>
              </a:rPr>
              <a:t>TEAM </a:t>
            </a:r>
          </a:p>
          <a:p>
            <a:pPr marL="0" lvl="1" algn="r"/>
            <a:r>
              <a:rPr lang="en-US" altLang="zh-CN" sz="2800" b="1" dirty="0" smtClean="0">
                <a:solidFill>
                  <a:schemeClr val="bg1"/>
                </a:solidFill>
                <a:cs typeface="+mn-ea"/>
                <a:sym typeface="+mn-lt"/>
              </a:rPr>
              <a:t>INTRODUCTION</a:t>
            </a:r>
            <a:endParaRPr lang="zh-CN" altLang="en-US" sz="2800" b="1" dirty="0">
              <a:solidFill>
                <a:schemeClr val="bg1"/>
              </a:solidFill>
              <a:cs typeface="+mn-ea"/>
              <a:sym typeface="+mn-lt"/>
            </a:endParaRPr>
          </a:p>
        </p:txBody>
      </p:sp>
      <p:grpSp>
        <p:nvGrpSpPr>
          <p:cNvPr id="27" name="组合 26"/>
          <p:cNvGrpSpPr/>
          <p:nvPr/>
        </p:nvGrpSpPr>
        <p:grpSpPr>
          <a:xfrm>
            <a:off x="81785" y="126017"/>
            <a:ext cx="12110216" cy="766370"/>
            <a:chOff x="81785" y="126017"/>
            <a:chExt cx="12110216" cy="766370"/>
          </a:xfrm>
        </p:grpSpPr>
        <p:sp>
          <p:nvSpPr>
            <p:cNvPr id="28" name="矩形 27"/>
            <p:cNvSpPr/>
            <p:nvPr/>
          </p:nvSpPr>
          <p:spPr>
            <a:xfrm>
              <a:off x="331470" y="173533"/>
              <a:ext cx="11860531" cy="686795"/>
            </a:xfrm>
            <a:prstGeom prst="rect">
              <a:avLst/>
            </a:prstGeom>
            <a:gradFill>
              <a:gsLst>
                <a:gs pos="100000">
                  <a:srgbClr val="E7E5E6">
                    <a:alpha val="20000"/>
                  </a:srgbClr>
                </a:gs>
                <a:gs pos="0">
                  <a:srgbClr val="C3C5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9" name="TextBox 6">
              <a:extLst>
                <a:ext uri="{FF2B5EF4-FFF2-40B4-BE49-F238E27FC236}">
                  <a16:creationId xmlns:a16="http://schemas.microsoft.com/office/drawing/2014/main" xmlns:p14="http://schemas.microsoft.com/office/powerpoint/2010/main" xmlns:a14="http://schemas.microsoft.com/office/drawing/2010/main" xmlns="" id="{8083E77C-E488-400A-8503-359C6655BD40}"/>
                </a:ext>
              </a:extLst>
            </p:cNvPr>
            <p:cNvSpPr txBox="1"/>
            <p:nvPr/>
          </p:nvSpPr>
          <p:spPr>
            <a:xfrm>
              <a:off x="2535531" y="439214"/>
              <a:ext cx="2164375" cy="400110"/>
            </a:xfrm>
            <a:prstGeom prst="rect">
              <a:avLst/>
            </a:prstGeom>
            <a:noFill/>
          </p:spPr>
          <p:txBody>
            <a:bodyPr wrap="none" rtlCol="0">
              <a:spAutoFit/>
            </a:bodyPr>
            <a:lstStyle/>
            <a:p>
              <a:pPr defTabSz="1219020"/>
              <a:r>
                <a:rPr lang="en-US" altLang="zh-CN" sz="2000" dirty="0">
                  <a:solidFill>
                    <a:schemeClr val="bg1">
                      <a:lumMod val="65000"/>
                    </a:schemeClr>
                  </a:solidFill>
                  <a:cs typeface="+mn-ea"/>
                  <a:sym typeface="+mn-lt"/>
                </a:rPr>
                <a:t>BUSINESS </a:t>
              </a:r>
              <a:r>
                <a:rPr lang="en-US" altLang="zh-CN" sz="2000" dirty="0" smtClean="0">
                  <a:solidFill>
                    <a:schemeClr val="bg1">
                      <a:lumMod val="65000"/>
                    </a:schemeClr>
                  </a:solidFill>
                  <a:cs typeface="+mn-ea"/>
                  <a:sym typeface="+mn-lt"/>
                </a:rPr>
                <a:t>PLAN</a:t>
              </a:r>
              <a:endParaRPr lang="en-US" altLang="zh-CN" sz="2000" dirty="0">
                <a:solidFill>
                  <a:schemeClr val="bg1">
                    <a:lumMod val="65000"/>
                  </a:schemeClr>
                </a:solidFill>
                <a:cs typeface="+mn-ea"/>
                <a:sym typeface="+mn-lt"/>
              </a:endParaRPr>
            </a:p>
          </p:txBody>
        </p:sp>
        <p:sp>
          <p:nvSpPr>
            <p:cNvPr id="30" name="TextBox 7">
              <a:extLst>
                <a:ext uri="{FF2B5EF4-FFF2-40B4-BE49-F238E27FC236}">
                  <a16:creationId xmlns:a16="http://schemas.microsoft.com/office/drawing/2014/main" xmlns:p14="http://schemas.microsoft.com/office/powerpoint/2010/main" xmlns:a14="http://schemas.microsoft.com/office/drawing/2010/main" xmlns="" id="{BAF49D56-8FCD-4804-8411-594F1BC85F38}"/>
                </a:ext>
              </a:extLst>
            </p:cNvPr>
            <p:cNvSpPr txBox="1"/>
            <p:nvPr/>
          </p:nvSpPr>
          <p:spPr>
            <a:xfrm>
              <a:off x="1016260" y="286054"/>
              <a:ext cx="1627369" cy="523220"/>
            </a:xfrm>
            <a:prstGeom prst="rect">
              <a:avLst/>
            </a:prstGeom>
            <a:noFill/>
          </p:spPr>
          <p:txBody>
            <a:bodyPr wrap="none" rtlCol="0">
              <a:spAutoFit/>
            </a:bodyPr>
            <a:lstStyle/>
            <a:p>
              <a:pPr defTabSz="1219020"/>
              <a:r>
                <a:rPr lang="zh-CN" altLang="en-US" sz="2800" b="1" dirty="0" smtClean="0">
                  <a:solidFill>
                    <a:srgbClr val="141519"/>
                  </a:solidFill>
                  <a:cs typeface="+mn-ea"/>
                  <a:sym typeface="+mn-lt"/>
                </a:rPr>
                <a:t>公司文化</a:t>
              </a:r>
              <a:endParaRPr lang="zh-CN" altLang="en-US" sz="2800" b="1" dirty="0">
                <a:solidFill>
                  <a:srgbClr val="141519"/>
                </a:solidFill>
                <a:cs typeface="+mn-ea"/>
                <a:sym typeface="+mn-lt"/>
              </a:endParaRPr>
            </a:p>
          </p:txBody>
        </p:sp>
        <p:grpSp>
          <p:nvGrpSpPr>
            <p:cNvPr id="31" name="组合 30"/>
            <p:cNvGrpSpPr/>
            <p:nvPr/>
          </p:nvGrpSpPr>
          <p:grpSpPr>
            <a:xfrm>
              <a:off x="81785" y="126017"/>
              <a:ext cx="771511" cy="766370"/>
              <a:chOff x="76127" y="101358"/>
              <a:chExt cx="771511" cy="766370"/>
            </a:xfrm>
          </p:grpSpPr>
          <p:sp>
            <p:nvSpPr>
              <p:cNvPr id="32" name="等腰三角形 3"/>
              <p:cNvSpPr/>
              <p:nvPr/>
            </p:nvSpPr>
            <p:spPr>
              <a:xfrm rot="20700000">
                <a:off x="76127" y="101358"/>
                <a:ext cx="771511" cy="766370"/>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 fmla="*/ 107071 w 10039611"/>
                  <a:gd name="connsiteY0" fmla="*/ 8470232 h 8470232"/>
                  <a:gd name="connsiteX1" fmla="*/ 5019806 w 10039611"/>
                  <a:gd name="connsiteY1" fmla="*/ 0 h 8470232"/>
                  <a:gd name="connsiteX2" fmla="*/ 9932540 w 10039611"/>
                  <a:gd name="connsiteY2" fmla="*/ 8470232 h 8470232"/>
                  <a:gd name="connsiteX3" fmla="*/ 107071 w 10039611"/>
                  <a:gd name="connsiteY3" fmla="*/ 8470232 h 8470232"/>
                  <a:gd name="connsiteX0" fmla="*/ 107071 w 10039611"/>
                  <a:gd name="connsiteY0" fmla="*/ 8470232 h 9097656"/>
                  <a:gd name="connsiteX1" fmla="*/ 5019806 w 10039611"/>
                  <a:gd name="connsiteY1" fmla="*/ 0 h 9097656"/>
                  <a:gd name="connsiteX2" fmla="*/ 9932540 w 10039611"/>
                  <a:gd name="connsiteY2" fmla="*/ 8470232 h 9097656"/>
                  <a:gd name="connsiteX3" fmla="*/ 107071 w 10039611"/>
                  <a:gd name="connsiteY3" fmla="*/ 8470232 h 9097656"/>
                  <a:gd name="connsiteX0" fmla="*/ 107071 w 10836949"/>
                  <a:gd name="connsiteY0" fmla="*/ 8470232 h 9097656"/>
                  <a:gd name="connsiteX1" fmla="*/ 5019806 w 10836949"/>
                  <a:gd name="connsiteY1" fmla="*/ 0 h 9097656"/>
                  <a:gd name="connsiteX2" fmla="*/ 9932540 w 10836949"/>
                  <a:gd name="connsiteY2" fmla="*/ 8470232 h 9097656"/>
                  <a:gd name="connsiteX3" fmla="*/ 107071 w 10836949"/>
                  <a:gd name="connsiteY3" fmla="*/ 8470232 h 9097656"/>
                  <a:gd name="connsiteX0" fmla="*/ 115650 w 10845528"/>
                  <a:gd name="connsiteY0" fmla="*/ 8470232 h 9165389"/>
                  <a:gd name="connsiteX1" fmla="*/ 5028385 w 10845528"/>
                  <a:gd name="connsiteY1" fmla="*/ 0 h 9165389"/>
                  <a:gd name="connsiteX2" fmla="*/ 9941119 w 10845528"/>
                  <a:gd name="connsiteY2" fmla="*/ 8470232 h 9165389"/>
                  <a:gd name="connsiteX3" fmla="*/ 115650 w 10845528"/>
                  <a:gd name="connsiteY3" fmla="*/ 8470232 h 9165389"/>
                  <a:gd name="connsiteX0" fmla="*/ 115650 w 10035521"/>
                  <a:gd name="connsiteY0" fmla="*/ 8470232 h 9774271"/>
                  <a:gd name="connsiteX1" fmla="*/ 5028385 w 10035521"/>
                  <a:gd name="connsiteY1" fmla="*/ 0 h 9774271"/>
                  <a:gd name="connsiteX2" fmla="*/ 9941119 w 10035521"/>
                  <a:gd name="connsiteY2" fmla="*/ 8470232 h 9774271"/>
                  <a:gd name="connsiteX3" fmla="*/ 115650 w 10035521"/>
                  <a:gd name="connsiteY3" fmla="*/ 8470232 h 9774271"/>
                  <a:gd name="connsiteX0" fmla="*/ 115650 w 9991644"/>
                  <a:gd name="connsiteY0" fmla="*/ 8470232 h 9558549"/>
                  <a:gd name="connsiteX1" fmla="*/ 5028385 w 9991644"/>
                  <a:gd name="connsiteY1" fmla="*/ 0 h 9558549"/>
                  <a:gd name="connsiteX2" fmla="*/ 9941119 w 9991644"/>
                  <a:gd name="connsiteY2" fmla="*/ 8470232 h 9558549"/>
                  <a:gd name="connsiteX3" fmla="*/ 115650 w 9991644"/>
                  <a:gd name="connsiteY3" fmla="*/ 8470232 h 9558549"/>
                  <a:gd name="connsiteX0" fmla="*/ 115650 w 9991644"/>
                  <a:gd name="connsiteY0" fmla="*/ 8470232 h 9614171"/>
                  <a:gd name="connsiteX1" fmla="*/ 5028385 w 9991644"/>
                  <a:gd name="connsiteY1" fmla="*/ 0 h 9614171"/>
                  <a:gd name="connsiteX2" fmla="*/ 9941119 w 9991644"/>
                  <a:gd name="connsiteY2" fmla="*/ 8470232 h 9614171"/>
                  <a:gd name="connsiteX3" fmla="*/ 115650 w 9991644"/>
                  <a:gd name="connsiteY3" fmla="*/ 8470232 h 961417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98721 w 9974715"/>
                  <a:gd name="connsiteY0" fmla="*/ 8470232 h 9501431"/>
                  <a:gd name="connsiteX1" fmla="*/ 5011456 w 9974715"/>
                  <a:gd name="connsiteY1" fmla="*/ 0 h 9501431"/>
                  <a:gd name="connsiteX2" fmla="*/ 9924190 w 9974715"/>
                  <a:gd name="connsiteY2" fmla="*/ 8470232 h 9501431"/>
                  <a:gd name="connsiteX3" fmla="*/ 98721 w 9974715"/>
                  <a:gd name="connsiteY3" fmla="*/ 8470232 h 9501431"/>
                  <a:gd name="connsiteX0" fmla="*/ 115650 w 9991644"/>
                  <a:gd name="connsiteY0" fmla="*/ 8470232 h 9542959"/>
                  <a:gd name="connsiteX1" fmla="*/ 5028385 w 9991644"/>
                  <a:gd name="connsiteY1" fmla="*/ 0 h 9542959"/>
                  <a:gd name="connsiteX2" fmla="*/ 9941119 w 9991644"/>
                  <a:gd name="connsiteY2" fmla="*/ 8470232 h 9542959"/>
                  <a:gd name="connsiteX3" fmla="*/ 115650 w 9991644"/>
                  <a:gd name="connsiteY3" fmla="*/ 8470232 h 9542959"/>
                  <a:gd name="connsiteX0" fmla="*/ 115650 w 9968567"/>
                  <a:gd name="connsiteY0" fmla="*/ 8470232 h 9587022"/>
                  <a:gd name="connsiteX1" fmla="*/ 5028385 w 9968567"/>
                  <a:gd name="connsiteY1" fmla="*/ 0 h 9587022"/>
                  <a:gd name="connsiteX2" fmla="*/ 9941119 w 9968567"/>
                  <a:gd name="connsiteY2" fmla="*/ 8470232 h 9587022"/>
                  <a:gd name="connsiteX3" fmla="*/ 115650 w 9968567"/>
                  <a:gd name="connsiteY3" fmla="*/ 8470232 h 9587022"/>
                  <a:gd name="connsiteX0" fmla="*/ 135499 w 9994511"/>
                  <a:gd name="connsiteY0" fmla="*/ 8470349 h 9587139"/>
                  <a:gd name="connsiteX1" fmla="*/ 5048234 w 9994511"/>
                  <a:gd name="connsiteY1" fmla="*/ 117 h 9587139"/>
                  <a:gd name="connsiteX2" fmla="*/ 9960968 w 9994511"/>
                  <a:gd name="connsiteY2" fmla="*/ 8470349 h 9587139"/>
                  <a:gd name="connsiteX3" fmla="*/ 135499 w 9994511"/>
                  <a:gd name="connsiteY3" fmla="*/ 8470349 h 9587139"/>
                  <a:gd name="connsiteX0" fmla="*/ 135499 w 10069367"/>
                  <a:gd name="connsiteY0" fmla="*/ 8470349 h 9801805"/>
                  <a:gd name="connsiteX1" fmla="*/ 5048234 w 10069367"/>
                  <a:gd name="connsiteY1" fmla="*/ 117 h 9801805"/>
                  <a:gd name="connsiteX2" fmla="*/ 9960968 w 10069367"/>
                  <a:gd name="connsiteY2" fmla="*/ 8470349 h 9801805"/>
                  <a:gd name="connsiteX3" fmla="*/ 135499 w 10069367"/>
                  <a:gd name="connsiteY3" fmla="*/ 8470349 h 9801805"/>
                  <a:gd name="connsiteX0" fmla="*/ 209411 w 10143279"/>
                  <a:gd name="connsiteY0" fmla="*/ 8470363 h 10075690"/>
                  <a:gd name="connsiteX1" fmla="*/ 5122146 w 10143279"/>
                  <a:gd name="connsiteY1" fmla="*/ 131 h 10075690"/>
                  <a:gd name="connsiteX2" fmla="*/ 10034880 w 10143279"/>
                  <a:gd name="connsiteY2" fmla="*/ 8470363 h 10075690"/>
                  <a:gd name="connsiteX3" fmla="*/ 209411 w 10143279"/>
                  <a:gd name="connsiteY3" fmla="*/ 8470363 h 10075690"/>
                </a:gdLst>
                <a:ahLst/>
                <a:cxnLst>
                  <a:cxn ang="0">
                    <a:pos x="connsiteX0" y="connsiteY0"/>
                  </a:cxn>
                  <a:cxn ang="0">
                    <a:pos x="connsiteX1" y="connsiteY1"/>
                  </a:cxn>
                  <a:cxn ang="0">
                    <a:pos x="connsiteX2" y="connsiteY2"/>
                  </a:cxn>
                  <a:cxn ang="0">
                    <a:pos x="connsiteX3" y="connsiteY3"/>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solidFill>
                <a:srgbClr val="B10B1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3" name="文本框 32"/>
              <p:cNvSpPr txBox="1"/>
              <p:nvPr/>
            </p:nvSpPr>
            <p:spPr>
              <a:xfrm>
                <a:off x="172797" y="287576"/>
                <a:ext cx="562975" cy="461665"/>
              </a:xfrm>
              <a:prstGeom prst="rect">
                <a:avLst/>
              </a:prstGeom>
              <a:noFill/>
            </p:spPr>
            <p:txBody>
              <a:bodyPr wrap="none" rtlCol="0">
                <a:spAutoFit/>
              </a:bodyPr>
              <a:lstStyle/>
              <a:p>
                <a:pPr algn="ctr"/>
                <a:r>
                  <a:rPr lang="en-US" altLang="zh-CN" sz="2400" b="1" dirty="0" smtClean="0">
                    <a:solidFill>
                      <a:schemeClr val="bg1"/>
                    </a:solidFill>
                    <a:cs typeface="+mn-ea"/>
                    <a:sym typeface="+mn-lt"/>
                  </a:rPr>
                  <a:t>01</a:t>
                </a:r>
                <a:endParaRPr lang="zh-CN" altLang="en-US" sz="2400" b="1" dirty="0">
                  <a:solidFill>
                    <a:schemeClr val="bg1"/>
                  </a:solidFill>
                  <a:cs typeface="+mn-ea"/>
                  <a:sym typeface="+mn-lt"/>
                </a:endParaRPr>
              </a:p>
            </p:txBody>
          </p:sp>
        </p:grpSp>
      </p:grpSp>
    </p:spTree>
    <p:extLst>
      <p:ext uri="{BB962C8B-B14F-4D97-AF65-F5344CB8AC3E}">
        <p14:creationId xmlns:p14="http://schemas.microsoft.com/office/powerpoint/2010/main" val="1261732738"/>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randombar(horizontal)">
                                      <p:cBhvr>
                                        <p:cTn id="10" dur="500"/>
                                        <p:tgtEl>
                                          <p:spTgt spid="26"/>
                                        </p:tgtEl>
                                      </p:cBhvr>
                                    </p:animEffect>
                                  </p:childTnLst>
                                </p:cTn>
                              </p:par>
                              <p:par>
                                <p:cTn id="11" presetID="14" presetClass="entr" presetSubtype="10" fill="hold" grpId="0" nodeType="withEffect">
                                  <p:stCondLst>
                                    <p:cond delay="500"/>
                                  </p:stCondLst>
                                  <p:childTnLst>
                                    <p:set>
                                      <p:cBhvr>
                                        <p:cTn id="12" dur="1" fill="hold">
                                          <p:stCondLst>
                                            <p:cond delay="0"/>
                                          </p:stCondLst>
                                        </p:cTn>
                                        <p:tgtEl>
                                          <p:spTgt spid="38"/>
                                        </p:tgtEl>
                                        <p:attrNameLst>
                                          <p:attrName>style.visibility</p:attrName>
                                        </p:attrNameLst>
                                      </p:cBhvr>
                                      <p:to>
                                        <p:strVal val="visible"/>
                                      </p:to>
                                    </p:set>
                                    <p:animEffect transition="in" filter="randombar(horizontal)">
                                      <p:cBhvr>
                                        <p:cTn id="13" dur="500"/>
                                        <p:tgtEl>
                                          <p:spTgt spid="38"/>
                                        </p:tgtEl>
                                      </p:cBhvr>
                                    </p:animEffect>
                                  </p:childTnLst>
                                </p:cTn>
                              </p:par>
                              <p:par>
                                <p:cTn id="14" presetID="2" presetClass="entr" presetSubtype="8" fill="hold" grpId="0" nodeType="withEffect">
                                  <p:stCondLst>
                                    <p:cond delay="250"/>
                                  </p:stCondLst>
                                  <p:childTnLst>
                                    <p:set>
                                      <p:cBhvr>
                                        <p:cTn id="15" dur="1" fill="hold">
                                          <p:stCondLst>
                                            <p:cond delay="0"/>
                                          </p:stCondLst>
                                        </p:cTn>
                                        <p:tgtEl>
                                          <p:spTgt spid="39"/>
                                        </p:tgtEl>
                                        <p:attrNameLst>
                                          <p:attrName>style.visibility</p:attrName>
                                        </p:attrNameLst>
                                      </p:cBhvr>
                                      <p:to>
                                        <p:strVal val="visible"/>
                                      </p:to>
                                    </p:set>
                                    <p:anim calcmode="lin" valueType="num">
                                      <p:cBhvr additive="base">
                                        <p:cTn id="16" dur="500" fill="hold"/>
                                        <p:tgtEl>
                                          <p:spTgt spid="39"/>
                                        </p:tgtEl>
                                        <p:attrNameLst>
                                          <p:attrName>ppt_x</p:attrName>
                                        </p:attrNameLst>
                                      </p:cBhvr>
                                      <p:tavLst>
                                        <p:tav tm="0">
                                          <p:val>
                                            <p:strVal val="0-#ppt_w/2"/>
                                          </p:val>
                                        </p:tav>
                                        <p:tav tm="100000">
                                          <p:val>
                                            <p:strVal val="#ppt_x"/>
                                          </p:val>
                                        </p:tav>
                                      </p:tavLst>
                                    </p:anim>
                                    <p:anim calcmode="lin" valueType="num">
                                      <p:cBhvr additive="base">
                                        <p:cTn id="17" dur="500" fill="hold"/>
                                        <p:tgtEl>
                                          <p:spTgt spid="39"/>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50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500" fill="hold"/>
                                        <p:tgtEl>
                                          <p:spTgt spid="44"/>
                                        </p:tgtEl>
                                        <p:attrNameLst>
                                          <p:attrName>ppt_x</p:attrName>
                                        </p:attrNameLst>
                                      </p:cBhvr>
                                      <p:tavLst>
                                        <p:tav tm="0">
                                          <p:val>
                                            <p:strVal val="0-#ppt_w/2"/>
                                          </p:val>
                                        </p:tav>
                                        <p:tav tm="100000">
                                          <p:val>
                                            <p:strVal val="#ppt_x"/>
                                          </p:val>
                                        </p:tav>
                                      </p:tavLst>
                                    </p:anim>
                                    <p:anim calcmode="lin" valueType="num">
                                      <p:cBhvr additive="base">
                                        <p:cTn id="21" dur="500" fill="hold"/>
                                        <p:tgtEl>
                                          <p:spTgt spid="44"/>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500"/>
                                  </p:stCondLst>
                                  <p:childTnLst>
                                    <p:set>
                                      <p:cBhvr>
                                        <p:cTn id="23" dur="1" fill="hold">
                                          <p:stCondLst>
                                            <p:cond delay="0"/>
                                          </p:stCondLst>
                                        </p:cTn>
                                        <p:tgtEl>
                                          <p:spTgt spid="45"/>
                                        </p:tgtEl>
                                        <p:attrNameLst>
                                          <p:attrName>style.visibility</p:attrName>
                                        </p:attrNameLst>
                                      </p:cBhvr>
                                      <p:to>
                                        <p:strVal val="visible"/>
                                      </p:to>
                                    </p:set>
                                    <p:anim calcmode="lin" valueType="num">
                                      <p:cBhvr additive="base">
                                        <p:cTn id="24" dur="500" fill="hold"/>
                                        <p:tgtEl>
                                          <p:spTgt spid="45"/>
                                        </p:tgtEl>
                                        <p:attrNameLst>
                                          <p:attrName>ppt_x</p:attrName>
                                        </p:attrNameLst>
                                      </p:cBhvr>
                                      <p:tavLst>
                                        <p:tav tm="0">
                                          <p:val>
                                            <p:strVal val="1+#ppt_w/2"/>
                                          </p:val>
                                        </p:tav>
                                        <p:tav tm="100000">
                                          <p:val>
                                            <p:strVal val="#ppt_x"/>
                                          </p:val>
                                        </p:tav>
                                      </p:tavLst>
                                    </p:anim>
                                    <p:anim calcmode="lin" valueType="num">
                                      <p:cBhvr additive="base">
                                        <p:cTn id="25" dur="500" fill="hold"/>
                                        <p:tgtEl>
                                          <p:spTgt spid="45"/>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500"/>
                                  </p:stCondLst>
                                  <p:childTnLst>
                                    <p:set>
                                      <p:cBhvr>
                                        <p:cTn id="27" dur="1" fill="hold">
                                          <p:stCondLst>
                                            <p:cond delay="0"/>
                                          </p:stCondLst>
                                        </p:cTn>
                                        <p:tgtEl>
                                          <p:spTgt spid="48"/>
                                        </p:tgtEl>
                                        <p:attrNameLst>
                                          <p:attrName>style.visibility</p:attrName>
                                        </p:attrNameLst>
                                      </p:cBhvr>
                                      <p:to>
                                        <p:strVal val="visible"/>
                                      </p:to>
                                    </p:set>
                                    <p:anim calcmode="lin" valueType="num">
                                      <p:cBhvr additive="base">
                                        <p:cTn id="28" dur="500" fill="hold"/>
                                        <p:tgtEl>
                                          <p:spTgt spid="48"/>
                                        </p:tgtEl>
                                        <p:attrNameLst>
                                          <p:attrName>ppt_x</p:attrName>
                                        </p:attrNameLst>
                                      </p:cBhvr>
                                      <p:tavLst>
                                        <p:tav tm="0">
                                          <p:val>
                                            <p:strVal val="1+#ppt_w/2"/>
                                          </p:val>
                                        </p:tav>
                                        <p:tav tm="100000">
                                          <p:val>
                                            <p:strVal val="#ppt_x"/>
                                          </p:val>
                                        </p:tav>
                                      </p:tavLst>
                                    </p:anim>
                                    <p:anim calcmode="lin" valueType="num">
                                      <p:cBhvr additive="base">
                                        <p:cTn id="29" dur="500" fill="hold"/>
                                        <p:tgtEl>
                                          <p:spTgt spid="48"/>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50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500" fill="hold"/>
                                        <p:tgtEl>
                                          <p:spTgt spid="51"/>
                                        </p:tgtEl>
                                        <p:attrNameLst>
                                          <p:attrName>ppt_x</p:attrName>
                                        </p:attrNameLst>
                                      </p:cBhvr>
                                      <p:tavLst>
                                        <p:tav tm="0">
                                          <p:val>
                                            <p:strVal val="1+#ppt_w/2"/>
                                          </p:val>
                                        </p:tav>
                                        <p:tav tm="100000">
                                          <p:val>
                                            <p:strVal val="#ppt_x"/>
                                          </p:val>
                                        </p:tav>
                                      </p:tavLst>
                                    </p:anim>
                                    <p:anim calcmode="lin" valueType="num">
                                      <p:cBhvr additive="base">
                                        <p:cTn id="33" dur="500" fill="hold"/>
                                        <p:tgtEl>
                                          <p:spTgt spid="51"/>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500"/>
                                  </p:stCondLst>
                                  <p:childTnLst>
                                    <p:set>
                                      <p:cBhvr>
                                        <p:cTn id="35" dur="1" fill="hold">
                                          <p:stCondLst>
                                            <p:cond delay="0"/>
                                          </p:stCondLst>
                                        </p:cTn>
                                        <p:tgtEl>
                                          <p:spTgt spid="54"/>
                                        </p:tgtEl>
                                        <p:attrNameLst>
                                          <p:attrName>style.visibility</p:attrName>
                                        </p:attrNameLst>
                                      </p:cBhvr>
                                      <p:to>
                                        <p:strVal val="visible"/>
                                      </p:to>
                                    </p:set>
                                    <p:anim calcmode="lin" valueType="num">
                                      <p:cBhvr additive="base">
                                        <p:cTn id="36" dur="500" fill="hold"/>
                                        <p:tgtEl>
                                          <p:spTgt spid="54"/>
                                        </p:tgtEl>
                                        <p:attrNameLst>
                                          <p:attrName>ppt_x</p:attrName>
                                        </p:attrNameLst>
                                      </p:cBhvr>
                                      <p:tavLst>
                                        <p:tav tm="0">
                                          <p:val>
                                            <p:strVal val="1+#ppt_w/2"/>
                                          </p:val>
                                        </p:tav>
                                        <p:tav tm="100000">
                                          <p:val>
                                            <p:strVal val="#ppt_x"/>
                                          </p:val>
                                        </p:tav>
                                      </p:tavLst>
                                    </p:anim>
                                    <p:anim calcmode="lin" valueType="num">
                                      <p:cBhvr additive="base">
                                        <p:cTn id="37" dur="500" fill="hold"/>
                                        <p:tgtEl>
                                          <p:spTgt spid="54"/>
                                        </p:tgtEl>
                                        <p:attrNameLst>
                                          <p:attrName>ppt_y</p:attrName>
                                        </p:attrNameLst>
                                      </p:cBhvr>
                                      <p:tavLst>
                                        <p:tav tm="0">
                                          <p:val>
                                            <p:strVal val="#ppt_y"/>
                                          </p:val>
                                        </p:tav>
                                        <p:tav tm="100000">
                                          <p:val>
                                            <p:strVal val="#ppt_y"/>
                                          </p:val>
                                        </p:tav>
                                      </p:tavLst>
                                    </p:anim>
                                  </p:childTnLst>
                                </p:cTn>
                              </p:par>
                            </p:childTnLst>
                          </p:cTn>
                        </p:par>
                        <p:par>
                          <p:cTn id="38" fill="hold">
                            <p:stCondLst>
                              <p:cond delay="1000"/>
                            </p:stCondLst>
                            <p:childTnLst>
                              <p:par>
                                <p:cTn id="39" presetID="2" presetClass="entr" presetSubtype="2" fill="hold" grpId="0" nodeType="afterEffect">
                                  <p:stCondLst>
                                    <p:cond delay="0"/>
                                  </p:stCondLst>
                                  <p:childTnLst>
                                    <p:set>
                                      <p:cBhvr>
                                        <p:cTn id="40" dur="1" fill="hold">
                                          <p:stCondLst>
                                            <p:cond delay="0"/>
                                          </p:stCondLst>
                                        </p:cTn>
                                        <p:tgtEl>
                                          <p:spTgt spid="37">
                                            <p:txEl>
                                              <p:pRg st="0" end="0"/>
                                            </p:txEl>
                                          </p:spTgt>
                                        </p:tgtEl>
                                        <p:attrNameLst>
                                          <p:attrName>style.visibility</p:attrName>
                                        </p:attrNameLst>
                                      </p:cBhvr>
                                      <p:to>
                                        <p:strVal val="visible"/>
                                      </p:to>
                                    </p:set>
                                    <p:anim calcmode="lin" valueType="num">
                                      <p:cBhvr additive="base">
                                        <p:cTn id="41" dur="15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42" dur="15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1150"/>
                            </p:stCondLst>
                            <p:childTnLst>
                              <p:par>
                                <p:cTn id="44" presetID="2" presetClass="entr" presetSubtype="2" fill="hold" grpId="0" nodeType="afterEffect">
                                  <p:stCondLst>
                                    <p:cond delay="0"/>
                                  </p:stCondLst>
                                  <p:childTnLst>
                                    <p:set>
                                      <p:cBhvr>
                                        <p:cTn id="45" dur="1" fill="hold">
                                          <p:stCondLst>
                                            <p:cond delay="0"/>
                                          </p:stCondLst>
                                        </p:cTn>
                                        <p:tgtEl>
                                          <p:spTgt spid="40">
                                            <p:txEl>
                                              <p:pRg st="0" end="0"/>
                                            </p:txEl>
                                          </p:spTgt>
                                        </p:tgtEl>
                                        <p:attrNameLst>
                                          <p:attrName>style.visibility</p:attrName>
                                        </p:attrNameLst>
                                      </p:cBhvr>
                                      <p:to>
                                        <p:strVal val="visible"/>
                                      </p:to>
                                    </p:set>
                                    <p:anim calcmode="lin" valueType="num">
                                      <p:cBhvr additive="base">
                                        <p:cTn id="46" dur="15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7" dur="150" fill="hold"/>
                                        <p:tgtEl>
                                          <p:spTgt spid="40">
                                            <p:txEl>
                                              <p:pRg st="0" end="0"/>
                                            </p:txEl>
                                          </p:spTgt>
                                        </p:tgtEl>
                                        <p:attrNameLst>
                                          <p:attrName>ppt_y</p:attrName>
                                        </p:attrNameLst>
                                      </p:cBhvr>
                                      <p:tavLst>
                                        <p:tav tm="0">
                                          <p:val>
                                            <p:strVal val="#ppt_y"/>
                                          </p:val>
                                        </p:tav>
                                        <p:tav tm="100000">
                                          <p:val>
                                            <p:strVal val="#ppt_y"/>
                                          </p:val>
                                        </p:tav>
                                      </p:tavLst>
                                    </p:anim>
                                  </p:childTnLst>
                                </p:cTn>
                              </p:par>
                            </p:childTnLst>
                          </p:cTn>
                        </p:par>
                        <p:par>
                          <p:cTn id="48" fill="hold">
                            <p:stCondLst>
                              <p:cond delay="1300"/>
                            </p:stCondLst>
                            <p:childTnLst>
                              <p:par>
                                <p:cTn id="49" presetID="2" presetClass="entr" presetSubtype="2" fill="hold" grpId="0" nodeType="afterEffect">
                                  <p:stCondLst>
                                    <p:cond delay="0"/>
                                  </p:stCondLst>
                                  <p:childTnLst>
                                    <p:set>
                                      <p:cBhvr>
                                        <p:cTn id="50" dur="1" fill="hold">
                                          <p:stCondLst>
                                            <p:cond delay="0"/>
                                          </p:stCondLst>
                                        </p:cTn>
                                        <p:tgtEl>
                                          <p:spTgt spid="41">
                                            <p:txEl>
                                              <p:pRg st="0" end="0"/>
                                            </p:txEl>
                                          </p:spTgt>
                                        </p:tgtEl>
                                        <p:attrNameLst>
                                          <p:attrName>style.visibility</p:attrName>
                                        </p:attrNameLst>
                                      </p:cBhvr>
                                      <p:to>
                                        <p:strVal val="visible"/>
                                      </p:to>
                                    </p:set>
                                    <p:anim calcmode="lin" valueType="num">
                                      <p:cBhvr additive="base">
                                        <p:cTn id="51" dur="15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52" dur="15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1450"/>
                            </p:stCondLst>
                            <p:childTnLst>
                              <p:par>
                                <p:cTn id="54" presetID="2" presetClass="entr" presetSubtype="2" fill="hold" grpId="0" nodeType="afterEffect">
                                  <p:stCondLst>
                                    <p:cond delay="0"/>
                                  </p:stCondLst>
                                  <p:childTnLst>
                                    <p:set>
                                      <p:cBhvr>
                                        <p:cTn id="55" dur="1" fill="hold">
                                          <p:stCondLst>
                                            <p:cond delay="0"/>
                                          </p:stCondLst>
                                        </p:cTn>
                                        <p:tgtEl>
                                          <p:spTgt spid="42">
                                            <p:txEl>
                                              <p:pRg st="0" end="0"/>
                                            </p:txEl>
                                          </p:spTgt>
                                        </p:tgtEl>
                                        <p:attrNameLst>
                                          <p:attrName>style.visibility</p:attrName>
                                        </p:attrNameLst>
                                      </p:cBhvr>
                                      <p:to>
                                        <p:strVal val="visible"/>
                                      </p:to>
                                    </p:set>
                                    <p:anim calcmode="lin" valueType="num">
                                      <p:cBhvr additive="base">
                                        <p:cTn id="56" dur="15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57" dur="150" fill="hold"/>
                                        <p:tgtEl>
                                          <p:spTgt spid="42">
                                            <p:txEl>
                                              <p:pRg st="0" end="0"/>
                                            </p:txEl>
                                          </p:spTgt>
                                        </p:tgtEl>
                                        <p:attrNameLst>
                                          <p:attrName>ppt_y</p:attrName>
                                        </p:attrNameLst>
                                      </p:cBhvr>
                                      <p:tavLst>
                                        <p:tav tm="0">
                                          <p:val>
                                            <p:strVal val="#ppt_y"/>
                                          </p:val>
                                        </p:tav>
                                        <p:tav tm="100000">
                                          <p:val>
                                            <p:strVal val="#ppt_y"/>
                                          </p:val>
                                        </p:tav>
                                      </p:tavLst>
                                    </p:anim>
                                  </p:childTnLst>
                                </p:cTn>
                              </p:par>
                            </p:childTnLst>
                          </p:cTn>
                        </p:par>
                        <p:par>
                          <p:cTn id="58" fill="hold">
                            <p:stCondLst>
                              <p:cond delay="1600"/>
                            </p:stCondLst>
                            <p:childTnLst>
                              <p:par>
                                <p:cTn id="59" presetID="2" presetClass="entr" presetSubtype="2" fill="hold" grpId="0" nodeType="afterEffect">
                                  <p:stCondLst>
                                    <p:cond delay="0"/>
                                  </p:stCondLst>
                                  <p:childTnLst>
                                    <p:set>
                                      <p:cBhvr>
                                        <p:cTn id="60" dur="1" fill="hold">
                                          <p:stCondLst>
                                            <p:cond delay="0"/>
                                          </p:stCondLst>
                                        </p:cTn>
                                        <p:tgtEl>
                                          <p:spTgt spid="43">
                                            <p:txEl>
                                              <p:pRg st="0" end="0"/>
                                            </p:txEl>
                                          </p:spTgt>
                                        </p:tgtEl>
                                        <p:attrNameLst>
                                          <p:attrName>style.visibility</p:attrName>
                                        </p:attrNameLst>
                                      </p:cBhvr>
                                      <p:to>
                                        <p:strVal val="visible"/>
                                      </p:to>
                                    </p:set>
                                    <p:anim calcmode="lin" valueType="num">
                                      <p:cBhvr additive="base">
                                        <p:cTn id="61" dur="15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62" dur="15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build="p"/>
      <p:bldP spid="38" grpId="0" animBg="1"/>
      <p:bldP spid="40" grpId="0" build="p"/>
      <p:bldP spid="41" grpId="0" build="p"/>
      <p:bldP spid="42" grpId="0" build="p"/>
      <p:bldP spid="43" grpId="0" build="p"/>
      <p:bldP spid="26" grpId="0" animBg="1"/>
      <p:bldP spid="39" grpId="0"/>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xmlns:p14="http://schemas.microsoft.com/office/powerpoint/2010/main" xmlns:a14="http://schemas.microsoft.com/office/drawing/2010/main" xmlns="" id="{D2D8701D-78B8-4F07-8448-76DF0BCF5F68}"/>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952888" y="1220755"/>
            <a:ext cx="3225219" cy="4992555"/>
          </a:xfrm>
          <a:prstGeom prst="rect">
            <a:avLst/>
          </a:prstGeom>
        </p:spPr>
      </p:pic>
      <p:sp>
        <p:nvSpPr>
          <p:cNvPr id="3" name="TextBox 6">
            <a:extLst>
              <a:ext uri="{FF2B5EF4-FFF2-40B4-BE49-F238E27FC236}">
                <a16:creationId xmlns:a16="http://schemas.microsoft.com/office/drawing/2014/main" xmlns:p14="http://schemas.microsoft.com/office/powerpoint/2010/main" xmlns:a14="http://schemas.microsoft.com/office/drawing/2010/main" xmlns="" id="{A7E18EC8-5BD1-4C84-BBA5-E835145B4F37}"/>
              </a:ext>
            </a:extLst>
          </p:cNvPr>
          <p:cNvSpPr txBox="1"/>
          <p:nvPr/>
        </p:nvSpPr>
        <p:spPr>
          <a:xfrm>
            <a:off x="2323881" y="1417186"/>
            <a:ext cx="3203954" cy="584775"/>
          </a:xfrm>
          <a:prstGeom prst="rect">
            <a:avLst/>
          </a:prstGeom>
          <a:noFill/>
        </p:spPr>
        <p:txBody>
          <a:bodyPr wrap="none" rtlCol="0">
            <a:spAutoFit/>
          </a:bodyPr>
          <a:lstStyle/>
          <a:p>
            <a:pPr defTabSz="1219020"/>
            <a:r>
              <a:rPr lang="en-US" altLang="zh-CN" sz="3200" dirty="0">
                <a:solidFill>
                  <a:srgbClr val="E1E0D8"/>
                </a:solidFill>
                <a:cs typeface="+mn-ea"/>
                <a:sym typeface="+mn-lt"/>
              </a:rPr>
              <a:t>COMPETITOR 1</a:t>
            </a:r>
            <a:endParaRPr lang="zh-CN" altLang="en-US" sz="3200" dirty="0">
              <a:solidFill>
                <a:srgbClr val="E1E0D8"/>
              </a:solidFill>
              <a:cs typeface="+mn-ea"/>
              <a:sym typeface="+mn-lt"/>
            </a:endParaRPr>
          </a:p>
        </p:txBody>
      </p:sp>
      <p:sp>
        <p:nvSpPr>
          <p:cNvPr id="18" name="TextBox 7">
            <a:extLst>
              <a:ext uri="{FF2B5EF4-FFF2-40B4-BE49-F238E27FC236}">
                <a16:creationId xmlns:a16="http://schemas.microsoft.com/office/drawing/2014/main" xmlns:p14="http://schemas.microsoft.com/office/powerpoint/2010/main" xmlns:a14="http://schemas.microsoft.com/office/drawing/2010/main" xmlns="" id="{8DE6CD62-A5CF-42EF-B6BB-0447C20B7252}"/>
              </a:ext>
            </a:extLst>
          </p:cNvPr>
          <p:cNvSpPr txBox="1"/>
          <p:nvPr/>
        </p:nvSpPr>
        <p:spPr>
          <a:xfrm>
            <a:off x="2323882" y="4333512"/>
            <a:ext cx="2619991" cy="307777"/>
          </a:xfrm>
          <a:prstGeom prst="rect">
            <a:avLst/>
          </a:prstGeom>
          <a:noFill/>
        </p:spPr>
        <p:txBody>
          <a:bodyPr wrap="square" rtlCol="0">
            <a:spAutoFit/>
          </a:bodyPr>
          <a:lstStyle/>
          <a:p>
            <a:pPr defTabSz="1219020"/>
            <a:r>
              <a:rPr lang="en-US" altLang="zh-CN" sz="1400" dirty="0" smtClean="0">
                <a:solidFill>
                  <a:srgbClr val="4F4D50"/>
                </a:solidFill>
                <a:cs typeface="+mn-ea"/>
                <a:sym typeface="+mn-lt"/>
              </a:rPr>
              <a:t>20XX</a:t>
            </a:r>
            <a:r>
              <a:rPr lang="zh-CN" altLang="en-US" sz="1400" dirty="0" smtClean="0">
                <a:solidFill>
                  <a:srgbClr val="4F4D50"/>
                </a:solidFill>
                <a:cs typeface="+mn-ea"/>
                <a:sym typeface="+mn-lt"/>
              </a:rPr>
              <a:t>年 </a:t>
            </a:r>
            <a:r>
              <a:rPr lang="zh-CN" altLang="en-US" sz="1400" dirty="0">
                <a:solidFill>
                  <a:srgbClr val="4F4D50"/>
                </a:solidFill>
                <a:cs typeface="+mn-ea"/>
                <a:sym typeface="+mn-lt"/>
              </a:rPr>
              <a:t>评为最佳诚信公司</a:t>
            </a:r>
          </a:p>
        </p:txBody>
      </p:sp>
      <p:sp>
        <p:nvSpPr>
          <p:cNvPr id="19" name="文本框 18">
            <a:extLst>
              <a:ext uri="{FF2B5EF4-FFF2-40B4-BE49-F238E27FC236}">
                <a16:creationId xmlns:a16="http://schemas.microsoft.com/office/drawing/2014/main" xmlns:p14="http://schemas.microsoft.com/office/powerpoint/2010/main" xmlns:a14="http://schemas.microsoft.com/office/drawing/2010/main" xmlns="" id="{503E0C68-DA60-417A-94AF-3E2A39D1D51A}"/>
              </a:ext>
            </a:extLst>
          </p:cNvPr>
          <p:cNvSpPr txBox="1"/>
          <p:nvPr/>
        </p:nvSpPr>
        <p:spPr>
          <a:xfrm>
            <a:off x="2323882" y="4695201"/>
            <a:ext cx="2619991" cy="831381"/>
          </a:xfrm>
          <a:prstGeom prst="rect">
            <a:avLst/>
          </a:prstGeom>
          <a:noFill/>
        </p:spPr>
        <p:txBody>
          <a:bodyPr wrap="square" rtlCol="0">
            <a:spAutoFit/>
          </a:bodyPr>
          <a:lstStyle/>
          <a:p>
            <a:pPr defTabSz="1219020">
              <a:lnSpc>
                <a:spcPct val="150000"/>
              </a:lnSpc>
            </a:pPr>
            <a:r>
              <a:rPr lang="zh-CN" altLang="en-US" sz="1067" dirty="0">
                <a:solidFill>
                  <a:srgbClr val="686769"/>
                </a:solidFill>
                <a:cs typeface="+mn-ea"/>
                <a:sym typeface="+mn-lt"/>
              </a:rPr>
              <a:t>点击输入简要文字解说，解说文字尽量概括精炼，不用多余的文字修饰，简洁精准的 解说所提炼的核心概念。</a:t>
            </a:r>
          </a:p>
        </p:txBody>
      </p:sp>
      <p:pic>
        <p:nvPicPr>
          <p:cNvPr id="7" name="图片 6">
            <a:extLst>
              <a:ext uri="{FF2B5EF4-FFF2-40B4-BE49-F238E27FC236}">
                <a16:creationId xmlns:a16="http://schemas.microsoft.com/office/drawing/2014/main" xmlns:p14="http://schemas.microsoft.com/office/powerpoint/2010/main" xmlns:a14="http://schemas.microsoft.com/office/drawing/2010/main" xmlns="" id="{9CCCBB7D-A193-47AA-8BFC-CA700DAC194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10800000">
            <a:off x="5947326" y="0"/>
            <a:ext cx="297349" cy="3429000"/>
          </a:xfrm>
          <a:prstGeom prst="rect">
            <a:avLst/>
          </a:prstGeom>
        </p:spPr>
      </p:pic>
      <p:pic>
        <p:nvPicPr>
          <p:cNvPr id="40" name="图片 39">
            <a:extLst>
              <a:ext uri="{FF2B5EF4-FFF2-40B4-BE49-F238E27FC236}">
                <a16:creationId xmlns:a16="http://schemas.microsoft.com/office/drawing/2014/main" xmlns:p14="http://schemas.microsoft.com/office/powerpoint/2010/main" xmlns:a14="http://schemas.microsoft.com/office/drawing/2010/main" xmlns="" id="{6B7A9A52-9462-4099-8292-3E07037B104C}"/>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013893" y="1220755"/>
            <a:ext cx="3225219" cy="4992555"/>
          </a:xfrm>
          <a:prstGeom prst="rect">
            <a:avLst/>
          </a:prstGeom>
        </p:spPr>
      </p:pic>
      <p:sp>
        <p:nvSpPr>
          <p:cNvPr id="41" name="TextBox 6">
            <a:extLst>
              <a:ext uri="{FF2B5EF4-FFF2-40B4-BE49-F238E27FC236}">
                <a16:creationId xmlns:a16="http://schemas.microsoft.com/office/drawing/2014/main" xmlns:p14="http://schemas.microsoft.com/office/powerpoint/2010/main" xmlns:a14="http://schemas.microsoft.com/office/drawing/2010/main" xmlns="" id="{F0679047-E796-42DD-A266-296D077F924D}"/>
              </a:ext>
            </a:extLst>
          </p:cNvPr>
          <p:cNvSpPr txBox="1"/>
          <p:nvPr/>
        </p:nvSpPr>
        <p:spPr>
          <a:xfrm>
            <a:off x="7384887" y="1417186"/>
            <a:ext cx="3203954" cy="584775"/>
          </a:xfrm>
          <a:prstGeom prst="rect">
            <a:avLst/>
          </a:prstGeom>
          <a:noFill/>
        </p:spPr>
        <p:txBody>
          <a:bodyPr wrap="none" rtlCol="0">
            <a:spAutoFit/>
          </a:bodyPr>
          <a:lstStyle/>
          <a:p>
            <a:pPr defTabSz="1219020"/>
            <a:r>
              <a:rPr lang="en-US" altLang="zh-CN" sz="3200" dirty="0">
                <a:solidFill>
                  <a:srgbClr val="E1E0D8"/>
                </a:solidFill>
                <a:cs typeface="+mn-ea"/>
                <a:sym typeface="+mn-lt"/>
              </a:rPr>
              <a:t>COMPETITOR 2</a:t>
            </a:r>
            <a:endParaRPr lang="zh-CN" altLang="en-US" sz="3200" dirty="0">
              <a:solidFill>
                <a:srgbClr val="E1E0D8"/>
              </a:solidFill>
              <a:cs typeface="+mn-ea"/>
              <a:sym typeface="+mn-lt"/>
            </a:endParaRPr>
          </a:p>
        </p:txBody>
      </p:sp>
      <p:sp>
        <p:nvSpPr>
          <p:cNvPr id="42" name="TextBox 7">
            <a:extLst>
              <a:ext uri="{FF2B5EF4-FFF2-40B4-BE49-F238E27FC236}">
                <a16:creationId xmlns:a16="http://schemas.microsoft.com/office/drawing/2014/main" xmlns:p14="http://schemas.microsoft.com/office/powerpoint/2010/main" xmlns:a14="http://schemas.microsoft.com/office/drawing/2010/main" xmlns="" id="{F4B159CB-3E94-462F-91D7-EFBC7A4D25BB}"/>
              </a:ext>
            </a:extLst>
          </p:cNvPr>
          <p:cNvSpPr txBox="1"/>
          <p:nvPr/>
        </p:nvSpPr>
        <p:spPr>
          <a:xfrm>
            <a:off x="7384887" y="4333512"/>
            <a:ext cx="2619991" cy="307777"/>
          </a:xfrm>
          <a:prstGeom prst="rect">
            <a:avLst/>
          </a:prstGeom>
          <a:noFill/>
        </p:spPr>
        <p:txBody>
          <a:bodyPr wrap="square" rtlCol="0">
            <a:spAutoFit/>
          </a:bodyPr>
          <a:lstStyle/>
          <a:p>
            <a:pPr defTabSz="1219020"/>
            <a:r>
              <a:rPr lang="en-US" altLang="zh-CN" sz="1400" dirty="0" smtClean="0">
                <a:solidFill>
                  <a:srgbClr val="4F4D50"/>
                </a:solidFill>
                <a:cs typeface="+mn-ea"/>
                <a:sym typeface="+mn-lt"/>
              </a:rPr>
              <a:t>20XX</a:t>
            </a:r>
            <a:r>
              <a:rPr lang="zh-CN" altLang="en-US" sz="1400" dirty="0" smtClean="0">
                <a:solidFill>
                  <a:srgbClr val="4F4D50"/>
                </a:solidFill>
                <a:cs typeface="+mn-ea"/>
                <a:sym typeface="+mn-lt"/>
              </a:rPr>
              <a:t>年 </a:t>
            </a:r>
            <a:r>
              <a:rPr lang="zh-CN" altLang="en-US" sz="1400" dirty="0">
                <a:solidFill>
                  <a:srgbClr val="4F4D50"/>
                </a:solidFill>
                <a:cs typeface="+mn-ea"/>
                <a:sym typeface="+mn-lt"/>
              </a:rPr>
              <a:t>评为最佳诚信公司</a:t>
            </a:r>
          </a:p>
        </p:txBody>
      </p:sp>
      <p:sp>
        <p:nvSpPr>
          <p:cNvPr id="44" name="文本框 43">
            <a:extLst>
              <a:ext uri="{FF2B5EF4-FFF2-40B4-BE49-F238E27FC236}">
                <a16:creationId xmlns:a16="http://schemas.microsoft.com/office/drawing/2014/main" xmlns:p14="http://schemas.microsoft.com/office/powerpoint/2010/main" xmlns:a14="http://schemas.microsoft.com/office/drawing/2010/main" xmlns="" id="{81764ACA-6222-4289-8C8E-3313F9D50C12}"/>
              </a:ext>
            </a:extLst>
          </p:cNvPr>
          <p:cNvSpPr txBox="1"/>
          <p:nvPr/>
        </p:nvSpPr>
        <p:spPr>
          <a:xfrm>
            <a:off x="7384887" y="4695201"/>
            <a:ext cx="2619991" cy="831381"/>
          </a:xfrm>
          <a:prstGeom prst="rect">
            <a:avLst/>
          </a:prstGeom>
          <a:noFill/>
        </p:spPr>
        <p:txBody>
          <a:bodyPr wrap="square" rtlCol="0">
            <a:spAutoFit/>
          </a:bodyPr>
          <a:lstStyle/>
          <a:p>
            <a:pPr defTabSz="1219020">
              <a:lnSpc>
                <a:spcPct val="150000"/>
              </a:lnSpc>
            </a:pPr>
            <a:r>
              <a:rPr lang="zh-CN" altLang="en-US" sz="1067" dirty="0">
                <a:solidFill>
                  <a:srgbClr val="686769"/>
                </a:solidFill>
                <a:cs typeface="+mn-ea"/>
                <a:sym typeface="+mn-lt"/>
              </a:rPr>
              <a:t>点击输入简要文字解说，解说文字尽量概括精炼，不用多余的文字修饰，简洁精准的 解说所提炼的核心概念。</a:t>
            </a:r>
          </a:p>
        </p:txBody>
      </p:sp>
      <p:sp>
        <p:nvSpPr>
          <p:cNvPr id="13" name="矩形 12"/>
          <p:cNvSpPr/>
          <p:nvPr/>
        </p:nvSpPr>
        <p:spPr>
          <a:xfrm>
            <a:off x="1628750" y="2532048"/>
            <a:ext cx="3083935" cy="1562976"/>
          </a:xfrm>
          <a:prstGeom prst="rect">
            <a:avLst/>
          </a:prstGeom>
          <a:blipFill dpi="0" rotWithShape="1">
            <a:blip r:embed="rId5" cstate="screen">
              <a:extLst>
                <a:ext uri="{28A0092B-C50C-407E-A947-70E740481C1C}">
                  <a14:useLocalDpi xmlns:a14="http://schemas.microsoft.com/office/drawing/2010/main"/>
                </a:ext>
              </a:extLst>
            </a:blip>
            <a:srcRect/>
            <a:stretch>
              <a:fillRect/>
            </a:stretch>
          </a:blip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矩形 13"/>
          <p:cNvSpPr/>
          <p:nvPr/>
        </p:nvSpPr>
        <p:spPr>
          <a:xfrm>
            <a:off x="7442699" y="2532048"/>
            <a:ext cx="3083935" cy="1562976"/>
          </a:xfrm>
          <a:prstGeom prst="rect">
            <a:avLst/>
          </a:prstGeom>
          <a:blipFill dpi="0" rotWithShape="1">
            <a:blip r:embed="rId6" cstate="screen">
              <a:extLst>
                <a:ext uri="{28A0092B-C50C-407E-A947-70E740481C1C}">
                  <a14:useLocalDpi xmlns:a14="http://schemas.microsoft.com/office/drawing/2010/main"/>
                </a:ext>
              </a:extLst>
            </a:blip>
            <a:srcRect/>
            <a:stretch>
              <a:fillRect/>
            </a:stretch>
          </a:blip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2746898610"/>
      </p:ext>
    </p:extLst>
  </p:cSld>
  <p:clrMapOvr>
    <a:masterClrMapping/>
  </p:clrMapOvr>
  <p:transition spd="slow" advClick="0"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 fill="hold"/>
                                        <p:tgtEl>
                                          <p:spTgt spid="3"/>
                                        </p:tgtEl>
                                        <p:attrNameLst>
                                          <p:attrName>ppt_x</p:attrName>
                                        </p:attrNameLst>
                                      </p:cBhvr>
                                      <p:tavLst>
                                        <p:tav tm="0">
                                          <p:val>
                                            <p:strVal val="0-#ppt_w/2"/>
                                          </p:val>
                                        </p:tav>
                                        <p:tav tm="100000">
                                          <p:val>
                                            <p:strVal val="#ppt_x"/>
                                          </p:val>
                                        </p:tav>
                                      </p:tavLst>
                                    </p:anim>
                                    <p:anim calcmode="lin" valueType="num">
                                      <p:cBhvr additive="base">
                                        <p:cTn id="8" dur="3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 calcmode="lin" valueType="num">
                                      <p:cBhvr additive="base">
                                        <p:cTn id="16" dur="300" fill="hold"/>
                                        <p:tgtEl>
                                          <p:spTgt spid="41"/>
                                        </p:tgtEl>
                                        <p:attrNameLst>
                                          <p:attrName>ppt_x</p:attrName>
                                        </p:attrNameLst>
                                      </p:cBhvr>
                                      <p:tavLst>
                                        <p:tav tm="0">
                                          <p:val>
                                            <p:strVal val="1+#ppt_w/2"/>
                                          </p:val>
                                        </p:tav>
                                        <p:tav tm="100000">
                                          <p:val>
                                            <p:strVal val="#ppt_x"/>
                                          </p:val>
                                        </p:tav>
                                      </p:tavLst>
                                    </p:anim>
                                    <p:anim calcmode="lin" valueType="num">
                                      <p:cBhvr additive="base">
                                        <p:cTn id="17" dur="300" fill="hold"/>
                                        <p:tgtEl>
                                          <p:spTgt spid="41"/>
                                        </p:tgtEl>
                                        <p:attrNameLst>
                                          <p:attrName>ppt_y</p:attrName>
                                        </p:attrNameLst>
                                      </p:cBhvr>
                                      <p:tavLst>
                                        <p:tav tm="0">
                                          <p:val>
                                            <p:strVal val="#ppt_y"/>
                                          </p:val>
                                        </p:tav>
                                        <p:tav tm="100000">
                                          <p:val>
                                            <p:strVal val="#ppt_y"/>
                                          </p:val>
                                        </p:tav>
                                      </p:tavLst>
                                    </p:anim>
                                  </p:childTnLst>
                                </p:cTn>
                              </p:par>
                            </p:childTnLst>
                          </p:cTn>
                        </p:par>
                        <p:par>
                          <p:cTn id="18" fill="hold">
                            <p:stCondLst>
                              <p:cond delay="800"/>
                            </p:stCondLst>
                            <p:childTnLst>
                              <p:par>
                                <p:cTn id="19" presetID="2" presetClass="entr" presetSubtype="4" fill="hold" nodeType="after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additive="base">
                                        <p:cTn id="21" dur="500" fill="hold"/>
                                        <p:tgtEl>
                                          <p:spTgt spid="40"/>
                                        </p:tgtEl>
                                        <p:attrNameLst>
                                          <p:attrName>ppt_x</p:attrName>
                                        </p:attrNameLst>
                                      </p:cBhvr>
                                      <p:tavLst>
                                        <p:tav tm="0">
                                          <p:val>
                                            <p:strVal val="#ppt_x"/>
                                          </p:val>
                                        </p:tav>
                                        <p:tav tm="100000">
                                          <p:val>
                                            <p:strVal val="#ppt_x"/>
                                          </p:val>
                                        </p:tav>
                                      </p:tavLst>
                                    </p:anim>
                                    <p:anim calcmode="lin" valueType="num">
                                      <p:cBhvr additive="base">
                                        <p:cTn id="22" dur="500" fill="hold"/>
                                        <p:tgtEl>
                                          <p:spTgt spid="40"/>
                                        </p:tgtEl>
                                        <p:attrNameLst>
                                          <p:attrName>ppt_y</p:attrName>
                                        </p:attrNameLst>
                                      </p:cBhvr>
                                      <p:tavLst>
                                        <p:tav tm="0">
                                          <p:val>
                                            <p:strVal val="1+#ppt_h/2"/>
                                          </p:val>
                                        </p:tav>
                                        <p:tav tm="100000">
                                          <p:val>
                                            <p:strVal val="#ppt_y"/>
                                          </p:val>
                                        </p:tav>
                                      </p:tavLst>
                                    </p:anim>
                                  </p:childTnLst>
                                </p:cTn>
                              </p:par>
                            </p:childTnLst>
                          </p:cTn>
                        </p:par>
                        <p:par>
                          <p:cTn id="23" fill="hold">
                            <p:stCondLst>
                              <p:cond delay="1300"/>
                            </p:stCondLst>
                            <p:childTnLst>
                              <p:par>
                                <p:cTn id="24" presetID="14" presetClass="entr" presetSubtype="1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randombar(horizontal)">
                                      <p:cBhvr>
                                        <p:cTn id="26" dur="500"/>
                                        <p:tgtEl>
                                          <p:spTgt spid="13"/>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randombar(horizontal)">
                                      <p:cBhvr>
                                        <p:cTn id="29" dur="500"/>
                                        <p:tgtEl>
                                          <p:spTgt spid="14"/>
                                        </p:tgtEl>
                                      </p:cBhvr>
                                    </p:animEffect>
                                  </p:childTnLst>
                                </p:cTn>
                              </p:par>
                            </p:childTnLst>
                          </p:cTn>
                        </p:par>
                        <p:par>
                          <p:cTn id="30" fill="hold">
                            <p:stCondLst>
                              <p:cond delay="180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42" grpId="0"/>
      <p:bldP spid="44" grpId="0"/>
      <p:bldP spid="13" grpId="0" animBg="1"/>
      <p:bldP spid="1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Desc"/>
  <p:tag name="MH_ORDER" val="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kuaqg1c">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2.xml><?xml version="1.0" encoding="utf-8"?>
<a:themeOverride xmlns:a="http://schemas.openxmlformats.org/drawingml/2006/main">
  <a:clrScheme name="美度颜色">
    <a:dk1>
      <a:sysClr val="windowText" lastClr="000000"/>
    </a:dk1>
    <a:lt1>
      <a:sysClr val="window" lastClr="FFFFFF"/>
    </a:lt1>
    <a:dk2>
      <a:srgbClr val="44546A"/>
    </a:dk2>
    <a:lt2>
      <a:srgbClr val="E7E6E6"/>
    </a:lt2>
    <a:accent1>
      <a:srgbClr val="F77F00"/>
    </a:accent1>
    <a:accent2>
      <a:srgbClr val="212121"/>
    </a:accent2>
    <a:accent3>
      <a:srgbClr val="A5A5A5"/>
    </a:accent3>
    <a:accent4>
      <a:srgbClr val="FFC000"/>
    </a:accent4>
    <a:accent5>
      <a:srgbClr val="4472C4"/>
    </a:accent5>
    <a:accent6>
      <a:srgbClr val="70AD47"/>
    </a:accent6>
    <a:hlink>
      <a:srgbClr val="0563C1"/>
    </a:hlink>
    <a:folHlink>
      <a:srgbClr val="954F72"/>
    </a:folHlink>
  </a:clrScheme>
  <a:fontScheme name="自定义 8">
    <a:majorFont>
      <a:latin typeface="Calibri Light"/>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365</TotalTime>
  <Words>6830</Words>
  <Application>Microsoft Office PowerPoint</Application>
  <PresentationFormat>自定义</PresentationFormat>
  <Paragraphs>515</Paragraphs>
  <Slides>46</Slides>
  <Notes>37</Notes>
  <HiddenSlides>0</HiddenSlides>
  <MMClips>0</MMClips>
  <ScaleCrop>false</ScaleCrop>
  <HeadingPairs>
    <vt:vector size="4" baseType="variant">
      <vt:variant>
        <vt:lpstr>主题</vt:lpstr>
      </vt:variant>
      <vt:variant>
        <vt:i4>2</vt:i4>
      </vt:variant>
      <vt:variant>
        <vt:lpstr>幻灯片标题</vt:lpstr>
      </vt:variant>
      <vt:variant>
        <vt:i4>46</vt:i4>
      </vt:variant>
    </vt:vector>
  </HeadingPairs>
  <TitlesOfParts>
    <vt:vector size="48" baseType="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商业计划书</dc:title>
  <dc:creator>第一PPT</dc:creator>
  <cp:keywords>www.1ppt.com</cp:keywords>
  <dc:description>www.1ppt.com</dc:description>
  <cp:lastModifiedBy>Windows User</cp:lastModifiedBy>
  <cp:revision>92</cp:revision>
  <dcterms:created xsi:type="dcterms:W3CDTF">2020-06-09T08:26:45Z</dcterms:created>
  <dcterms:modified xsi:type="dcterms:W3CDTF">2021-06-29T02:19:46Z</dcterms:modified>
</cp:coreProperties>
</file>